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GB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98650-0A96-47A8-A91B-C858F7668865}" type="datetimeFigureOut">
              <a:rPr lang="en-GB" smtClean="0"/>
              <a:t>30/05/2020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04117-1B14-4CFF-A41E-77E40BBC08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94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98650-0A96-47A8-A91B-C858F7668865}" type="datetimeFigureOut">
              <a:rPr lang="en-GB" smtClean="0"/>
              <a:t>30/05/2020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04117-1B14-4CFF-A41E-77E40BBC08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784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98650-0A96-47A8-A91B-C858F7668865}" type="datetimeFigureOut">
              <a:rPr lang="en-GB" smtClean="0"/>
              <a:t>30/05/2020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04117-1B14-4CFF-A41E-77E40BBC08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126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98650-0A96-47A8-A91B-C858F7668865}" type="datetimeFigureOut">
              <a:rPr lang="en-GB" smtClean="0"/>
              <a:t>30/05/2020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04117-1B14-4CFF-A41E-77E40BBC08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337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98650-0A96-47A8-A91B-C858F7668865}" type="datetimeFigureOut">
              <a:rPr lang="en-GB" smtClean="0"/>
              <a:t>30/05/2020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04117-1B14-4CFF-A41E-77E40BBC08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218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98650-0A96-47A8-A91B-C858F7668865}" type="datetimeFigureOut">
              <a:rPr lang="en-GB" smtClean="0"/>
              <a:t>30/05/2020</a:t>
            </a:fld>
            <a:endParaRPr lang="en-GB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04117-1B14-4CFF-A41E-77E40BBC08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0670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98650-0A96-47A8-A91B-C858F7668865}" type="datetimeFigureOut">
              <a:rPr lang="en-GB" smtClean="0"/>
              <a:t>30/05/2020</a:t>
            </a:fld>
            <a:endParaRPr lang="en-GB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04117-1B14-4CFF-A41E-77E40BBC08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750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98650-0A96-47A8-A91B-C858F7668865}" type="datetimeFigureOut">
              <a:rPr lang="en-GB" smtClean="0"/>
              <a:t>30/05/2020</a:t>
            </a:fld>
            <a:endParaRPr lang="en-GB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04117-1B14-4CFF-A41E-77E40BBC08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610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98650-0A96-47A8-A91B-C858F7668865}" type="datetimeFigureOut">
              <a:rPr lang="en-GB" smtClean="0"/>
              <a:t>30/05/2020</a:t>
            </a:fld>
            <a:endParaRPr lang="en-GB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04117-1B14-4CFF-A41E-77E40BBC08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993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98650-0A96-47A8-A91B-C858F7668865}" type="datetimeFigureOut">
              <a:rPr lang="en-GB" smtClean="0"/>
              <a:t>30/05/2020</a:t>
            </a:fld>
            <a:endParaRPr lang="en-GB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04117-1B14-4CFF-A41E-77E40BBC08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323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98650-0A96-47A8-A91B-C858F7668865}" type="datetimeFigureOut">
              <a:rPr lang="en-GB" smtClean="0"/>
              <a:t>30/05/2020</a:t>
            </a:fld>
            <a:endParaRPr lang="en-GB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04117-1B14-4CFF-A41E-77E40BBC08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866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98650-0A96-47A8-A91B-C858F7668865}" type="datetimeFigureOut">
              <a:rPr lang="en-GB" smtClean="0"/>
              <a:t>30/05/2020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04117-1B14-4CFF-A41E-77E40BBC08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64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418011"/>
            <a:ext cx="10088880" cy="557784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570" y="418010"/>
            <a:ext cx="7972310" cy="5577841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0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975"/>
    </mc:Choice>
    <mc:Fallback xmlns="">
      <p:transition spd="slow" advTm="313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552" x="11260138" y="5133975"/>
          <p14:tracePt t="40114" x="11252200" y="5126038"/>
          <p14:tracePt t="40127" x="11215688" y="5126038"/>
          <p14:tracePt t="40140" x="11072813" y="5081588"/>
          <p14:tracePt t="40152" x="10545763" y="4848225"/>
          <p14:tracePt t="40165" x="9769475" y="4527550"/>
          <p14:tracePt t="40179" x="8875713" y="4125913"/>
          <p14:tracePt t="40195" x="8251825" y="3938588"/>
          <p14:tracePt t="40212" x="7804150" y="3795713"/>
          <p14:tracePt t="40229" x="7134225" y="3581400"/>
          <p14:tracePt t="40245" x="7000875" y="3536950"/>
          <p14:tracePt t="40262" x="6911975" y="3500438"/>
          <p14:tracePt t="40470" x="6902450" y="3490913"/>
          <p14:tracePt t="40483" x="6848475" y="3465513"/>
          <p14:tracePt t="40496" x="6724650" y="3357563"/>
          <p14:tracePt t="40509" x="6446838" y="3152775"/>
          <p14:tracePt t="40522" x="6134100" y="2830513"/>
          <p14:tracePt t="40534" x="5938838" y="2562225"/>
          <p14:tracePt t="40547" x="5840413" y="2347913"/>
          <p14:tracePt t="40562" x="5795963" y="2251075"/>
          <p14:tracePt t="40578" x="5768975" y="2160588"/>
          <p14:tracePt t="40594" x="5759450" y="2108200"/>
          <p14:tracePt t="40613" x="5759450" y="2054225"/>
          <p14:tracePt t="40627" x="5759450" y="2017713"/>
          <p14:tracePt t="40649" x="5759450" y="2009775"/>
          <p14:tracePt t="40662" x="5759450" y="1990725"/>
          <p14:tracePt t="40687" x="5759450" y="1973263"/>
          <p14:tracePt t="40699" x="5759450" y="1955800"/>
          <p14:tracePt t="40712" x="5751513" y="1928813"/>
          <p14:tracePt t="40727" x="5751513" y="1901825"/>
          <p14:tracePt t="40744" x="5741988" y="1857375"/>
          <p14:tracePt t="40761" x="5732463" y="1768475"/>
          <p14:tracePt t="40777" x="5705475" y="1598613"/>
          <p14:tracePt t="40794" x="5688013" y="1517650"/>
          <p14:tracePt t="40811" x="5661025" y="1465263"/>
          <p14:tracePt t="40827" x="5634038" y="1411288"/>
          <p14:tracePt t="41043" x="5616575" y="1384300"/>
          <p14:tracePt t="41056" x="5589588" y="1366838"/>
          <p14:tracePt t="41068" x="5545138" y="1322388"/>
          <p14:tracePt t="41081" x="5500688" y="1250950"/>
          <p14:tracePt t="41094" x="5446713" y="1143000"/>
          <p14:tracePt t="41110" x="5411788" y="1027113"/>
          <p14:tracePt t="41127" x="5375275" y="901700"/>
          <p14:tracePt t="41144" x="5375275" y="830263"/>
          <p14:tracePt t="41160" x="5384800" y="768350"/>
          <p14:tracePt t="41176" x="5429250" y="741363"/>
          <p14:tracePt t="41193" x="5483225" y="714375"/>
          <p14:tracePt t="41210" x="5589588" y="669925"/>
          <p14:tracePt t="41226" x="5653088" y="660400"/>
          <p14:tracePt t="41243" x="5715000" y="660400"/>
          <p14:tracePt t="41260" x="5813425" y="660400"/>
          <p14:tracePt t="41276" x="5857875" y="660400"/>
          <p14:tracePt t="41294" x="5902325" y="679450"/>
          <p14:tracePt t="41310" x="5983288" y="758825"/>
          <p14:tracePt t="41326" x="6018213" y="785813"/>
          <p14:tracePt t="41343" x="6027738" y="830263"/>
          <p14:tracePt t="41360" x="6045200" y="857250"/>
          <p14:tracePt t="41376" x="6054725" y="884238"/>
          <p14:tracePt t="41393" x="6054725" y="893763"/>
          <p14:tracePt t="41410" x="6062663" y="893763"/>
          <p14:tracePt t="44149" x="6072188" y="893763"/>
          <p14:tracePt t="44162" x="6081713" y="866775"/>
          <p14:tracePt t="44175" x="6161088" y="822325"/>
          <p14:tracePt t="44188" x="6357938" y="741363"/>
          <p14:tracePt t="44204" x="6680200" y="679450"/>
          <p14:tracePt t="44221" x="7027863" y="660400"/>
          <p14:tracePt t="44238" x="7429500" y="776288"/>
          <p14:tracePt t="44254" x="7537450" y="812800"/>
          <p14:tracePt t="44271" x="7562850" y="839788"/>
          <p14:tracePt t="44287" x="7581900" y="847725"/>
          <p14:tracePt t="44304" x="7581900" y="866775"/>
          <p14:tracePt t="44320" x="7554913" y="893763"/>
          <p14:tracePt t="44337" x="7500938" y="901700"/>
          <p14:tracePt t="44354" x="7259638" y="982663"/>
          <p14:tracePt t="44371" x="7072313" y="1000125"/>
          <p14:tracePt t="44387" x="6894513" y="1017588"/>
          <p14:tracePt t="44404" x="6616700" y="1027113"/>
          <p14:tracePt t="44422" x="6518275" y="1017588"/>
          <p14:tracePt t="44437" x="6446838" y="1000125"/>
          <p14:tracePt t="44454" x="6411913" y="973138"/>
          <p14:tracePt t="44470" x="6384925" y="955675"/>
          <p14:tracePt t="44487" x="6375400" y="955675"/>
          <p14:tracePt t="44503" x="6375400" y="946150"/>
          <p14:tracePt t="44520" x="6384925" y="919163"/>
          <p14:tracePt t="44537" x="6429375" y="911225"/>
          <p14:tracePt t="44553" x="6491288" y="901700"/>
          <p14:tracePt t="44570" x="6670675" y="866775"/>
          <p14:tracePt t="44587" x="6742113" y="866775"/>
          <p14:tracePt t="44603" x="6786563" y="866775"/>
          <p14:tracePt t="44621" x="6840538" y="866775"/>
          <p14:tracePt t="44645" x="6848475" y="874713"/>
          <p14:tracePt t="48923" x="6875463" y="857250"/>
          <p14:tracePt t="48935" x="7054850" y="741363"/>
          <p14:tracePt t="48948" x="7439025" y="554038"/>
          <p14:tracePt t="48962" x="7983538" y="366713"/>
          <p14:tracePt t="48978" x="8420100" y="295275"/>
          <p14:tracePt t="48995" x="8769350" y="295275"/>
          <p14:tracePt t="49012" x="9340850" y="473075"/>
          <p14:tracePt t="49028" x="9563100" y="625475"/>
          <p14:tracePt t="49045" x="9732963" y="776288"/>
          <p14:tracePt t="49061" x="9823450" y="847725"/>
          <p14:tracePt t="49078" x="9912350" y="946150"/>
          <p14:tracePt t="49094" x="9920288" y="1009650"/>
          <p14:tracePt t="49112" x="9920288" y="1071563"/>
          <p14:tracePt t="49128" x="9823450" y="1241425"/>
          <p14:tracePt t="49145" x="9671050" y="1322388"/>
          <p14:tracePt t="49161" x="9412288" y="1411288"/>
          <p14:tracePt t="49178" x="8680450" y="1490663"/>
          <p14:tracePt t="49194" x="8205788" y="1490663"/>
          <p14:tracePt t="49211" x="7804150" y="1482725"/>
          <p14:tracePt t="49228" x="6973888" y="1295400"/>
          <p14:tracePt t="49245" x="6626225" y="1196975"/>
          <p14:tracePt t="49261" x="6323013" y="1081088"/>
          <p14:tracePt t="49278" x="6045200" y="1009650"/>
          <p14:tracePt t="49294" x="5518150" y="919163"/>
          <p14:tracePt t="49311" x="5330825" y="884238"/>
          <p14:tracePt t="49328" x="5197475" y="874713"/>
          <p14:tracePt t="49344" x="5027613" y="857250"/>
          <p14:tracePt t="49361" x="4973638" y="857250"/>
          <p14:tracePt t="49571" x="4965700" y="857250"/>
          <p14:tracePt t="49584" x="4965700" y="847725"/>
          <p14:tracePt t="49596" x="4946650" y="839788"/>
          <p14:tracePt t="49610" x="4946650" y="822325"/>
          <p14:tracePt t="49627" x="4946650" y="803275"/>
          <p14:tracePt t="49644" x="4938713" y="768350"/>
          <p14:tracePt t="49660" x="4938713" y="642938"/>
          <p14:tracePt t="49677" x="4973638" y="561975"/>
          <p14:tracePt t="49694" x="5054600" y="509588"/>
          <p14:tracePt t="49711" x="5303838" y="419100"/>
          <p14:tracePt t="49727" x="5483225" y="411163"/>
          <p14:tracePt t="49744" x="5715000" y="393700"/>
          <p14:tracePt t="49760" x="5911850" y="393700"/>
          <p14:tracePt t="49777" x="6367463" y="473075"/>
          <p14:tracePt t="49794" x="6581775" y="554038"/>
          <p14:tracePt t="49810" x="6796088" y="687388"/>
          <p14:tracePt t="49827" x="7072313" y="839788"/>
          <p14:tracePt t="49843" x="7126288" y="884238"/>
          <p14:tracePt t="49860" x="7170738" y="919163"/>
          <p14:tracePt t="49877" x="7215188" y="1036638"/>
          <p14:tracePt t="49893" x="7224713" y="1098550"/>
          <p14:tracePt t="49910" x="7224713" y="1133475"/>
          <p14:tracePt t="49926" x="7215188" y="1187450"/>
          <p14:tracePt t="49943" x="7054850" y="1268413"/>
          <p14:tracePt t="49960" x="6902450" y="1303338"/>
          <p14:tracePt t="49976" x="6661150" y="1339850"/>
          <p14:tracePt t="49993" x="6054725" y="1357313"/>
          <p14:tracePt t="50010" x="5759450" y="1357313"/>
          <p14:tracePt t="50026" x="5518150" y="1322388"/>
          <p14:tracePt t="50043" x="5224463" y="1223963"/>
          <p14:tracePt t="50061" x="5116513" y="1169988"/>
          <p14:tracePt t="50078" x="5054600" y="1116013"/>
          <p14:tracePt t="50093" x="4929188" y="1017588"/>
          <p14:tracePt t="50109" x="4894263" y="982663"/>
          <p14:tracePt t="50126" x="4875213" y="965200"/>
          <p14:tracePt t="50143" x="4848225" y="928688"/>
          <p14:tracePt t="50159" x="4840288" y="919163"/>
          <p14:tracePt t="50177" x="4840288" y="901700"/>
          <p14:tracePt t="50193" x="4830763" y="874713"/>
          <p14:tracePt t="50209" x="4830763" y="839788"/>
          <p14:tracePt t="50227" x="4830763" y="812800"/>
          <p14:tracePt t="50243" x="4848225" y="776288"/>
          <p14:tracePt t="50259" x="4929188" y="704850"/>
          <p14:tracePt t="50276" x="4983163" y="669925"/>
          <p14:tracePt t="50292" x="5045075" y="642938"/>
          <p14:tracePt t="50309" x="5241925" y="615950"/>
          <p14:tracePt t="50326" x="5367338" y="608013"/>
          <p14:tracePt t="50342" x="5473700" y="608013"/>
          <p14:tracePt t="50359" x="5715000" y="608013"/>
          <p14:tracePt t="50375" x="5840413" y="642938"/>
          <p14:tracePt t="50392" x="5946775" y="679450"/>
          <p14:tracePt t="50409" x="6062663" y="714375"/>
          <p14:tracePt t="50426" x="6286500" y="803275"/>
          <p14:tracePt t="50442" x="6411913" y="847725"/>
          <p14:tracePt t="50459" x="6500813" y="884238"/>
          <p14:tracePt t="50475" x="6680200" y="955675"/>
          <p14:tracePt t="50492" x="6759575" y="990600"/>
          <p14:tracePt t="50509" x="6823075" y="1027113"/>
          <p14:tracePt t="50526" x="6929438" y="1116013"/>
          <p14:tracePt t="50542" x="6965950" y="1169988"/>
          <p14:tracePt t="50558" x="7000875" y="1223963"/>
          <p14:tracePt t="50575" x="7027863" y="1268413"/>
          <p14:tracePt t="51314" x="7010400" y="1268413"/>
          <p14:tracePt t="51327" x="6973888" y="1258888"/>
          <p14:tracePt t="51340" x="6919913" y="1231900"/>
          <p14:tracePt t="51352" x="6831013" y="1179513"/>
          <p14:tracePt t="51366" x="6705600" y="1108075"/>
          <p14:tracePt t="51378" x="6562725" y="1017588"/>
          <p14:tracePt t="51391" x="6465888" y="973138"/>
          <p14:tracePt t="51407" x="6375400" y="919163"/>
          <p14:tracePt t="51424" x="6313488" y="884238"/>
          <p14:tracePt t="51440" x="6276975" y="847725"/>
          <p14:tracePt t="51457" x="6205538" y="803275"/>
          <p14:tracePt t="51473" x="6197600" y="785813"/>
          <p14:tracePt t="51490" x="6180138" y="768350"/>
          <p14:tracePt t="51507" x="6161088" y="741363"/>
          <p14:tracePt t="51531" x="6153150" y="731838"/>
          <p14:tracePt t="51544" x="6153150" y="723900"/>
          <p14:tracePt t="51557" x="6153150" y="714375"/>
          <p14:tracePt t="51607" x="6153150" y="704850"/>
          <p14:tracePt t="51632" x="6153150" y="696913"/>
          <p14:tracePt t="51696" x="6197600" y="687388"/>
          <p14:tracePt t="51709" x="6276975" y="687388"/>
          <p14:tracePt t="51722" x="6402388" y="669925"/>
          <p14:tracePt t="51734" x="6527800" y="660400"/>
          <p14:tracePt t="51747" x="6643688" y="660400"/>
          <p14:tracePt t="51760" x="6732588" y="652463"/>
          <p14:tracePt t="51773" x="6796088" y="652463"/>
          <p14:tracePt t="51789" x="6858000" y="652463"/>
          <p14:tracePt t="51806" x="6894513" y="652463"/>
          <p14:tracePt t="51823" x="6938963" y="652463"/>
          <p14:tracePt t="51839" x="6965950" y="642938"/>
          <p14:tracePt t="51856" x="6983413" y="642938"/>
          <p14:tracePt t="51873" x="7010400" y="642938"/>
          <p14:tracePt t="51889" x="7081838" y="625475"/>
          <p14:tracePt t="51907" x="7126288" y="615950"/>
          <p14:tracePt t="51923" x="7143750" y="608013"/>
          <p14:tracePt t="51939" x="7197725" y="608013"/>
          <p14:tracePt t="51956" x="7205663" y="608013"/>
          <p14:tracePt t="51972" x="7215188" y="608013"/>
          <p14:tracePt t="51989" x="7232650" y="608013"/>
          <p14:tracePt t="52006" x="7242175" y="608013"/>
          <p14:tracePt t="52022" x="7251700" y="608013"/>
          <p14:tracePt t="52039" x="7277100" y="608013"/>
          <p14:tracePt t="52057" x="7296150" y="608013"/>
          <p14:tracePt t="52072" x="7313613" y="608013"/>
          <p14:tracePt t="52089" x="7340600" y="608013"/>
          <p14:tracePt t="52105" x="7375525" y="608013"/>
          <p14:tracePt t="52122" x="7394575" y="608013"/>
          <p14:tracePt t="52139" x="7412038" y="608013"/>
          <p14:tracePt t="52155" x="7439025" y="608013"/>
          <p14:tracePt t="52172" x="7456488" y="608013"/>
          <p14:tracePt t="52189" x="7466013" y="608013"/>
          <p14:tracePt t="52205" x="7483475" y="608013"/>
          <p14:tracePt t="52222" x="7491413" y="608013"/>
          <p14:tracePt t="52239" x="7500938" y="608013"/>
          <p14:tracePt t="52357" x="7483475" y="608013"/>
          <p14:tracePt t="52370" x="7412038" y="608013"/>
          <p14:tracePt t="52382" x="7277100" y="608013"/>
          <p14:tracePt t="52395" x="7072313" y="608013"/>
          <p14:tracePt t="52408" x="6804025" y="608013"/>
          <p14:tracePt t="52422" x="6670675" y="608013"/>
          <p14:tracePt t="52438" x="6581775" y="608013"/>
          <p14:tracePt t="52455" x="6518275" y="608013"/>
          <p14:tracePt t="52472" x="6446838" y="608013"/>
          <p14:tracePt t="52488" x="6429375" y="608013"/>
          <p14:tracePt t="52505" x="6411913" y="608013"/>
          <p14:tracePt t="52521" x="6394450" y="608013"/>
          <p14:tracePt t="52538" x="6375400" y="608013"/>
          <p14:tracePt t="52726" x="6384925" y="608013"/>
          <p14:tracePt t="52739" x="6429375" y="608013"/>
          <p14:tracePt t="52751" x="6483350" y="608013"/>
          <p14:tracePt t="52764" x="6581775" y="608013"/>
          <p14:tracePt t="52777" x="6715125" y="608013"/>
          <p14:tracePt t="52790" x="6840538" y="588963"/>
          <p14:tracePt t="52804" x="6929438" y="581025"/>
          <p14:tracePt t="52821" x="7000875" y="561975"/>
          <p14:tracePt t="52838" x="7072313" y="561975"/>
          <p14:tracePt t="52854" x="7197725" y="554038"/>
          <p14:tracePt t="52871" x="7251700" y="554038"/>
          <p14:tracePt t="52888" x="7286625" y="554038"/>
          <p14:tracePt t="52905" x="7358063" y="554038"/>
          <p14:tracePt t="52921" x="7385050" y="554038"/>
          <p14:tracePt t="52937" x="7402513" y="554038"/>
          <p14:tracePt t="52955" x="7446963" y="554038"/>
          <p14:tracePt t="52971" x="7466013" y="554038"/>
          <p14:tracePt t="52987" x="7491413" y="554038"/>
          <p14:tracePt t="53004" x="7510463" y="554038"/>
          <p14:tracePt t="53021" x="7545388" y="554038"/>
          <p14:tracePt t="53037" x="7554913" y="554038"/>
          <p14:tracePt t="53054" x="7572375" y="554038"/>
          <p14:tracePt t="53082" x="7581900" y="554038"/>
          <p14:tracePt t="53095" x="7589838" y="554038"/>
          <p14:tracePt t="53120" x="7599363" y="554038"/>
          <p14:tracePt t="53145" x="7608888" y="554038"/>
          <p14:tracePt t="53171" x="7616825" y="554038"/>
          <p14:tracePt t="53196" x="7626350" y="554038"/>
          <p14:tracePt t="53555" x="7616825" y="554038"/>
          <p14:tracePt t="53565" x="7589838" y="554038"/>
          <p14:tracePt t="53578" x="7518400" y="554038"/>
          <p14:tracePt t="53591" x="7429500" y="561975"/>
          <p14:tracePt t="53603" x="7296150" y="598488"/>
          <p14:tracePt t="53619" x="7180263" y="625475"/>
          <p14:tracePt t="53636" x="7081838" y="633413"/>
          <p14:tracePt t="53653" x="6983413" y="652463"/>
          <p14:tracePt t="53669" x="6804025" y="696913"/>
          <p14:tracePt t="53686" x="6732588" y="704850"/>
          <p14:tracePt t="53702" x="6680200" y="714375"/>
          <p14:tracePt t="53719" x="6608763" y="723900"/>
          <p14:tracePt t="53736" x="6581775" y="723900"/>
          <p14:tracePt t="53752" x="6562725" y="723900"/>
          <p14:tracePt t="53769" x="6537325" y="723900"/>
          <p14:tracePt t="53786" x="6527800" y="723900"/>
          <p14:tracePt t="53802" x="6518275" y="723900"/>
          <p14:tracePt t="53819" x="6510338" y="723900"/>
          <p14:tracePt t="53858" x="6500813" y="723900"/>
          <p14:tracePt t="53921" x="6491288" y="723900"/>
          <p14:tracePt t="53934" x="6483350" y="723900"/>
          <p14:tracePt t="53959" x="6473825" y="723900"/>
          <p14:tracePt t="53972" x="6456363" y="723900"/>
          <p14:tracePt t="53985" x="6438900" y="723900"/>
          <p14:tracePt t="53997" x="6419850" y="723900"/>
          <p14:tracePt t="54011" x="6402388" y="731838"/>
          <p14:tracePt t="54023" x="6384925" y="731838"/>
          <p14:tracePt t="54036" x="6367463" y="741363"/>
          <p14:tracePt t="54052" x="6357938" y="741363"/>
          <p14:tracePt t="54071" x="6340475" y="750888"/>
          <p14:tracePt t="54085" x="6330950" y="750888"/>
          <p14:tracePt t="54102" x="6323013" y="758825"/>
          <p14:tracePt t="54118" x="6313488" y="758825"/>
          <p14:tracePt t="54214" x="6303963" y="758825"/>
          <p14:tracePt t="54227" x="6303963" y="768350"/>
          <p14:tracePt t="54239" x="6303963" y="776288"/>
          <p14:tracePt t="54265" x="6303963" y="785813"/>
          <p14:tracePt t="54290" x="6303963" y="803275"/>
          <p14:tracePt t="54303" x="6303963" y="812800"/>
          <p14:tracePt t="54316" x="6303963" y="822325"/>
          <p14:tracePt t="54328" x="6303963" y="839788"/>
          <p14:tracePt t="54354" x="6313488" y="847725"/>
          <p14:tracePt t="54367" x="6323013" y="847725"/>
          <p14:tracePt t="54379" x="6340475" y="857250"/>
          <p14:tracePt t="54392" x="6357938" y="857250"/>
          <p14:tracePt t="54404" x="6384925" y="866775"/>
          <p14:tracePt t="54418" x="6438900" y="874713"/>
          <p14:tracePt t="54438" x="6465888" y="874713"/>
          <p14:tracePt t="54451" x="6500813" y="874713"/>
          <p14:tracePt t="54468" x="6537325" y="874713"/>
          <p14:tracePt t="54484" x="6545263" y="874713"/>
          <p14:tracePt t="54532" x="6545263" y="857250"/>
          <p14:tracePt t="54544" x="6545263" y="830263"/>
          <p14:tracePt t="54557" x="6545263" y="795338"/>
          <p14:tracePt t="54570" x="6527800" y="741363"/>
          <p14:tracePt t="54584" x="6491288" y="687388"/>
          <p14:tracePt t="54601" x="6465888" y="642938"/>
          <p14:tracePt t="54617" x="6438900" y="615950"/>
          <p14:tracePt t="54634" x="6394450" y="581025"/>
          <p14:tracePt t="54650" x="6367463" y="571500"/>
          <p14:tracePt t="54668" x="6340475" y="554038"/>
          <p14:tracePt t="54684" x="6259513" y="544513"/>
          <p14:tracePt t="54701" x="6232525" y="544513"/>
          <p14:tracePt t="54717" x="6197600" y="544513"/>
          <p14:tracePt t="54734" x="6180138" y="544513"/>
          <p14:tracePt t="54751" x="6126163" y="544513"/>
          <p14:tracePt t="54767" x="6081713" y="544513"/>
          <p14:tracePt t="54784" x="6062663" y="544513"/>
          <p14:tracePt t="54800" x="6037263" y="544513"/>
          <p14:tracePt t="54817" x="6018213" y="554038"/>
          <p14:tracePt t="54834" x="6018213" y="571500"/>
          <p14:tracePt t="54850" x="6000750" y="608013"/>
          <p14:tracePt t="54867" x="6000750" y="633413"/>
          <p14:tracePt t="54884" x="6000750" y="652463"/>
          <p14:tracePt t="54901" x="6000750" y="687388"/>
          <p14:tracePt t="54917" x="6000750" y="704850"/>
          <p14:tracePt t="54933" x="6010275" y="741363"/>
          <p14:tracePt t="54950" x="6027738" y="750888"/>
          <p14:tracePt t="54967" x="6081713" y="785813"/>
          <p14:tracePt t="54983" x="6143625" y="822325"/>
          <p14:tracePt t="55000" x="6205538" y="857250"/>
          <p14:tracePt t="55017" x="6357938" y="901700"/>
          <p14:tracePt t="55033" x="6429375" y="928688"/>
          <p14:tracePt t="55050" x="6491288" y="946150"/>
          <p14:tracePt t="55067" x="6581775" y="965200"/>
          <p14:tracePt t="55083" x="6643688" y="965200"/>
          <p14:tracePt t="55100" x="6732588" y="965200"/>
          <p14:tracePt t="55117" x="6902450" y="965200"/>
          <p14:tracePt t="55133" x="6965950" y="965200"/>
          <p14:tracePt t="55150" x="7027863" y="965200"/>
          <p14:tracePt t="55167" x="7089775" y="955675"/>
          <p14:tracePt t="55183" x="7180263" y="919163"/>
          <p14:tracePt t="55200" x="7242175" y="911225"/>
          <p14:tracePt t="55216" x="7323138" y="901700"/>
          <p14:tracePt t="55233" x="7446963" y="866775"/>
          <p14:tracePt t="55249" x="7500938" y="857250"/>
          <p14:tracePt t="55266" x="7545388" y="847725"/>
          <p14:tracePt t="55283" x="7581900" y="839788"/>
          <p14:tracePt t="55562" x="7589838" y="839788"/>
          <p14:tracePt t="55574" x="7608888" y="839788"/>
          <p14:tracePt t="55587" x="7634288" y="839788"/>
          <p14:tracePt t="55600" x="7661275" y="839788"/>
          <p14:tracePt t="55615" x="7724775" y="847725"/>
          <p14:tracePt t="55632" x="7777163" y="866775"/>
          <p14:tracePt t="55649" x="7823200" y="874713"/>
          <p14:tracePt t="55666" x="7867650" y="884238"/>
          <p14:tracePt t="55682" x="7875588" y="884238"/>
          <p14:tracePt t="55699" x="7875588" y="893763"/>
          <p14:tracePt t="55715" x="7885113" y="893763"/>
          <p14:tracePt t="55732" x="7894638" y="893763"/>
          <p14:tracePt t="55752" x="7894638" y="901700"/>
          <p14:tracePt t="57409" x="7902575" y="901700"/>
          <p14:tracePt t="57421" x="7912100" y="901700"/>
          <p14:tracePt t="57434" x="7929563" y="901700"/>
          <p14:tracePt t="57447" x="7956550" y="901700"/>
          <p14:tracePt t="57462" x="8010525" y="901700"/>
          <p14:tracePt t="57479" x="8099425" y="901700"/>
          <p14:tracePt t="57495" x="8205788" y="901700"/>
          <p14:tracePt t="57512" x="8367713" y="901700"/>
          <p14:tracePt t="57531" x="8429625" y="901700"/>
          <p14:tracePt t="57545" x="8491538" y="901700"/>
          <p14:tracePt t="57562" x="8582025" y="901700"/>
          <p14:tracePt t="57578" x="8616950" y="901700"/>
          <p14:tracePt t="57595" x="8634413" y="901700"/>
          <p14:tracePt t="57612" x="8661400" y="901700"/>
          <p14:tracePt t="57628" x="8680450" y="893763"/>
          <p14:tracePt t="57645" x="8688388" y="893763"/>
          <p14:tracePt t="57662" x="8688388" y="874713"/>
          <p14:tracePt t="57678" x="8697913" y="866775"/>
          <p14:tracePt t="57695" x="8697913" y="857250"/>
          <p14:tracePt t="57712" x="8697913" y="822325"/>
          <p14:tracePt t="57728" x="8643938" y="696913"/>
          <p14:tracePt t="57745" x="8599488" y="660400"/>
          <p14:tracePt t="57761" x="8555038" y="625475"/>
          <p14:tracePt t="57778" x="8518525" y="615950"/>
          <p14:tracePt t="57795" x="8491538" y="608013"/>
          <p14:tracePt t="57811" x="8466138" y="598488"/>
          <p14:tracePt t="57828" x="8375650" y="598488"/>
          <p14:tracePt t="57844" x="8313738" y="598488"/>
          <p14:tracePt t="57861" x="8269288" y="598488"/>
          <p14:tracePt t="57878" x="8232775" y="625475"/>
          <p14:tracePt t="57894" x="8188325" y="696913"/>
          <p14:tracePt t="57911" x="8170863" y="741363"/>
          <p14:tracePt t="57929" x="8161338" y="776288"/>
          <p14:tracePt t="57929" x="8161338" y="803275"/>
          <p14:tracePt t="57944" x="8161338" y="857250"/>
          <p14:tracePt t="57961" x="8180388" y="893763"/>
          <p14:tracePt t="57978" x="8215313" y="965200"/>
          <p14:tracePt t="57994" x="8358188" y="1098550"/>
          <p14:tracePt t="58011" x="8420100" y="1152525"/>
          <p14:tracePt t="58027" x="8510588" y="1187450"/>
          <p14:tracePt t="58044" x="8680450" y="1223963"/>
          <p14:tracePt t="58061" x="8724900" y="1231900"/>
          <p14:tracePt t="58079" x="8769350" y="1231900"/>
          <p14:tracePt t="58094" x="8804275" y="1231900"/>
          <p14:tracePt t="58111" x="8813800" y="1231900"/>
          <p14:tracePt t="58127" x="8831263" y="1214438"/>
          <p14:tracePt t="58144" x="8858250" y="1187450"/>
          <p14:tracePt t="58161" x="8875713" y="1098550"/>
          <p14:tracePt t="58177" x="8875713" y="1044575"/>
          <p14:tracePt t="58194" x="8885238" y="990600"/>
          <p14:tracePt t="58210" x="8885238" y="803275"/>
          <p14:tracePt t="58227" x="8840788" y="723900"/>
          <p14:tracePt t="58244" x="8786813" y="660400"/>
          <p14:tracePt t="58260" x="8643938" y="581025"/>
          <p14:tracePt t="58277" x="8582025" y="561975"/>
          <p14:tracePt t="58294" x="8518525" y="554038"/>
          <p14:tracePt t="58311" x="8429625" y="554038"/>
          <p14:tracePt t="58327" x="8375650" y="561975"/>
          <p14:tracePt t="58344" x="8331200" y="598488"/>
          <p14:tracePt t="58360" x="8286750" y="652463"/>
          <p14:tracePt t="58377" x="8215313" y="758825"/>
          <p14:tracePt t="58394" x="8197850" y="795338"/>
          <p14:tracePt t="58410" x="8197850" y="812800"/>
          <p14:tracePt t="58427" x="8197850" y="874713"/>
          <p14:tracePt t="58443" x="8197850" y="901700"/>
          <p14:tracePt t="58460" x="8197850" y="946150"/>
          <p14:tracePt t="58477" x="8251825" y="1044575"/>
          <p14:tracePt t="58493" x="8277225" y="1071563"/>
          <p14:tracePt t="58510" x="8304213" y="1089025"/>
          <p14:tracePt t="58527" x="8331200" y="1108075"/>
          <p14:tracePt t="58543" x="8348663" y="1116013"/>
          <p14:tracePt t="58559" x="8367713" y="1125538"/>
          <p14:tracePt t="58576" x="8375650" y="1125538"/>
          <p14:tracePt t="58593" x="8412163" y="1125538"/>
          <p14:tracePt t="58610" x="8439150" y="1125538"/>
          <p14:tracePt t="58626" x="8447088" y="1125538"/>
          <p14:tracePt t="58643" x="8466138" y="1125538"/>
          <p14:tracePt t="58660" x="8474075" y="1125538"/>
          <p14:tracePt t="58705" x="8483600" y="1125538"/>
          <p14:tracePt t="61100" x="8491538" y="1125538"/>
          <p14:tracePt t="61113" x="8501063" y="1125538"/>
          <p14:tracePt t="61139" x="8518525" y="1125538"/>
          <p14:tracePt t="61151" x="8537575" y="1125538"/>
          <p14:tracePt t="61163" x="8562975" y="1125538"/>
          <p14:tracePt t="61176" x="8589963" y="1125538"/>
          <p14:tracePt t="61190" x="8626475" y="1125538"/>
          <p14:tracePt t="61205" x="8634413" y="1125538"/>
          <p14:tracePt t="61221" x="8653463" y="1125538"/>
          <p14:tracePt t="61238" x="8661400" y="1125538"/>
          <p14:tracePt t="61482" x="8661400" y="1108075"/>
          <p14:tracePt t="61495" x="8661400" y="1081088"/>
          <p14:tracePt t="61507" x="8661400" y="1054100"/>
          <p14:tracePt t="61521" x="8653463" y="1027113"/>
          <p14:tracePt t="61537" x="8643938" y="1009650"/>
          <p14:tracePt t="61554" x="8643938" y="1000125"/>
          <p14:tracePt t="61571" x="8643938" y="982663"/>
          <p14:tracePt t="61647" x="8634413" y="982663"/>
          <p14:tracePt t="61698" x="8626475" y="973138"/>
          <p14:tracePt t="61711" x="8609013" y="973138"/>
          <p14:tracePt t="61724" x="8572500" y="965200"/>
          <p14:tracePt t="61737" x="8474075" y="946150"/>
          <p14:tracePt t="61754" x="8313738" y="911225"/>
          <p14:tracePt t="61770" x="8001000" y="847725"/>
          <p14:tracePt t="61788" x="7394575" y="822325"/>
          <p14:tracePt t="61804" x="7197725" y="822325"/>
          <p14:tracePt t="61820" x="7018338" y="822325"/>
          <p14:tracePt t="61837" x="6884988" y="822325"/>
          <p14:tracePt t="61853" x="6653213" y="822325"/>
          <p14:tracePt t="61871" x="6537325" y="830263"/>
          <p14:tracePt t="61887" x="6411913" y="847725"/>
          <p14:tracePt t="61903" x="6224588" y="884238"/>
          <p14:tracePt t="61920" x="6153150" y="901700"/>
          <p14:tracePt t="61937" x="6072188" y="911225"/>
          <p14:tracePt t="61954" x="5929313" y="919163"/>
          <p14:tracePt t="61970" x="5867400" y="928688"/>
          <p14:tracePt t="61987" x="5803900" y="928688"/>
          <p14:tracePt t="62004" x="5670550" y="928688"/>
          <p14:tracePt t="62020" x="5589588" y="928688"/>
          <p14:tracePt t="62036" x="5537200" y="928688"/>
          <p14:tracePt t="62054" x="5419725" y="928688"/>
          <p14:tracePt t="62071" x="5384800" y="928688"/>
          <p14:tracePt t="62087" x="5330825" y="928688"/>
          <p14:tracePt t="62103" x="5295900" y="919163"/>
          <p14:tracePt t="62119" x="5224463" y="893763"/>
          <p14:tracePt t="62136" x="5197475" y="893763"/>
          <p14:tracePt t="62153" x="5180013" y="884238"/>
          <p14:tracePt t="62169" x="5143500" y="866775"/>
          <p14:tracePt t="62186" x="5133975" y="847725"/>
          <p14:tracePt t="62203" x="5126038" y="839788"/>
          <p14:tracePt t="62220" x="5099050" y="803275"/>
          <p14:tracePt t="62245" x="5099050" y="785813"/>
          <p14:tracePt t="62308" x="5099050" y="776288"/>
          <p14:tracePt t="62334" x="5099050" y="768350"/>
          <p14:tracePt t="62372" x="5099050" y="758825"/>
          <p14:tracePt t="62397" x="5108575" y="741363"/>
          <p14:tracePt t="62410" x="5170488" y="723900"/>
          <p14:tracePt t="62422" x="5394325" y="642938"/>
          <p14:tracePt t="62436" x="5830888" y="536575"/>
          <p14:tracePt t="62452" x="6527800" y="357188"/>
          <p14:tracePt t="62469" x="7037388" y="250825"/>
          <p14:tracePt t="62486" x="8054975" y="107950"/>
          <p14:tracePt t="62502" x="8474075" y="88900"/>
          <p14:tracePt t="62519" x="8751888" y="71438"/>
          <p14:tracePt t="62535" x="8956675" y="71438"/>
          <p14:tracePt t="62552" x="9232900" y="36513"/>
          <p14:tracePt t="62569" x="9348788" y="9525"/>
          <p14:tracePt t="62586" x="9447213" y="0"/>
          <p14:tracePt t="62602" x="9617075" y="0"/>
          <p14:tracePt t="62619" x="9715500" y="0"/>
          <p14:tracePt t="62635" x="9804400" y="0"/>
          <p14:tracePt t="62652" x="10010775" y="0"/>
          <p14:tracePt t="62668" x="10099675" y="0"/>
          <p14:tracePt t="62685" x="10171113" y="0"/>
          <p14:tracePt t="62702" x="10269538" y="0"/>
          <p14:tracePt t="62718" x="10304463" y="0"/>
          <p14:tracePt t="62735" x="10331450" y="0"/>
          <p14:tracePt t="62751" x="10340975" y="9525"/>
          <p14:tracePt t="62918" x="10340975" y="17463"/>
          <p14:tracePt t="62931" x="10340975" y="36513"/>
          <p14:tracePt t="62944" x="10331450" y="80963"/>
          <p14:tracePt t="62957" x="10323513" y="115888"/>
          <p14:tracePt t="62970" x="10313988" y="169863"/>
          <p14:tracePt t="62985" x="10304463" y="204788"/>
          <p14:tracePt t="63001" x="10296525" y="231775"/>
          <p14:tracePt t="63018" x="10287000" y="250825"/>
          <p14:tracePt t="63034" x="10277475" y="268288"/>
          <p14:tracePt t="63058" x="10277475" y="285750"/>
          <p14:tracePt t="63071" x="10269538" y="322263"/>
          <p14:tracePt t="63085" x="10260013" y="347663"/>
          <p14:tracePt t="63101" x="10252075" y="366713"/>
          <p14:tracePt t="63118" x="10252075" y="384175"/>
          <p14:tracePt t="63135" x="10252075" y="393700"/>
          <p14:tracePt t="63151" x="10252075" y="401638"/>
          <p14:tracePt t="63198" x="10252075" y="411163"/>
          <p14:tracePt t="63224" x="10242550" y="419100"/>
          <p14:tracePt t="63249" x="10242550" y="438150"/>
          <p14:tracePt t="63262" x="10233025" y="438150"/>
          <p14:tracePt t="63275" x="10225088" y="446088"/>
          <p14:tracePt t="63287" x="10215563" y="465138"/>
          <p14:tracePt t="63301" x="10206038" y="465138"/>
          <p14:tracePt t="63317" x="10206038" y="473075"/>
          <p14:tracePt t="63334" x="10198100" y="482600"/>
          <p14:tracePt t="63351" x="10180638" y="490538"/>
          <p14:tracePt t="63389" x="10171113" y="500063"/>
          <p14:tracePt t="63402" x="10171113" y="509588"/>
          <p14:tracePt t="63414" x="10161588" y="509588"/>
          <p14:tracePt t="63452" x="10161588" y="517525"/>
          <p14:tracePt t="63644" x="10161588" y="527050"/>
          <p14:tracePt t="63669" x="10180638" y="536575"/>
          <p14:tracePt t="63682" x="10198100" y="561975"/>
          <p14:tracePt t="63694" x="10242550" y="588963"/>
          <p14:tracePt t="63707" x="10277475" y="608013"/>
          <p14:tracePt t="63720" x="10296525" y="625475"/>
          <p14:tracePt t="63733" x="10313988" y="642938"/>
          <p14:tracePt t="63750" x="10323513" y="652463"/>
          <p14:tracePt t="63766" x="10323513" y="660400"/>
          <p14:tracePt t="63784" x="10331450" y="669925"/>
          <p14:tracePt t="63800" x="10331450" y="679450"/>
          <p14:tracePt t="63816" x="10331450" y="696913"/>
          <p14:tracePt t="63833" x="10331450" y="704850"/>
          <p14:tracePt t="63850" x="10277475" y="758825"/>
          <p14:tracePt t="63867" x="10242550" y="795338"/>
          <p14:tracePt t="63883" x="10198100" y="822325"/>
          <p14:tracePt t="63900" x="10144125" y="866775"/>
          <p14:tracePt t="63916" x="10134600" y="874713"/>
          <p14:tracePt t="63936" x="10126663" y="874713"/>
          <p14:tracePt t="63950" x="10126663" y="884238"/>
          <p14:tracePt t="63966" x="10109200" y="884238"/>
          <p14:tracePt t="64980" x="10099675" y="884238"/>
          <p14:tracePt t="65006" x="10082213" y="884238"/>
          <p14:tracePt t="65018" x="10055225" y="893763"/>
          <p14:tracePt t="65031" x="10018713" y="901700"/>
          <p14:tracePt t="65044" x="9939338" y="911225"/>
          <p14:tracePt t="65056" x="9831388" y="928688"/>
          <p14:tracePt t="65069" x="9732963" y="946150"/>
          <p14:tracePt t="65082" x="9626600" y="965200"/>
          <p14:tracePt t="65097" x="9528175" y="973138"/>
          <p14:tracePt t="65114" x="9429750" y="982663"/>
          <p14:tracePt t="65130" x="9331325" y="1000125"/>
          <p14:tracePt t="65147" x="9161463" y="1027113"/>
          <p14:tracePt t="65164" x="9117013" y="1036638"/>
          <p14:tracePt t="65180" x="9072563" y="1036638"/>
          <p14:tracePt t="65197" x="9045575" y="1044575"/>
          <p14:tracePt t="65214" x="9037638" y="1044575"/>
          <p14:tracePt t="65230" x="9028113" y="1044575"/>
          <p14:tracePt t="65259" x="9018588" y="1044575"/>
          <p14:tracePt t="65387" x="9010650" y="1044575"/>
          <p14:tracePt t="65399" x="9010650" y="1036638"/>
          <p14:tracePt t="65412" x="9001125" y="1009650"/>
          <p14:tracePt t="65425" x="8991600" y="1000125"/>
          <p14:tracePt t="65437" x="8991600" y="990600"/>
          <p14:tracePt t="65450" x="8983663" y="965200"/>
          <p14:tracePt t="65464" x="8983663" y="955675"/>
          <p14:tracePt t="65480" x="8974138" y="938213"/>
          <p14:tracePt t="65496" x="8974138" y="928688"/>
          <p14:tracePt t="65518" x="8974138" y="911225"/>
          <p14:tracePt t="65530" x="8974138" y="893763"/>
          <p14:tracePt t="65546" x="9001125" y="874713"/>
          <p14:tracePt t="65563" x="9082088" y="822325"/>
          <p14:tracePt t="65579" x="9304338" y="741363"/>
          <p14:tracePt t="65597" x="9447213" y="704850"/>
          <p14:tracePt t="65613" x="9555163" y="679450"/>
          <p14:tracePt t="65630" x="9661525" y="669925"/>
          <p14:tracePt t="65646" x="9698038" y="669925"/>
          <p14:tracePt t="65663" x="9732963" y="669925"/>
          <p14:tracePt t="65680" x="9769475" y="669925"/>
          <p14:tracePt t="65696" x="9786938" y="669925"/>
          <p14:tracePt t="65713" x="9796463" y="669925"/>
          <p14:tracePt t="65730" x="9796463" y="687388"/>
          <p14:tracePt t="65755" x="9796463" y="714375"/>
          <p14:tracePt t="65768" x="9759950" y="750888"/>
          <p14:tracePt t="65781" x="9671050" y="795338"/>
          <p14:tracePt t="65796" x="9501188" y="884238"/>
          <p14:tracePt t="65813" x="9242425" y="990600"/>
          <p14:tracePt t="65829" x="9010650" y="1062038"/>
          <p14:tracePt t="65846" x="8661400" y="1108075"/>
          <p14:tracePt t="65862" x="8555038" y="1116013"/>
          <p14:tracePt t="65879" x="8483600" y="1116013"/>
          <p14:tracePt t="65896" x="8375650" y="1098550"/>
          <p14:tracePt t="65913" x="8340725" y="1062038"/>
          <p14:tracePt t="65929" x="8323263" y="1017588"/>
          <p14:tracePt t="65946" x="8323263" y="973138"/>
          <p14:tracePt t="65962" x="8331200" y="928688"/>
          <p14:tracePt t="65979" x="8439150" y="857250"/>
          <p14:tracePt t="65996" x="8626475" y="758825"/>
          <p14:tracePt t="66013" x="9215438" y="517525"/>
          <p14:tracePt t="66029" x="9402763" y="482600"/>
          <p14:tracePt t="66046" x="9563100" y="473075"/>
          <p14:tracePt t="66064" x="9732963" y="473075"/>
          <p14:tracePt t="66081" x="9786938" y="473075"/>
          <p14:tracePt t="66095" x="9823450" y="473075"/>
          <p14:tracePt t="66112" x="9867900" y="473075"/>
          <p14:tracePt t="66129" x="9875838" y="490538"/>
          <p14:tracePt t="66145" x="9885363" y="490538"/>
          <p14:tracePt t="66162" x="9885363" y="500063"/>
          <p14:tracePt t="66179" x="9885363" y="509588"/>
          <p14:tracePt t="66195" x="9894888" y="509588"/>
          <p14:tracePt t="66226" x="9894888" y="517525"/>
          <p14:tracePt t="66264" x="9894888" y="527050"/>
          <p14:tracePt t="66278" x="9894888" y="536575"/>
          <p14:tracePt t="66289" x="9885363" y="544513"/>
          <p14:tracePt t="66302" x="9875838" y="554038"/>
          <p14:tracePt t="66314" x="9858375" y="561975"/>
          <p14:tracePt t="66329" x="9840913" y="571500"/>
          <p14:tracePt t="66345" x="9823450" y="581025"/>
          <p14:tracePt t="66361" x="9804400" y="588963"/>
          <p14:tracePt t="66378" x="9769475" y="608013"/>
          <p14:tracePt t="66395" x="9759950" y="608013"/>
          <p14:tracePt t="66416" x="9752013" y="615950"/>
          <p14:tracePt t="66671" x="9732963" y="615950"/>
          <p14:tracePt t="66684" x="9715500" y="615950"/>
          <p14:tracePt t="66696" x="9688513" y="615950"/>
          <p14:tracePt t="66709" x="9626600" y="625475"/>
          <p14:tracePt t="66722" x="9545638" y="652463"/>
          <p14:tracePt t="66734" x="9447213" y="669925"/>
          <p14:tracePt t="66747" x="9375775" y="679450"/>
          <p14:tracePt t="66762" x="9313863" y="679450"/>
          <p14:tracePt t="66778" x="9259888" y="687388"/>
          <p14:tracePt t="66794" x="9224963" y="687388"/>
          <p14:tracePt t="66811" x="9188450" y="687388"/>
          <p14:tracePt t="66827" x="9170988" y="679450"/>
          <p14:tracePt t="66844" x="9161463" y="679450"/>
          <p14:tracePt t="66861" x="9153525" y="669925"/>
          <p14:tracePt t="66878" x="9153525" y="642938"/>
          <p14:tracePt t="66894" x="9153525" y="615950"/>
          <p14:tracePt t="66910" x="9170988" y="571500"/>
          <p14:tracePt t="66927" x="9394825" y="411163"/>
          <p14:tracePt t="66944" x="9609138" y="312738"/>
          <p14:tracePt t="66961" x="9804400" y="241300"/>
          <p14:tracePt t="66977" x="10109200" y="196850"/>
          <p14:tracePt t="66993" x="10206038" y="196850"/>
          <p14:tracePt t="67010" x="10304463" y="196850"/>
          <p14:tracePt t="67027" x="10483850" y="231775"/>
          <p14:tracePt t="67043" x="10537825" y="295275"/>
          <p14:tracePt t="67060" x="10582275" y="374650"/>
          <p14:tracePt t="67077" x="10626725" y="490538"/>
          <p14:tracePt t="67093" x="10626725" y="527050"/>
          <p14:tracePt t="67110" x="10626725" y="581025"/>
          <p14:tracePt t="67127" x="10617200" y="652463"/>
          <p14:tracePt t="67143" x="10466388" y="839788"/>
          <p14:tracePt t="67160" x="10331450" y="919163"/>
          <p14:tracePt t="67177" x="10153650" y="982663"/>
          <p14:tracePt t="67193" x="9688513" y="1089025"/>
          <p14:tracePt t="67210" x="9447213" y="1116013"/>
          <p14:tracePt t="67227" x="9170988" y="1116013"/>
          <p14:tracePt t="67243" x="8643938" y="1133475"/>
          <p14:tracePt t="67260" x="8447088" y="1133475"/>
          <p14:tracePt t="67277" x="8286750" y="1116013"/>
          <p14:tracePt t="67293" x="8188325" y="1098550"/>
          <p14:tracePt t="67310" x="8018463" y="1036638"/>
          <p14:tracePt t="67326" x="7939088" y="1000125"/>
          <p14:tracePt t="67343" x="7875588" y="965200"/>
          <p14:tracePt t="67359" x="7777163" y="893763"/>
          <p14:tracePt t="67376" x="7742238" y="857250"/>
          <p14:tracePt t="67393" x="7715250" y="847725"/>
          <p14:tracePt t="67409" x="7680325" y="822325"/>
          <p14:tracePt t="67426" x="7670800" y="812800"/>
          <p14:tracePt t="67443" x="7643813" y="803275"/>
          <p14:tracePt t="67459" x="7608888" y="795338"/>
          <p14:tracePt t="67476" x="7589838" y="785813"/>
          <p14:tracePt t="67493" x="7581900" y="785813"/>
          <p14:tracePt t="67509" x="7572375" y="776288"/>
          <p14:tracePt t="67548" x="7572375" y="768350"/>
          <p14:tracePt t="67561" x="7608888" y="750888"/>
          <p14:tracePt t="67574" x="7697788" y="704850"/>
          <p14:tracePt t="67586" x="7912100" y="642938"/>
          <p14:tracePt t="67599" x="8259763" y="527050"/>
          <p14:tracePt t="67612" x="8609013" y="411163"/>
          <p14:tracePt t="67626" x="8885238" y="339725"/>
          <p14:tracePt t="67642" x="9072563" y="295275"/>
          <p14:tracePt t="67659" x="9215438" y="276225"/>
          <p14:tracePt t="67676" x="9439275" y="268288"/>
          <p14:tracePt t="67693" x="9555163" y="268288"/>
          <p14:tracePt t="67709" x="9661525" y="268288"/>
          <p14:tracePt t="67726" x="9939338" y="276225"/>
          <p14:tracePt t="67742" x="10144125" y="347663"/>
          <p14:tracePt t="67760" x="10296525" y="393700"/>
          <p14:tracePt t="67775" x="10439400" y="465138"/>
          <p14:tracePt t="67792" x="10661650" y="544513"/>
          <p14:tracePt t="67808" x="10742613" y="581025"/>
          <p14:tracePt t="67825" x="10769600" y="598488"/>
          <p14:tracePt t="67843" x="10804525" y="615950"/>
          <p14:tracePt t="67859" x="10804525" y="625475"/>
          <p14:tracePt t="67875" x="10814050" y="625475"/>
          <p14:tracePt t="67892" x="10814050" y="633413"/>
          <p14:tracePt t="67917" x="10823575" y="642938"/>
          <p14:tracePt t="67942" x="10823575" y="660400"/>
          <p14:tracePt t="67955" x="10823575" y="679450"/>
          <p14:tracePt t="67968" x="10823575" y="704850"/>
          <p14:tracePt t="67980" x="10804525" y="750888"/>
          <p14:tracePt t="67993" x="10796588" y="795338"/>
          <p14:tracePt t="68008" x="10769600" y="839788"/>
          <p14:tracePt t="68025" x="10733088" y="866775"/>
          <p14:tracePt t="68042" x="10680700" y="901700"/>
          <p14:tracePt t="68059" x="10537825" y="982663"/>
          <p14:tracePt t="68077" x="10420350" y="1009650"/>
          <p14:tracePt t="68092" x="10225088" y="1062038"/>
          <p14:tracePt t="68108" x="9725025" y="1133475"/>
          <p14:tracePt t="68125" x="9447213" y="1152525"/>
          <p14:tracePt t="68141" x="9242425" y="1160463"/>
          <p14:tracePt t="68158" x="8894763" y="1160463"/>
          <p14:tracePt t="68175" x="8742363" y="1160463"/>
          <p14:tracePt t="68191" x="8616950" y="1160463"/>
          <p14:tracePt t="68208" x="8510588" y="1143000"/>
          <p14:tracePt t="68224" x="8296275" y="1089025"/>
          <p14:tracePt t="68241" x="8224838" y="1062038"/>
          <p14:tracePt t="68258" x="8153400" y="1044575"/>
          <p14:tracePt t="68274" x="8062913" y="1009650"/>
          <p14:tracePt t="68291" x="8018463" y="1000125"/>
          <p14:tracePt t="68308" x="7991475" y="990600"/>
          <p14:tracePt t="68324" x="7956550" y="973138"/>
          <p14:tracePt t="68341" x="7939088" y="973138"/>
          <p14:tracePt t="68362" x="7939088" y="965200"/>
          <p14:tracePt t="68375" x="7929563" y="965200"/>
          <p14:tracePt t="68412" x="7929563" y="955675"/>
          <p14:tracePt t="68425" x="7929563" y="946150"/>
          <p14:tracePt t="68438" x="7939088" y="946150"/>
          <p14:tracePt t="68451" x="7974013" y="919163"/>
          <p14:tracePt t="68463" x="8081963" y="866775"/>
          <p14:tracePt t="68476" x="8242300" y="812800"/>
          <p14:tracePt t="68491" x="8420100" y="750888"/>
          <p14:tracePt t="68507" x="8589963" y="723900"/>
          <p14:tracePt t="68524" x="8705850" y="714375"/>
          <p14:tracePt t="68542" x="8912225" y="714375"/>
          <p14:tracePt t="68557" x="8991600" y="723900"/>
          <p14:tracePt t="68574" x="9072563" y="758825"/>
          <p14:tracePt t="68591" x="9153525" y="830263"/>
          <p14:tracePt t="68607" x="9180513" y="866775"/>
          <p14:tracePt t="68624" x="9197975" y="884238"/>
          <p14:tracePt t="68641" x="9197975" y="901700"/>
          <p14:tracePt t="68870" x="9188450" y="901700"/>
          <p14:tracePt t="68883" x="9153525" y="901700"/>
          <p14:tracePt t="68896" x="9055100" y="938213"/>
          <p14:tracePt t="68909" x="8804275" y="1000125"/>
          <p14:tracePt t="68923" x="8412163" y="1108075"/>
          <p14:tracePt t="68940" x="8010525" y="1223963"/>
          <p14:tracePt t="68956" x="7769225" y="1285875"/>
          <p14:tracePt t="68974" x="7581900" y="1322388"/>
          <p14:tracePt t="68990" x="7554913" y="1330325"/>
          <p14:tracePt t="69006" x="7527925" y="1339850"/>
          <p14:tracePt t="69991" x="7527925" y="1330325"/>
          <p14:tracePt t="70004" x="7527925" y="1312863"/>
          <p14:tracePt t="70016" x="7527925" y="1295400"/>
          <p14:tracePt t="70029" x="7527925" y="1268413"/>
          <p14:tracePt t="70042" x="7527925" y="1241425"/>
          <p14:tracePt t="70055" x="7562850" y="1196975"/>
          <p14:tracePt t="70074" x="7599363" y="1169988"/>
          <p14:tracePt t="70090" x="7643813" y="1133475"/>
          <p14:tracePt t="70104" x="7705725" y="1116013"/>
          <p14:tracePt t="70121" x="7840663" y="1089025"/>
          <p14:tracePt t="70138" x="7920038" y="1089025"/>
          <p14:tracePt t="70154" x="7983538" y="1108075"/>
          <p14:tracePt t="70157" x="8037513" y="1125538"/>
          <p14:tracePt t="70171" x="8054975" y="1133475"/>
          <p14:tracePt t="70187" x="8081963" y="1143000"/>
          <p14:tracePt t="70204" x="8089900" y="1143000"/>
          <p14:tracePt t="70221" x="8116888" y="1152525"/>
          <p14:tracePt t="70237" x="8126413" y="1152525"/>
          <p14:tracePt t="70271" x="8134350" y="1152525"/>
          <p14:tracePt t="70296" x="8153400" y="1152525"/>
          <p14:tracePt t="70309" x="8170863" y="1152525"/>
          <p14:tracePt t="70322" x="8215313" y="1152525"/>
          <p14:tracePt t="70334" x="8251825" y="1160463"/>
          <p14:tracePt t="70347" x="8296275" y="1160463"/>
          <p14:tracePt t="70359" x="8323263" y="1160463"/>
          <p14:tracePt t="70373" x="8331200" y="1160463"/>
          <p14:tracePt t="70387" x="8340725" y="1160463"/>
          <p14:tracePt t="70423" x="8348663" y="1160463"/>
          <p14:tracePt t="70449" x="8358188" y="1152525"/>
          <p14:tracePt t="70462" x="8367713" y="1143000"/>
          <p14:tracePt t="70474" x="8367713" y="1116013"/>
          <p14:tracePt t="70487" x="8385175" y="1089025"/>
          <p14:tracePt t="70503" x="8394700" y="1062038"/>
          <p14:tracePt t="70520" x="8394700" y="1054100"/>
          <p14:tracePt t="70538" x="8402638" y="1044575"/>
          <p14:tracePt t="70554" x="8402638" y="1036638"/>
          <p14:tracePt t="70570" x="8412163" y="1036638"/>
          <p14:tracePt t="70587" x="8412163" y="1027113"/>
          <p14:tracePt t="70603" x="8412163" y="1017588"/>
          <p14:tracePt t="70620" x="8412163" y="990600"/>
          <p14:tracePt t="70637" x="8412163" y="973138"/>
          <p14:tracePt t="70653" x="8402638" y="884238"/>
          <p14:tracePt t="70670" x="8385175" y="822325"/>
          <p14:tracePt t="70687" x="8358188" y="758825"/>
          <p14:tracePt t="70704" x="8313738" y="696913"/>
          <p14:tracePt t="70720" x="8304213" y="669925"/>
          <p14:tracePt t="70737" x="8286750" y="660400"/>
          <p14:tracePt t="70753" x="8277225" y="642938"/>
          <p14:tracePt t="70770" x="8259763" y="625475"/>
          <p14:tracePt t="70786" x="8251825" y="615950"/>
          <p14:tracePt t="70803" x="8242300" y="608013"/>
          <p14:tracePt t="70819" x="8232775" y="598488"/>
          <p14:tracePt t="70836" x="8215313" y="598488"/>
          <p14:tracePt t="70853" x="8197850" y="598488"/>
          <p14:tracePt t="70869" x="8126413" y="598488"/>
          <p14:tracePt t="70886" x="8099425" y="598488"/>
          <p14:tracePt t="70903" x="8081963" y="598488"/>
          <p14:tracePt t="70920" x="8062913" y="598488"/>
          <p14:tracePt t="70936" x="8054975" y="598488"/>
          <p14:tracePt t="70953" x="8045450" y="598488"/>
          <p14:tracePt t="70970" x="7991475" y="625475"/>
          <p14:tracePt t="70986" x="7939088" y="687388"/>
          <p14:tracePt t="71003" x="7875588" y="758825"/>
          <p14:tracePt t="71021" x="7732713" y="911225"/>
          <p14:tracePt t="71036" x="7688263" y="955675"/>
          <p14:tracePt t="71052" x="7634288" y="990600"/>
          <p14:tracePt t="71069" x="7562850" y="1027113"/>
          <p14:tracePt t="71086" x="7394575" y="1089025"/>
          <p14:tracePt t="71102" x="7296150" y="1133475"/>
          <p14:tracePt t="71119" x="7197725" y="1160463"/>
          <p14:tracePt t="71136" x="7000875" y="1187450"/>
          <p14:tracePt t="71152" x="6919913" y="1196975"/>
          <p14:tracePt t="71169" x="6858000" y="1196975"/>
          <p14:tracePt t="71186" x="6751638" y="1196975"/>
          <p14:tracePt t="71202" x="6688138" y="1196975"/>
          <p14:tracePt t="71219" x="6626225" y="1196975"/>
          <p14:tracePt t="71235" x="6572250" y="1196975"/>
          <p14:tracePt t="71252" x="6491288" y="1187450"/>
          <p14:tracePt t="71269" x="6473825" y="1169988"/>
          <p14:tracePt t="71285" x="6456363" y="1160463"/>
          <p14:tracePt t="71302" x="6429375" y="1143000"/>
          <p14:tracePt t="71319" x="6419850" y="1143000"/>
          <p14:tracePt t="71335" x="6411913" y="1133475"/>
          <p14:tracePt t="71352" x="6394450" y="1125538"/>
          <p14:tracePt t="71369" x="6394450" y="1116013"/>
          <p14:tracePt t="71390" x="6384925" y="1116013"/>
          <p14:tracePt t="71632" x="6402388" y="1116013"/>
          <p14:tracePt t="71644" x="6419850" y="1116013"/>
          <p14:tracePt t="71657" x="6446838" y="1116013"/>
          <p14:tracePt t="71670" x="6473825" y="1116013"/>
          <p14:tracePt t="71684" x="6491288" y="1116013"/>
          <p14:tracePt t="71701" x="6500813" y="1116013"/>
          <p14:tracePt t="71718" x="6510338" y="1116013"/>
          <p14:tracePt t="71735" x="6537325" y="1116013"/>
          <p14:tracePt t="71751" x="6554788" y="1116013"/>
          <p14:tracePt t="71768" x="6572250" y="1116013"/>
          <p14:tracePt t="71785" x="6634163" y="1116013"/>
          <p14:tracePt t="71801" x="6661150" y="1116013"/>
          <p14:tracePt t="71818" x="6688138" y="1116013"/>
          <p14:tracePt t="71835" x="6732588" y="1116013"/>
          <p14:tracePt t="71851" x="6751638" y="1116013"/>
          <p14:tracePt t="71868" x="6769100" y="1116013"/>
          <p14:tracePt t="71884" x="6796088" y="1116013"/>
          <p14:tracePt t="71902" x="6823075" y="1116013"/>
          <p14:tracePt t="71918" x="6831013" y="1116013"/>
          <p14:tracePt t="71934" x="6840538" y="1116013"/>
          <p14:tracePt t="71952" x="6848475" y="1116013"/>
          <p14:tracePt t="71975" x="6858000" y="1116013"/>
          <p14:tracePt t="72179" x="6867525" y="1116013"/>
          <p14:tracePt t="72191" x="6875463" y="1116013"/>
          <p14:tracePt t="72204" x="6902450" y="1116013"/>
          <p14:tracePt t="72217" x="6938963" y="1116013"/>
          <p14:tracePt t="72234" x="7000875" y="1116013"/>
          <p14:tracePt t="72250" x="7054850" y="1116013"/>
          <p14:tracePt t="72267" x="7153275" y="1116013"/>
          <p14:tracePt t="72283" x="7170738" y="1116013"/>
          <p14:tracePt t="72300" x="7180263" y="1116013"/>
          <p14:tracePt t="72317" x="7188200" y="1116013"/>
          <p14:tracePt t="72471" x="7197725" y="1116013"/>
          <p14:tracePt t="72496" x="7215188" y="1116013"/>
          <p14:tracePt t="72509" x="7242175" y="1116013"/>
          <p14:tracePt t="72522" x="7304088" y="1098550"/>
          <p14:tracePt t="72535" x="7429500" y="1054100"/>
          <p14:tracePt t="72549" x="7643813" y="955675"/>
          <p14:tracePt t="72566" x="7858125" y="857250"/>
          <p14:tracePt t="72583" x="8001000" y="785813"/>
          <p14:tracePt t="72599" x="8081963" y="741363"/>
          <p14:tracePt t="72617" x="8099425" y="741363"/>
          <p14:tracePt t="72633" x="8116888" y="741363"/>
          <p14:tracePt t="72675" x="8126413" y="741363"/>
          <p14:tracePt t="72700" x="8126413" y="731838"/>
          <p14:tracePt t="72763" x="8126413" y="723900"/>
          <p14:tracePt t="72954" x="8134350" y="714375"/>
          <p14:tracePt t="72967" x="8180388" y="714375"/>
          <p14:tracePt t="72980" x="8286750" y="704850"/>
          <p14:tracePt t="72992" x="8528050" y="704850"/>
          <p14:tracePt t="73005" x="8929688" y="750888"/>
          <p14:tracePt t="73018" x="9304338" y="866775"/>
          <p14:tracePt t="73032" x="9501188" y="990600"/>
          <p14:tracePt t="73049" x="9582150" y="1054100"/>
          <p14:tracePt t="73065" x="9626600" y="1089025"/>
          <p14:tracePt t="73082" x="9661525" y="1133475"/>
          <p14:tracePt t="73098" x="9671050" y="1143000"/>
          <p14:tracePt t="73145" x="9680575" y="1143000"/>
          <p14:tracePt t="73387" x="9680575" y="1098550"/>
          <p14:tracePt t="73400" x="9680575" y="1044575"/>
          <p14:tracePt t="73412" x="9680575" y="982663"/>
          <p14:tracePt t="73425" x="9688513" y="919163"/>
          <p14:tracePt t="73437" x="9688513" y="884238"/>
          <p14:tracePt t="73450" x="9688513" y="857250"/>
          <p14:tracePt t="73464" x="9688513" y="847725"/>
          <p14:tracePt t="73481" x="9688513" y="822325"/>
          <p14:tracePt t="73498" x="9680575" y="812800"/>
          <p14:tracePt t="73515" x="9671050" y="785813"/>
          <p14:tracePt t="73531" x="9661525" y="776288"/>
          <p14:tracePt t="73548" x="9661525" y="768350"/>
          <p14:tracePt t="73565" x="9653588" y="758825"/>
          <p14:tracePt t="73603" x="9644063" y="758825"/>
          <p14:tracePt t="73615" x="9634538" y="758825"/>
          <p14:tracePt t="73629" x="9617075" y="758825"/>
          <p14:tracePt t="73641" x="9609138" y="758825"/>
          <p14:tracePt t="73654" x="9582150" y="758825"/>
          <p14:tracePt t="73666" x="9555163" y="758825"/>
          <p14:tracePt t="73681" x="9537700" y="758825"/>
          <p14:tracePt t="73697" x="9510713" y="758825"/>
          <p14:tracePt t="73714" x="9483725" y="768350"/>
          <p14:tracePt t="73731" x="9402763" y="803275"/>
          <p14:tracePt t="73747" x="9331325" y="839788"/>
          <p14:tracePt t="73764" x="9251950" y="901700"/>
          <p14:tracePt t="73781" x="9109075" y="1062038"/>
          <p14:tracePt t="73797" x="9045575" y="1143000"/>
          <p14:tracePt t="73815" x="9018588" y="1179513"/>
          <p14:tracePt t="73830" x="8991600" y="1196975"/>
          <p14:tracePt t="73847" x="8974138" y="1214438"/>
          <p14:tracePt t="73870" x="8974138" y="1223963"/>
          <p14:tracePt t="73972" x="8966200" y="1223963"/>
          <p14:tracePt t="74010" x="8956675" y="1223963"/>
          <p14:tracePt t="74035" x="8939213" y="1223963"/>
          <p14:tracePt t="74048" x="8902700" y="1231900"/>
          <p14:tracePt t="74060" x="8813800" y="1250950"/>
          <p14:tracePt t="74073" x="8643938" y="1276350"/>
          <p14:tracePt t="74086" x="8331200" y="1322388"/>
          <p14:tracePt t="74099" x="7966075" y="1374775"/>
          <p14:tracePt t="74113" x="7653338" y="1438275"/>
          <p14:tracePt t="74130" x="7348538" y="1446213"/>
          <p14:tracePt t="74147" x="7045325" y="1482725"/>
          <p14:tracePt t="74163" x="6562725" y="1490663"/>
          <p14:tracePt t="74180" x="6411913" y="1490663"/>
          <p14:tracePt t="74196" x="6296025" y="1490663"/>
          <p14:tracePt t="74213" x="6116638" y="1490663"/>
          <p14:tracePt t="74230" x="6062663" y="1490663"/>
          <p14:tracePt t="74246" x="6018213" y="1490663"/>
          <p14:tracePt t="74264" x="5983288" y="1473200"/>
          <p14:tracePt t="74280" x="5973763" y="1473200"/>
          <p14:tracePt t="74302" x="5965825" y="1473200"/>
          <p14:tracePt t="74315" x="5965825" y="1465263"/>
          <p14:tracePt t="74365" x="5965825" y="1455738"/>
          <p14:tracePt t="74404" x="5973763" y="1446213"/>
          <p14:tracePt t="74416" x="6000750" y="1438275"/>
          <p14:tracePt t="74429" x="6054725" y="1428750"/>
          <p14:tracePt t="74442" x="6108700" y="1419225"/>
          <p14:tracePt t="74455" x="6161088" y="1401763"/>
          <p14:tracePt t="74467" x="6197600" y="1393825"/>
          <p14:tracePt t="74480" x="6224588" y="1393825"/>
          <p14:tracePt t="74496" x="6242050" y="1384300"/>
          <p14:tracePt t="74512" x="6251575" y="1374775"/>
          <p14:tracePt t="74529" x="6269038" y="1374775"/>
          <p14:tracePt t="74546" x="6313488" y="1374775"/>
          <p14:tracePt t="74562" x="6340475" y="1374775"/>
          <p14:tracePt t="74579" x="6384925" y="1374775"/>
          <p14:tracePt t="74596" x="6456363" y="1374775"/>
          <p14:tracePt t="74612" x="6483350" y="1374775"/>
          <p14:tracePt t="74629" x="6500813" y="1374775"/>
          <p14:tracePt t="74646" x="6537325" y="1374775"/>
          <p14:tracePt t="74671" x="6545263" y="1374775"/>
          <p14:tracePt t="74683" x="6554788" y="1374775"/>
          <p14:tracePt t="78642" x="6562725" y="1374775"/>
          <p14:tracePt t="78655" x="6589713" y="1374775"/>
          <p14:tracePt t="78668" x="6688138" y="1366838"/>
          <p14:tracePt t="78680" x="6938963" y="1330325"/>
          <p14:tracePt t="78693" x="7419975" y="1241425"/>
          <p14:tracePt t="78706" x="7939088" y="1125538"/>
          <p14:tracePt t="78721" x="8232775" y="1054100"/>
          <p14:tracePt t="78738" x="8331200" y="1000125"/>
          <p14:tracePt t="78755" x="8367713" y="973138"/>
          <p14:tracePt t="78771" x="8402638" y="955675"/>
          <p14:tracePt t="78820" x="8412163" y="938213"/>
          <p14:tracePt t="78884" x="8412163" y="919163"/>
          <p14:tracePt t="78896" x="8412163" y="911225"/>
          <p14:tracePt t="78909" x="8412163" y="893763"/>
          <p14:tracePt t="78922" x="8385175" y="874713"/>
          <p14:tracePt t="78937" x="8331200" y="839788"/>
          <p14:tracePt t="78954" x="8232775" y="812800"/>
          <p14:tracePt t="78971" x="8143875" y="795338"/>
          <p14:tracePt t="78987" x="8018463" y="776288"/>
          <p14:tracePt t="79004" x="7966075" y="776288"/>
          <p14:tracePt t="79020" x="7920038" y="776288"/>
          <p14:tracePt t="79038" x="7759700" y="776288"/>
          <p14:tracePt t="79054" x="7688263" y="776288"/>
          <p14:tracePt t="79070" x="7616825" y="795338"/>
          <p14:tracePt t="79087" x="7562850" y="822325"/>
          <p14:tracePt t="79104" x="7527925" y="847725"/>
          <p14:tracePt t="79120" x="7518400" y="866775"/>
          <p14:tracePt t="79137" x="7500938" y="911225"/>
          <p14:tracePt t="79154" x="7491413" y="938213"/>
          <p14:tracePt t="79170" x="7491413" y="955675"/>
          <p14:tracePt t="79187" x="7491413" y="982663"/>
          <p14:tracePt t="79204" x="7527925" y="1054100"/>
          <p14:tracePt t="79220" x="7554913" y="1089025"/>
          <p14:tracePt t="79237" x="7589838" y="1116013"/>
          <p14:tracePt t="79253" x="7616825" y="1169988"/>
          <p14:tracePt t="79270" x="7616825" y="1179513"/>
          <p14:tracePt t="79287" x="7626350" y="1179513"/>
          <p14:tracePt t="79303" x="7626350" y="1196975"/>
          <p14:tracePt t="79320" x="7616825" y="1204913"/>
          <p14:tracePt t="79337" x="7554913" y="1241425"/>
          <p14:tracePt t="79354" x="7286625" y="1339850"/>
          <p14:tracePt t="79370" x="7108825" y="1393825"/>
          <p14:tracePt t="79387" x="6919913" y="1428750"/>
          <p14:tracePt t="79403" x="6823075" y="1465263"/>
          <p14:tracePt t="79420" x="6608763" y="1490663"/>
          <p14:tracePt t="79436" x="6510338" y="1500188"/>
          <p14:tracePt t="79453" x="6438900" y="1517650"/>
          <p14:tracePt t="79470" x="6286500" y="1536700"/>
          <p14:tracePt t="79486" x="6232525" y="1544638"/>
          <p14:tracePt t="79503" x="6197600" y="1554163"/>
          <p14:tracePt t="79520" x="6153150" y="1554163"/>
          <p14:tracePt t="79537" x="6126163" y="1554163"/>
          <p14:tracePt t="79553" x="6116638" y="1554163"/>
          <p14:tracePt t="79570" x="6099175" y="1536700"/>
          <p14:tracePt t="79587" x="6089650" y="1536700"/>
          <p14:tracePt t="79608" x="6089650" y="1527175"/>
          <p14:tracePt t="79634" x="6089650" y="1509713"/>
          <p14:tracePt t="79646" x="6089650" y="1490663"/>
          <p14:tracePt t="79659" x="6099175" y="1465263"/>
          <p14:tracePt t="79671" x="6143625" y="1411288"/>
          <p14:tracePt t="79686" x="6224588" y="1347788"/>
          <p14:tracePt t="79703" x="6330950" y="1285875"/>
          <p14:tracePt t="79719" x="6438900" y="1231900"/>
          <p14:tracePt t="79736" x="6688138" y="1196975"/>
          <p14:tracePt t="79752" x="6796088" y="1196975"/>
          <p14:tracePt t="79769" x="6884988" y="1196975"/>
          <p14:tracePt t="79787" x="7010400" y="1241425"/>
          <p14:tracePt t="79802" x="7054850" y="1276350"/>
          <p14:tracePt t="79819" x="7089775" y="1312863"/>
          <p14:tracePt t="79836" x="7126288" y="1357313"/>
          <p14:tracePt t="79852" x="7134225" y="1366838"/>
          <p14:tracePt t="79869" x="7134225" y="1374775"/>
          <p14:tracePt t="79900" x="7134225" y="1393825"/>
          <p14:tracePt t="79913" x="7126288" y="1393825"/>
          <p14:tracePt t="79926" x="7081838" y="1401763"/>
          <p14:tracePt t="79938" x="7045325" y="1419225"/>
          <p14:tracePt t="79952" x="6983413" y="1428750"/>
          <p14:tracePt t="79969" x="6902450" y="1438275"/>
          <p14:tracePt t="79985" x="6823075" y="1438275"/>
          <p14:tracePt t="80002" x="6697663" y="1446213"/>
          <p14:tracePt t="80019" x="6670675" y="1446213"/>
          <p14:tracePt t="80035" x="6653213" y="1446213"/>
          <p14:tracePt t="80052" x="6616700" y="1446213"/>
          <p14:tracePt t="80069" x="6608763" y="1446213"/>
          <p14:tracePt t="80091" x="6608763" y="1438275"/>
          <p14:tracePt t="80104" x="6608763" y="1411288"/>
          <p14:tracePt t="80118" x="6643688" y="1384300"/>
          <p14:tracePt t="80135" x="6724650" y="1339850"/>
          <p14:tracePt t="80152" x="6848475" y="1285875"/>
          <p14:tracePt t="80168" x="7108825" y="1258888"/>
          <p14:tracePt t="80185" x="7224713" y="1258888"/>
          <p14:tracePt t="80202" x="7304088" y="1258888"/>
          <p14:tracePt t="80218" x="7429500" y="1258888"/>
          <p14:tracePt t="80235" x="7473950" y="1268413"/>
          <p14:tracePt t="80251" x="7500938" y="1276350"/>
          <p14:tracePt t="80268" x="7518400" y="1285875"/>
          <p14:tracePt t="80285" x="7554913" y="1295400"/>
          <p14:tracePt t="80307" x="7562850" y="1303338"/>
          <p14:tracePt t="80332" x="7572375" y="1312863"/>
          <p14:tracePt t="80345" x="7581900" y="1312863"/>
          <p14:tracePt t="80396" x="7589838" y="1312863"/>
          <p14:tracePt t="80498" x="7589838" y="1322388"/>
          <p14:tracePt t="80549" x="7589838" y="1330325"/>
          <p14:tracePt t="80562" x="7589838" y="1339850"/>
          <p14:tracePt t="80574" x="7589838" y="1357313"/>
          <p14:tracePt t="80587" x="7599363" y="1357313"/>
          <p14:tracePt t="80601" x="7599363" y="1366838"/>
          <p14:tracePt t="80625" x="7608888" y="1374775"/>
          <p14:tracePt t="81593" x="7599363" y="1374775"/>
          <p14:tracePt t="81606" x="7572375" y="1374775"/>
          <p14:tracePt t="81618" x="7537450" y="1374775"/>
          <p14:tracePt t="81632" x="7473950" y="1374775"/>
          <p14:tracePt t="81649" x="7394575" y="1374775"/>
          <p14:tracePt t="81666" x="7296150" y="1393825"/>
          <p14:tracePt t="81682" x="7134225" y="1393825"/>
          <p14:tracePt t="81699" x="7054850" y="1366838"/>
          <p14:tracePt t="81715" x="6973888" y="1347788"/>
          <p14:tracePt t="81732" x="6804025" y="1295400"/>
          <p14:tracePt t="81749" x="6742113" y="1268413"/>
          <p14:tracePt t="81765" x="6688138" y="1223963"/>
          <p14:tracePt t="81782" x="6634163" y="1196975"/>
          <p14:tracePt t="81798" x="6554788" y="1152525"/>
          <p14:tracePt t="81816" x="6510338" y="1125538"/>
          <p14:tracePt t="81832" x="6491288" y="1108075"/>
          <p14:tracePt t="81848" x="6465888" y="1089025"/>
          <p14:tracePt t="81872" x="6456363" y="1089025"/>
          <p14:tracePt t="81885" x="6456363" y="1081088"/>
          <p14:tracePt t="81900" x="6446838" y="1081088"/>
          <p14:tracePt t="82229" x="6456363" y="1081088"/>
          <p14:tracePt t="82241" x="6491288" y="1071563"/>
          <p14:tracePt t="82254" x="6581775" y="1071563"/>
          <p14:tracePt t="82267" x="6751638" y="1071563"/>
          <p14:tracePt t="82281" x="7045325" y="1071563"/>
          <p14:tracePt t="82298" x="7348538" y="1071563"/>
          <p14:tracePt t="82314" x="7527925" y="1071563"/>
          <p14:tracePt t="82331" x="7777163" y="1098550"/>
          <p14:tracePt t="82347" x="7867650" y="1133475"/>
          <p14:tracePt t="82364" x="7929563" y="1152525"/>
          <p14:tracePt t="82381" x="8027988" y="1179513"/>
          <p14:tracePt t="82397" x="8062913" y="1187450"/>
          <p14:tracePt t="82414" x="8089900" y="1187450"/>
          <p14:tracePt t="82431" x="8134350" y="1196975"/>
          <p14:tracePt t="82447" x="8197850" y="1204913"/>
          <p14:tracePt t="82464" x="8232775" y="1214438"/>
          <p14:tracePt t="82481" x="8286750" y="1223963"/>
          <p14:tracePt t="82497" x="8412163" y="1231900"/>
          <p14:tracePt t="82514" x="8466138" y="1231900"/>
          <p14:tracePt t="82531" x="8528050" y="1231900"/>
          <p14:tracePt t="82547" x="8609013" y="1231900"/>
          <p14:tracePt t="82564" x="8653463" y="1231900"/>
          <p14:tracePt t="82580" x="8697913" y="1231900"/>
          <p14:tracePt t="82597" x="8813800" y="1231900"/>
          <p14:tracePt t="82613" x="8867775" y="1231900"/>
          <p14:tracePt t="82630" x="8920163" y="1231900"/>
          <p14:tracePt t="82647" x="8956675" y="1231900"/>
          <p14:tracePt t="82664" x="9018588" y="1204913"/>
          <p14:tracePt t="82680" x="9045575" y="1196975"/>
          <p14:tracePt t="82697" x="9045575" y="1187450"/>
          <p14:tracePt t="82714" x="9063038" y="1187450"/>
          <p14:tracePt t="82991" x="9072563" y="1187450"/>
          <p14:tracePt t="83004" x="9099550" y="1187450"/>
          <p14:tracePt t="83017" x="9126538" y="1187450"/>
          <p14:tracePt t="83030" x="9170988" y="1179513"/>
          <p14:tracePt t="83046" x="9215438" y="1179513"/>
          <p14:tracePt t="83063" x="9286875" y="1160463"/>
          <p14:tracePt t="83079" x="9331325" y="1152525"/>
          <p14:tracePt t="83096" x="9420225" y="1143000"/>
          <p14:tracePt t="83113" x="9447213" y="1143000"/>
          <p14:tracePt t="83130" x="9474200" y="1143000"/>
          <p14:tracePt t="83146" x="9491663" y="1143000"/>
          <p14:tracePt t="83163" x="9510713" y="1143000"/>
          <p14:tracePt t="83179" x="9518650" y="1143000"/>
          <p14:tracePt t="83196" x="9537700" y="1143000"/>
          <p14:tracePt t="83214" x="9545638" y="1143000"/>
          <p14:tracePt t="83229" x="9555163" y="1143000"/>
          <p14:tracePt t="87394" x="9545638" y="1143000"/>
          <p14:tracePt t="87407" x="9518650" y="1143000"/>
          <p14:tracePt t="87420" x="9466263" y="1143000"/>
          <p14:tracePt t="87432" x="9394825" y="1143000"/>
          <p14:tracePt t="87445" x="9331325" y="1143000"/>
          <p14:tracePt t="87458" x="9286875" y="1143000"/>
          <p14:tracePt t="87471" x="9269413" y="1143000"/>
          <p14:tracePt t="87488" x="9251950" y="1143000"/>
          <p14:tracePt t="87509" x="9242425" y="1133475"/>
          <p14:tracePt t="87547" x="9296400" y="1125538"/>
          <p14:tracePt t="87560" x="9402763" y="1125538"/>
          <p14:tracePt t="87572" x="9563100" y="1125538"/>
          <p14:tracePt t="87585" x="9752013" y="1133475"/>
          <p14:tracePt t="87598" x="9929813" y="1196975"/>
          <p14:tracePt t="87610" x="10045700" y="1250950"/>
          <p14:tracePt t="87623" x="10144125" y="1295400"/>
          <p14:tracePt t="87637" x="10198100" y="1312863"/>
          <p14:tracePt t="87654" x="10225088" y="1330325"/>
          <p14:tracePt t="87671" x="10242550" y="1330325"/>
          <p14:tracePt t="87687" x="10252075" y="1339850"/>
          <p14:tracePt t="87712" x="10260013" y="1339850"/>
          <p14:tracePt t="87763" x="10269538" y="1339850"/>
          <p14:tracePt t="87776" x="10287000" y="1339850"/>
          <p14:tracePt t="87789" x="10296525" y="1339850"/>
          <p14:tracePt t="87801" x="10304463" y="1339850"/>
          <p14:tracePt t="87814" x="10323513" y="1322388"/>
          <p14:tracePt t="87839" x="10331450" y="1322388"/>
          <p14:tracePt t="87852" x="10340975" y="1322388"/>
          <p14:tracePt t="87877" x="10348913" y="1322388"/>
          <p14:tracePt t="87890" x="10358438" y="1312863"/>
          <p14:tracePt t="87903" x="10375900" y="1312863"/>
          <p14:tracePt t="87915" x="10394950" y="1303338"/>
          <p14:tracePt t="87928" x="10402888" y="1303338"/>
          <p14:tracePt t="87941" x="10420350" y="1303338"/>
          <p14:tracePt t="87954" x="10429875" y="1295400"/>
          <p14:tracePt t="87970" x="10439400" y="1285875"/>
          <p14:tracePt t="87991" x="10447338" y="1276350"/>
          <p14:tracePt t="88017" x="10466388" y="1268413"/>
          <p14:tracePt t="88029" x="10466388" y="1258888"/>
          <p14:tracePt t="88055" x="10466388" y="1250950"/>
          <p14:tracePt t="88144" x="10474325" y="1250950"/>
          <p14:tracePt t="88310" x="10474325" y="1241425"/>
          <p14:tracePt t="88361" x="10483850" y="1241425"/>
          <p14:tracePt t="88411" x="10491788" y="1241425"/>
          <p14:tracePt t="88437" x="10501313" y="1241425"/>
          <p14:tracePt t="88449" x="10510838" y="1241425"/>
          <p14:tracePt t="88462" x="10518775" y="1241425"/>
          <p14:tracePt t="88475" x="10528300" y="1241425"/>
          <p14:tracePt t="88488" x="10537825" y="1241425"/>
          <p14:tracePt t="88502" x="10545763" y="1241425"/>
          <p14:tracePt t="88519" x="10563225" y="1241425"/>
          <p14:tracePt t="88536" x="10572750" y="1241425"/>
          <p14:tracePt t="88552" x="10590213" y="1241425"/>
          <p14:tracePt t="88576" x="10599738" y="1241425"/>
          <p14:tracePt t="88589" x="10609263" y="1231900"/>
          <p14:tracePt t="88742" x="10617200" y="1231900"/>
          <p14:tracePt t="89085" x="10626725" y="1231900"/>
          <p14:tracePt t="89124" x="10634663" y="1231900"/>
          <p14:tracePt t="89136" x="10644188" y="1231900"/>
          <p14:tracePt t="89149" x="10653713" y="1231900"/>
          <p14:tracePt t="89162" x="10661650" y="1231900"/>
          <p14:tracePt t="89174" x="10688638" y="1231900"/>
          <p14:tracePt t="89187" x="10725150" y="1231900"/>
          <p14:tracePt t="89201" x="10769600" y="1231900"/>
          <p14:tracePt t="89217" x="10804525" y="1231900"/>
          <p14:tracePt t="89234" x="10831513" y="1231900"/>
          <p14:tracePt t="89251" x="10858500" y="1231900"/>
          <p14:tracePt t="89267" x="10868025" y="1231900"/>
          <p14:tracePt t="89289" x="10875963" y="1231900"/>
          <p14:tracePt t="89696" x="10875963" y="1223963"/>
          <p14:tracePt t="89760" x="10875963" y="1196975"/>
          <p14:tracePt t="89773" x="10885488" y="1160463"/>
          <p14:tracePt t="89785" x="10885488" y="1098550"/>
          <p14:tracePt t="89798" x="10885488" y="1036638"/>
          <p14:tracePt t="89811" x="10885488" y="1000125"/>
          <p14:tracePt t="89823" x="10885488" y="965200"/>
          <p14:tracePt t="89836" x="10868025" y="946150"/>
          <p14:tracePt t="89850" x="10858500" y="938213"/>
          <p14:tracePt t="89866" x="10823575" y="928688"/>
          <p14:tracePt t="89883" x="10796588" y="919163"/>
          <p14:tracePt t="89900" x="10706100" y="911225"/>
          <p14:tracePt t="89916" x="10617200" y="901700"/>
          <p14:tracePt t="89933" x="10510838" y="901700"/>
          <p14:tracePt t="89950" x="10215563" y="901700"/>
          <p14:tracePt t="89966" x="10082213" y="901700"/>
          <p14:tracePt t="89983" x="9956800" y="901700"/>
          <p14:tracePt t="89999" x="9894888" y="901700"/>
          <p14:tracePt t="90016" x="9858375" y="901700"/>
          <p14:tracePt t="90052" x="9848850" y="919163"/>
          <p14:tracePt t="90065" x="9848850" y="990600"/>
          <p14:tracePt t="90079" x="9848850" y="1089025"/>
          <p14:tracePt t="90090" x="9885363" y="1169988"/>
          <p14:tracePt t="90103" x="9939338" y="1231900"/>
          <p14:tracePt t="90116" x="9983788" y="1268413"/>
          <p14:tracePt t="90132" x="10018713" y="1285875"/>
          <p14:tracePt t="90149" x="10072688" y="1295400"/>
          <p14:tracePt t="90166" x="10198100" y="1312863"/>
          <p14:tracePt t="90182" x="10269538" y="1312863"/>
          <p14:tracePt t="90199" x="10358438" y="1312863"/>
          <p14:tracePt t="90216" x="10394950" y="1312863"/>
          <p14:tracePt t="90232" x="10456863" y="1312863"/>
          <p14:tracePt t="90249" x="10483850" y="1303338"/>
          <p14:tracePt t="90266" x="10491788" y="1295400"/>
          <p14:tracePt t="90282" x="10518775" y="1276350"/>
          <p14:tracePt t="90302" x="10528300" y="1276350"/>
          <p14:tracePt t="90319" x="10528300" y="1268413"/>
          <p14:tracePt t="90332" x="10537825" y="1268413"/>
          <p14:tracePt t="90357" x="10537825" y="1258888"/>
          <p14:tracePt t="90370" x="10555288" y="1241425"/>
          <p14:tracePt t="90383" x="10555288" y="1223963"/>
          <p14:tracePt t="90399" x="10555288" y="1196975"/>
          <p14:tracePt t="90415" x="10563225" y="1179513"/>
          <p14:tracePt t="90432" x="10572750" y="1160463"/>
          <p14:tracePt t="90448" x="10572750" y="1143000"/>
          <p14:tracePt t="90465" x="10572750" y="1133475"/>
          <p14:tracePt t="90482" x="10572750" y="1125538"/>
          <p14:tracePt t="90499" x="10545763" y="1125538"/>
          <p14:tracePt t="90515" x="10501313" y="1116013"/>
          <p14:tracePt t="90532" x="10429875" y="1116013"/>
          <p14:tracePt t="90549" x="10144125" y="1108075"/>
          <p14:tracePt t="90565" x="9966325" y="1108075"/>
          <p14:tracePt t="90582" x="9813925" y="1108075"/>
          <p14:tracePt t="90599" x="9572625" y="1108075"/>
          <p14:tracePt t="90615" x="9474200" y="1108075"/>
          <p14:tracePt t="90632" x="9394825" y="1125538"/>
          <p14:tracePt t="90649" x="9331325" y="1143000"/>
          <p14:tracePt t="90649" x="9286875" y="1169988"/>
          <p14:tracePt t="90665" x="9242425" y="1204913"/>
          <p14:tracePt t="90681" x="9215438" y="1214438"/>
          <p14:tracePt t="90700" x="9144000" y="1268413"/>
          <p14:tracePt t="90715" x="9109075" y="1295400"/>
          <p14:tracePt t="90731" x="9055100" y="1322388"/>
          <p14:tracePt t="90748" x="8991600" y="1339850"/>
          <p14:tracePt t="90765" x="8840788" y="1384300"/>
          <p14:tracePt t="90782" x="8742363" y="1401763"/>
          <p14:tracePt t="90798" x="8626475" y="1411288"/>
          <p14:tracePt t="90815" x="8340725" y="1438275"/>
          <p14:tracePt t="90831" x="8134350" y="1446213"/>
          <p14:tracePt t="90848" x="8001000" y="1446213"/>
          <p14:tracePt t="90865" x="7759700" y="1446213"/>
          <p14:tracePt t="90881" x="7653338" y="1446213"/>
          <p14:tracePt t="90898" x="7581900" y="1446213"/>
          <p14:tracePt t="90914" x="7510463" y="1446213"/>
          <p14:tracePt t="90931" x="7375525" y="1446213"/>
          <p14:tracePt t="90948" x="7296150" y="1446213"/>
          <p14:tracePt t="90964" x="7224713" y="1446213"/>
          <p14:tracePt t="90981" x="7089775" y="1446213"/>
          <p14:tracePt t="90997" x="7000875" y="1446213"/>
          <p14:tracePt t="91014" x="6929438" y="1446213"/>
          <p14:tracePt t="91031" x="6804025" y="1438275"/>
          <p14:tracePt t="91047" x="6769100" y="1428750"/>
          <p14:tracePt t="91064" x="6732588" y="1428750"/>
          <p14:tracePt t="91081" x="6680200" y="1419225"/>
          <p14:tracePt t="91097" x="6670675" y="1419225"/>
          <p14:tracePt t="91114" x="6661150" y="1411288"/>
          <p14:tracePt t="91131" x="6661150" y="1401763"/>
          <p14:tracePt t="91147" x="6653213" y="1401763"/>
          <p14:tracePt t="91164" x="6643688" y="1401763"/>
          <p14:tracePt t="91374" x="6634163" y="1401763"/>
          <p14:tracePt t="91399" x="6616700" y="1401763"/>
          <p14:tracePt t="91412" x="6589713" y="1401763"/>
          <p14:tracePt t="91425" x="6554788" y="1401763"/>
          <p14:tracePt t="91437" x="6491288" y="1419225"/>
          <p14:tracePt t="91450" x="6429375" y="1465263"/>
          <p14:tracePt t="91463" x="6348413" y="1500188"/>
          <p14:tracePt t="91481" x="6259513" y="1527175"/>
          <p14:tracePt t="91497" x="6197600" y="1544638"/>
          <p14:tracePt t="91515" x="6081713" y="1562100"/>
          <p14:tracePt t="91530" x="6054725" y="1571625"/>
          <p14:tracePt t="91546" x="6027738" y="1581150"/>
          <p14:tracePt t="91563" x="6000750" y="1581150"/>
          <p14:tracePt t="91580" x="5956300" y="1581150"/>
          <p14:tracePt t="91596" x="5938838" y="1581150"/>
          <p14:tracePt t="91613" x="5919788" y="1571625"/>
          <p14:tracePt t="91631" x="5902325" y="1571625"/>
          <p14:tracePt t="91646" x="5894388" y="1571625"/>
          <p14:tracePt t="91663" x="5894388" y="1562100"/>
          <p14:tracePt t="91742" x="5894388" y="1554163"/>
          <p14:tracePt t="91755" x="5911850" y="1544638"/>
          <p14:tracePt t="91768" x="5973763" y="1527175"/>
          <p14:tracePt t="91781" x="6089650" y="1490663"/>
          <p14:tracePt t="91796" x="6251575" y="1455738"/>
          <p14:tracePt t="91813" x="6402388" y="1446213"/>
          <p14:tracePt t="91830" x="6518275" y="1438275"/>
          <p14:tracePt t="91846" x="6732588" y="1428750"/>
          <p14:tracePt t="91862" x="6858000" y="1428750"/>
          <p14:tracePt t="91879" x="7037388" y="1428750"/>
          <p14:tracePt t="91896" x="7562850" y="1428750"/>
          <p14:tracePt t="91912" x="7831138" y="1428750"/>
          <p14:tracePt t="91929" x="8062913" y="1428750"/>
          <p14:tracePt t="91946" x="8394700" y="1428750"/>
          <p14:tracePt t="91962" x="8528050" y="1428750"/>
          <p14:tracePt t="91979" x="8653463" y="1465263"/>
          <p14:tracePt t="91996" x="8769350" y="1490663"/>
          <p14:tracePt t="92012" x="8966200" y="1581150"/>
          <p14:tracePt t="92029" x="9028113" y="1616075"/>
          <p14:tracePt t="92046" x="9072563" y="1652588"/>
          <p14:tracePt t="92252" x="9063038" y="1652588"/>
          <p14:tracePt t="92264" x="9063038" y="1643063"/>
          <p14:tracePt t="92277" x="9037638" y="1633538"/>
          <p14:tracePt t="92289" x="9028113" y="1616075"/>
          <p14:tracePt t="92302" x="9001125" y="1598613"/>
          <p14:tracePt t="92315" x="8991600" y="1581150"/>
          <p14:tracePt t="92328" x="8983663" y="1562100"/>
          <p14:tracePt t="92345" x="8974138" y="1544638"/>
          <p14:tracePt t="92361" x="8974138" y="1536700"/>
          <p14:tracePt t="92379" x="8966200" y="1517650"/>
          <p14:tracePt t="92395" x="8956675" y="1517650"/>
          <p14:tracePt t="92518" x="8956675" y="1509713"/>
          <p14:tracePt t="92531" x="8956675" y="1500188"/>
          <p14:tracePt t="92544" x="8974138" y="1490663"/>
          <p14:tracePt t="92557" x="9001125" y="1482725"/>
          <p14:tracePt t="92569" x="9055100" y="1455738"/>
          <p14:tracePt t="92582" x="9126538" y="1438275"/>
          <p14:tracePt t="92595" x="9197975" y="1411288"/>
          <p14:tracePt t="92611" x="9232900" y="1411288"/>
          <p14:tracePt t="92628" x="9242425" y="1411288"/>
          <p14:tracePt t="92645" x="9251950" y="1411288"/>
          <p14:tracePt t="92683" x="9259888" y="1411288"/>
          <p14:tracePt t="98383" x="9277350" y="1411288"/>
          <p14:tracePt t="98396" x="9385300" y="1411288"/>
          <p14:tracePt t="98409" x="9653588" y="1428750"/>
          <p14:tracePt t="98421" x="10109200" y="1482725"/>
          <p14:tracePt t="98434" x="10518775" y="1562100"/>
          <p14:tracePt t="98450" x="10715625" y="1616075"/>
          <p14:tracePt t="98466" x="10796588" y="1643063"/>
          <p14:tracePt t="98483" x="10848975" y="1652588"/>
          <p14:tracePt t="98500" x="10885488" y="1660525"/>
          <p14:tracePt t="98516" x="10895013" y="1660525"/>
          <p14:tracePt t="98561" x="10902950" y="1660525"/>
          <p14:tracePt t="98612" x="10902950" y="1643063"/>
          <p14:tracePt t="98625" x="10902950" y="1598613"/>
          <p14:tracePt t="98638" x="10902950" y="1544638"/>
          <p14:tracePt t="98650" x="10902950" y="1500188"/>
          <p14:tracePt t="98666" x="10902950" y="1473200"/>
          <p14:tracePt t="98683" x="10902950" y="1455738"/>
          <p14:tracePt t="98700" x="10902950" y="1446213"/>
          <p14:tracePt t="98701" x="10902950" y="1438275"/>
          <p14:tracePt t="98726" x="10885488" y="1419225"/>
          <p14:tracePt t="98764" x="10875963" y="1419225"/>
          <p14:tracePt t="99006" x="10868025" y="1419225"/>
          <p14:tracePt t="99032" x="10858500" y="1428750"/>
          <p14:tracePt t="99044" x="10858500" y="1438275"/>
          <p14:tracePt t="99057" x="10848975" y="1438275"/>
          <p14:tracePt t="99069" x="10848975" y="1446213"/>
          <p14:tracePt t="99083" x="10848975" y="1455738"/>
          <p14:tracePt t="99337" x="10841038" y="1455738"/>
          <p14:tracePt t="99350" x="10831513" y="1455738"/>
          <p14:tracePt t="99363" x="10796588" y="1465263"/>
          <p14:tracePt t="99375" x="10671175" y="1509713"/>
          <p14:tracePt t="99388" x="10348913" y="1589088"/>
          <p14:tracePt t="99401" x="9912350" y="1679575"/>
          <p14:tracePt t="99415" x="9491663" y="1758950"/>
          <p14:tracePt t="99431" x="9188450" y="1795463"/>
          <p14:tracePt t="99448" x="8991600" y="1830388"/>
          <p14:tracePt t="99465" x="8680450" y="1839913"/>
          <p14:tracePt t="99481" x="8510588" y="1847850"/>
          <p14:tracePt t="99498" x="8385175" y="1866900"/>
          <p14:tracePt t="99515" x="8197850" y="1866900"/>
          <p14:tracePt t="99531" x="8116888" y="1866900"/>
          <p14:tracePt t="99548" x="8037513" y="1866900"/>
          <p14:tracePt t="99564" x="7974013" y="1866900"/>
          <p14:tracePt t="99581" x="7875588" y="1866900"/>
          <p14:tracePt t="99598" x="7840663" y="1866900"/>
          <p14:tracePt t="99614" x="7796213" y="1866900"/>
          <p14:tracePt t="99631" x="7724775" y="1866900"/>
          <p14:tracePt t="99648" x="7697788" y="1866900"/>
          <p14:tracePt t="99664" x="7670800" y="1847850"/>
          <p14:tracePt t="99681" x="7634288" y="1830388"/>
          <p14:tracePt t="99697" x="7616825" y="1822450"/>
          <p14:tracePt t="99714" x="7608888" y="1822450"/>
          <p14:tracePt t="99731" x="7589838" y="1803400"/>
          <p14:tracePt t="99747" x="7581900" y="1803400"/>
          <p14:tracePt t="99764" x="7572375" y="1803400"/>
          <p14:tracePt t="99781" x="7562850" y="1803400"/>
          <p14:tracePt t="99797" x="7537450" y="1785938"/>
          <p14:tracePt t="99814" x="7510463" y="1785938"/>
          <p14:tracePt t="99831" x="7491413" y="1785938"/>
          <p14:tracePt t="99847" x="7429500" y="1785938"/>
          <p14:tracePt t="99864" x="7402513" y="1785938"/>
          <p14:tracePt t="99881" x="7385050" y="1785938"/>
          <p14:tracePt t="99897" x="7340600" y="1785938"/>
          <p14:tracePt t="99914" x="7331075" y="1776413"/>
          <p14:tracePt t="99930" x="7323138" y="1776413"/>
          <p14:tracePt t="99947" x="7313613" y="1768475"/>
          <p14:tracePt t="99964" x="7304088" y="1768475"/>
          <p14:tracePt t="99998" x="7296150" y="1768475"/>
          <p14:tracePt t="100252" x="7296150" y="1758950"/>
          <p14:tracePt t="100278" x="7296150" y="1751013"/>
          <p14:tracePt t="100329" x="7296150" y="1741488"/>
          <p14:tracePt t="100354" x="7286625" y="1741488"/>
          <p14:tracePt t="101589" x="7296150" y="1731963"/>
          <p14:tracePt t="101615" x="7313613" y="1731963"/>
          <p14:tracePt t="101627" x="7313613" y="1724025"/>
          <p14:tracePt t="101640" x="7331075" y="1724025"/>
          <p14:tracePt t="101653" x="7340600" y="1724025"/>
          <p14:tracePt t="101665" x="7358063" y="1724025"/>
          <p14:tracePt t="101678" x="7358063" y="1714500"/>
          <p14:tracePt t="101694" x="7367588" y="1714500"/>
          <p14:tracePt t="101710" x="7375525" y="1714500"/>
          <p14:tracePt t="102913" x="7394575" y="1714500"/>
          <p14:tracePt t="102925" x="7412038" y="1714500"/>
          <p14:tracePt t="102938" x="7446963" y="1714500"/>
          <p14:tracePt t="102951" x="7491413" y="1704975"/>
          <p14:tracePt t="102963" x="7554913" y="1704975"/>
          <p14:tracePt t="102976" x="7599363" y="1704975"/>
          <p14:tracePt t="102991" x="7670800" y="1704975"/>
          <p14:tracePt t="103008" x="7751763" y="1704975"/>
          <p14:tracePt t="103025" x="7813675" y="1704975"/>
          <p14:tracePt t="103041" x="7920038" y="1704975"/>
          <p14:tracePt t="103058" x="7956550" y="1704975"/>
          <p14:tracePt t="103074" x="7991475" y="1704975"/>
          <p14:tracePt t="103091" x="8045450" y="1704975"/>
          <p14:tracePt t="103108" x="8062913" y="1704975"/>
          <p14:tracePt t="103125" x="8072438" y="1704975"/>
          <p14:tracePt t="103141" x="8089900" y="1704975"/>
          <p14:tracePt t="103930" x="8099425" y="1704975"/>
          <p14:tracePt t="103943" x="8126413" y="1697038"/>
          <p14:tracePt t="103956" x="8161338" y="1660525"/>
          <p14:tracePt t="103969" x="8215313" y="1616075"/>
          <p14:tracePt t="103982" x="8286750" y="1527175"/>
          <p14:tracePt t="103994" x="8375650" y="1401763"/>
          <p14:tracePt t="104007" x="8420100" y="1312863"/>
          <p14:tracePt t="104023" x="8439150" y="1276350"/>
          <p14:tracePt t="104039" x="8447088" y="1231900"/>
          <p14:tracePt t="104056" x="8447088" y="1204913"/>
          <p14:tracePt t="104073" x="8447088" y="1169988"/>
          <p14:tracePt t="104091" x="8447088" y="1143000"/>
          <p14:tracePt t="104107" x="8420100" y="1125538"/>
          <p14:tracePt t="104123" x="8313738" y="1071563"/>
          <p14:tracePt t="104140" x="8251825" y="1044575"/>
          <p14:tracePt t="104156" x="8188325" y="1044575"/>
          <p14:tracePt t="104172" x="8089900" y="1036638"/>
          <p14:tracePt t="104189" x="8027988" y="1036638"/>
          <p14:tracePt t="104205" x="7974013" y="1044575"/>
          <p14:tracePt t="104223" x="7875588" y="1089025"/>
          <p14:tracePt t="104239" x="7848600" y="1116013"/>
          <p14:tracePt t="104256" x="7823200" y="1152525"/>
          <p14:tracePt t="104272" x="7804150" y="1196975"/>
          <p14:tracePt t="104289" x="7777163" y="1330325"/>
          <p14:tracePt t="104305" x="7769225" y="1419225"/>
          <p14:tracePt t="104322" x="7769225" y="1465263"/>
          <p14:tracePt t="104344" x="7769225" y="1544638"/>
          <p14:tracePt t="104355" x="7769225" y="1571625"/>
          <p14:tracePt t="104372" x="7769225" y="1608138"/>
          <p14:tracePt t="104388" x="7875588" y="1704975"/>
          <p14:tracePt t="104405" x="7974013" y="1751013"/>
          <p14:tracePt t="104422" x="8089900" y="1795463"/>
          <p14:tracePt t="104439" x="8331200" y="1893888"/>
          <p14:tracePt t="104455" x="8429625" y="1911350"/>
          <p14:tracePt t="104472" x="8501063" y="1919288"/>
          <p14:tracePt t="104488" x="8537575" y="1928813"/>
          <p14:tracePt t="104505" x="8572500" y="1928813"/>
          <p14:tracePt t="104522" x="8582025" y="1928813"/>
          <p14:tracePt t="104553" x="8589963" y="1928813"/>
          <p14:tracePt t="104566" x="8589963" y="1919288"/>
          <p14:tracePt t="104578" x="8609013" y="1822450"/>
          <p14:tracePt t="104591" x="8616950" y="1652588"/>
          <p14:tracePt t="104605" x="8616950" y="1455738"/>
          <p14:tracePt t="104621" x="8599488" y="1285875"/>
          <p14:tracePt t="104638" x="8562975" y="1196975"/>
          <p14:tracePt t="104655" x="8510588" y="1133475"/>
          <p14:tracePt t="104671" x="8466138" y="1108075"/>
          <p14:tracePt t="104688" x="8412163" y="1089025"/>
          <p14:tracePt t="104705" x="8367713" y="1071563"/>
          <p14:tracePt t="104721" x="8269288" y="1071563"/>
          <p14:tracePt t="104738" x="8205788" y="1071563"/>
          <p14:tracePt t="104754" x="8126413" y="1071563"/>
          <p14:tracePt t="104771" x="7947025" y="1116013"/>
          <p14:tracePt t="104788" x="7858125" y="1160463"/>
          <p14:tracePt t="104804" x="7786688" y="1231900"/>
          <p14:tracePt t="104821" x="7670800" y="1384300"/>
          <p14:tracePt t="104838" x="7643813" y="1438275"/>
          <p14:tracePt t="104854" x="7616825" y="1490663"/>
          <p14:tracePt t="104871" x="7581900" y="1625600"/>
          <p14:tracePt t="104888" x="7581900" y="1704975"/>
          <p14:tracePt t="104904" x="7581900" y="1758950"/>
          <p14:tracePt t="104921" x="7581900" y="1812925"/>
          <p14:tracePt t="104922" x="7589838" y="1839913"/>
          <p14:tracePt t="104938" x="7599363" y="1866900"/>
          <p14:tracePt t="104954" x="7626350" y="1884363"/>
          <p14:tracePt t="104971" x="7643813" y="1901825"/>
          <p14:tracePt t="108255" x="7626350" y="1901825"/>
          <p14:tracePt t="108268" x="7572375" y="1901825"/>
          <p14:tracePt t="108281" x="7456488" y="1919288"/>
          <p14:tracePt t="108293" x="7170738" y="1955800"/>
          <p14:tracePt t="108306" x="6724650" y="1973263"/>
          <p14:tracePt t="108319" x="6215063" y="2009775"/>
          <p14:tracePt t="108332" x="5938838" y="2027238"/>
          <p14:tracePt t="108348" x="5741988" y="2027238"/>
          <p14:tracePt t="108364" x="5634038" y="2027238"/>
          <p14:tracePt t="108381" x="5554663" y="2027238"/>
          <p14:tracePt t="108398" x="5491163" y="2027238"/>
          <p14:tracePt t="108414" x="5473700" y="2027238"/>
          <p14:tracePt t="108431" x="5465763" y="2027238"/>
          <p14:tracePt t="108447" x="5446713" y="2027238"/>
          <p14:tracePt t="108547" x="5438775" y="2027238"/>
          <p14:tracePt t="108560" x="5429250" y="2027238"/>
          <p14:tracePt t="108573" x="5411788" y="2027238"/>
          <p14:tracePt t="108586" x="5384800" y="2027238"/>
          <p14:tracePt t="108598" x="5357813" y="2027238"/>
          <p14:tracePt t="108614" x="5330825" y="2027238"/>
          <p14:tracePt t="108630" x="5303838" y="2027238"/>
          <p14:tracePt t="108647" x="5286375" y="2027238"/>
          <p14:tracePt t="108663" x="5268913" y="2027238"/>
          <p14:tracePt t="108680" x="5259388" y="2027238"/>
          <p14:tracePt t="108700" x="5251450" y="2027238"/>
          <p14:tracePt t="108738" x="5241925" y="2027238"/>
          <p14:tracePt t="110876" x="5251450" y="2027238"/>
          <p14:tracePt t="110889" x="5276850" y="2027238"/>
          <p14:tracePt t="110901" x="5402263" y="1990725"/>
          <p14:tracePt t="110914" x="5688013" y="1928813"/>
          <p14:tracePt t="110927" x="6224588" y="1812925"/>
          <p14:tracePt t="110943" x="6742113" y="1687513"/>
          <p14:tracePt t="110959" x="7018338" y="1670050"/>
          <p14:tracePt t="110976" x="7180263" y="1660525"/>
          <p14:tracePt t="110992" x="7259638" y="1660525"/>
          <p14:tracePt t="111219" x="7269163" y="1660525"/>
          <p14:tracePt t="111232" x="7277100" y="1652588"/>
          <p14:tracePt t="111244" x="7304088" y="1643063"/>
          <p14:tracePt t="111259" x="7358063" y="1633538"/>
          <p14:tracePt t="111275" x="7446963" y="1616075"/>
          <p14:tracePt t="111292" x="7518400" y="1616075"/>
          <p14:tracePt t="111309" x="7616825" y="1616075"/>
          <p14:tracePt t="111325" x="7626350" y="1616075"/>
          <p14:tracePt t="111342" x="7634288" y="1616075"/>
          <p14:tracePt t="111397" x="7616825" y="1625600"/>
          <p14:tracePt t="111410" x="7581900" y="1652588"/>
          <p14:tracePt t="111422" x="7527925" y="1697038"/>
          <p14:tracePt t="111435" x="7483475" y="1724025"/>
          <p14:tracePt t="111448" x="7446963" y="1758950"/>
          <p14:tracePt t="111461" x="7419975" y="1785938"/>
          <p14:tracePt t="111475" x="7402513" y="1795463"/>
          <p14:tracePt t="111491" x="7394575" y="1812925"/>
          <p14:tracePt t="111508" x="7375525" y="1812925"/>
          <p14:tracePt t="111525" x="7358063" y="1830388"/>
          <p14:tracePt t="111541" x="7348538" y="1839913"/>
          <p14:tracePt t="111562" x="7331075" y="1847850"/>
          <p14:tracePt t="111613" x="7323138" y="1847850"/>
          <p14:tracePt t="111626" x="7313613" y="1857375"/>
          <p14:tracePt t="111639" x="7286625" y="1874838"/>
          <p14:tracePt t="111651" x="7215188" y="1901825"/>
          <p14:tracePt t="111664" x="7089775" y="1955800"/>
          <p14:tracePt t="111677" x="6902450" y="2017713"/>
          <p14:tracePt t="111691" x="6732588" y="2071688"/>
          <p14:tracePt t="111708" x="6616700" y="2089150"/>
          <p14:tracePt t="111724" x="6510338" y="2089150"/>
          <p14:tracePt t="111741" x="6367463" y="2089150"/>
          <p14:tracePt t="111758" x="6313488" y="2062163"/>
          <p14:tracePt t="111774" x="6276975" y="2036763"/>
          <p14:tracePt t="111791" x="6242050" y="2009775"/>
          <p14:tracePt t="111808" x="6232525" y="2000250"/>
          <p14:tracePt t="111824" x="6224588" y="2000250"/>
          <p14:tracePt t="113243" x="6215063" y="2000250"/>
          <p14:tracePt t="113268" x="6197600" y="2000250"/>
          <p14:tracePt t="113281" x="6170613" y="2000250"/>
          <p14:tracePt t="113294" x="6134100" y="2000250"/>
          <p14:tracePt t="113306" x="6081713" y="2000250"/>
          <p14:tracePt t="113321" x="6018213" y="2000250"/>
          <p14:tracePt t="113338" x="5956300" y="2009775"/>
          <p14:tracePt t="113355" x="5919788" y="2017713"/>
          <p14:tracePt t="113371" x="5867400" y="2017713"/>
          <p14:tracePt t="113388" x="5857875" y="2017713"/>
          <p14:tracePt t="113404" x="5848350" y="2017713"/>
          <p14:tracePt t="113422" x="5840413" y="2017713"/>
          <p14:tracePt t="113446" x="5830888" y="2017713"/>
          <p14:tracePt t="113497" x="5822950" y="2017713"/>
          <p14:tracePt t="113688" x="5822950" y="2009775"/>
          <p14:tracePt t="113700" x="5822950" y="1990725"/>
          <p14:tracePt t="113713" x="5830888" y="1965325"/>
          <p14:tracePt t="113726" x="5919788" y="1874838"/>
          <p14:tracePt t="113739" x="6027738" y="1758950"/>
          <p14:tracePt t="113754" x="6205538" y="1608138"/>
          <p14:tracePt t="113771" x="6303963" y="1536700"/>
          <p14:tracePt t="113787" x="6340475" y="1517650"/>
          <p14:tracePt t="113804" x="6367463" y="1500188"/>
          <p14:tracePt t="113821" x="6375400" y="1500188"/>
          <p14:tracePt t="113837" x="6375400" y="1490663"/>
          <p14:tracePt t="113904" x="6375400" y="1482725"/>
          <p14:tracePt t="113916" x="6375400" y="1473200"/>
          <p14:tracePt t="113929" x="6367463" y="1465263"/>
          <p14:tracePt t="113942" x="6340475" y="1465263"/>
          <p14:tracePt t="113955" x="6296025" y="1455738"/>
          <p14:tracePt t="113970" x="6232525" y="1438275"/>
          <p14:tracePt t="113987" x="6170613" y="1438275"/>
          <p14:tracePt t="114003" x="6081713" y="1438275"/>
          <p14:tracePt t="114020" x="5894388" y="1527175"/>
          <p14:tracePt t="114036" x="5813425" y="1598613"/>
          <p14:tracePt t="114053" x="5741988" y="1697038"/>
          <p14:tracePt t="114070" x="5661025" y="1901825"/>
          <p14:tracePt t="114089" x="5643563" y="1973263"/>
          <p14:tracePt t="114103" x="5643563" y="2044700"/>
          <p14:tracePt t="114120" x="5661025" y="2197100"/>
          <p14:tracePt t="114136" x="5732463" y="2251075"/>
          <p14:tracePt t="114153" x="5830888" y="2295525"/>
          <p14:tracePt t="114170" x="5956300" y="2330450"/>
          <p14:tracePt t="114186" x="6303963" y="2339975"/>
          <p14:tracePt t="114203" x="6483350" y="2339975"/>
          <p14:tracePt t="114220" x="6661150" y="2286000"/>
          <p14:tracePt t="114236" x="6867525" y="2160588"/>
          <p14:tracePt t="114253" x="6938963" y="2108200"/>
          <p14:tracePt t="114269" x="6965950" y="2089150"/>
          <p14:tracePt t="114286" x="7000875" y="2062163"/>
          <p14:tracePt t="114303" x="7000875" y="2044700"/>
          <p14:tracePt t="114320" x="7010400" y="2044700"/>
          <p14:tracePt t="114336" x="7010400" y="2036763"/>
          <p14:tracePt t="114353" x="7010400" y="2009775"/>
          <p14:tracePt t="114370" x="7010400" y="1982788"/>
          <p14:tracePt t="114386" x="7010400" y="1946275"/>
          <p14:tracePt t="114387" x="7000875" y="1911350"/>
          <p14:tracePt t="114402" x="6965950" y="1847850"/>
          <p14:tracePt t="114419" x="6919913" y="1812925"/>
          <p14:tracePt t="114436" x="6884988" y="1795463"/>
          <p14:tracePt t="114452" x="6804025" y="1758950"/>
          <p14:tracePt t="114469" x="6759575" y="1741488"/>
          <p14:tracePt t="114486" x="6732588" y="1741488"/>
          <p14:tracePt t="114502" x="6697663" y="1741488"/>
          <p14:tracePt t="114519" x="6688138" y="1741488"/>
          <p14:tracePt t="114536" x="6680200" y="1741488"/>
          <p14:tracePt t="114553" x="6670675" y="1741488"/>
          <p14:tracePt t="114578" x="6661150" y="1741488"/>
          <p14:tracePt t="114629" x="6670675" y="1741488"/>
          <p14:tracePt t="114641" x="6697663" y="1751013"/>
          <p14:tracePt t="114654" x="6751638" y="1795463"/>
          <p14:tracePt t="114667" x="6813550" y="1822450"/>
          <p14:tracePt t="114679" x="6894513" y="1847850"/>
          <p14:tracePt t="114692" x="6965950" y="1874838"/>
          <p14:tracePt t="114705" x="7018338" y="1884363"/>
          <p14:tracePt t="114719" x="7072313" y="1893888"/>
          <p14:tracePt t="114735" x="7099300" y="1901825"/>
          <p14:tracePt t="114752" x="7126288" y="1901825"/>
          <p14:tracePt t="114769" x="7170738" y="1911350"/>
          <p14:tracePt t="114785" x="7188200" y="1911350"/>
          <p14:tracePt t="114802" x="7197725" y="1911350"/>
          <p14:tracePt t="114819" x="7215188" y="1911350"/>
          <p14:tracePt t="114819" x="7224713" y="1911350"/>
          <p14:tracePt t="114845" x="7232650" y="1911350"/>
          <p14:tracePt t="114857" x="7242175" y="1911350"/>
          <p14:tracePt t="114883" x="7251700" y="1911350"/>
          <p14:tracePt t="114896" x="7259638" y="1911350"/>
          <p14:tracePt t="114908" x="7269163" y="1911350"/>
          <p14:tracePt t="114935" x="7277100" y="1911350"/>
          <p14:tracePt t="114972" x="7286625" y="1911350"/>
          <p14:tracePt t="115328" x="7296150" y="1911350"/>
          <p14:tracePt t="115354" x="7304088" y="1911350"/>
          <p14:tracePt t="115366" x="7323138" y="1919288"/>
          <p14:tracePt t="115379" x="7367588" y="1928813"/>
          <p14:tracePt t="115392" x="7439025" y="1938338"/>
          <p14:tracePt t="115404" x="7562850" y="1946275"/>
          <p14:tracePt t="115418" x="7688263" y="1955800"/>
          <p14:tracePt t="115434" x="7786688" y="1973263"/>
          <p14:tracePt t="115451" x="7867650" y="1982788"/>
          <p14:tracePt t="115467" x="8018463" y="2017713"/>
          <p14:tracePt t="115484" x="8072438" y="2036763"/>
          <p14:tracePt t="115500" x="8126413" y="2036763"/>
          <p14:tracePt t="115517" x="8143875" y="2036763"/>
          <p14:tracePt t="115534" x="8161338" y="2036763"/>
          <p14:tracePt t="115550" x="8161338" y="2044700"/>
          <p14:tracePt t="117746" x="8108950" y="2044700"/>
          <p14:tracePt t="117759" x="8018463" y="2044700"/>
          <p14:tracePt t="117771" x="7831138" y="2044700"/>
          <p14:tracePt t="117784" x="7456488" y="2044700"/>
          <p14:tracePt t="117797" x="7134225" y="2036763"/>
          <p14:tracePt t="117813" x="6894513" y="2009775"/>
          <p14:tracePt t="117829" x="6742113" y="2000250"/>
          <p14:tracePt t="117846" x="6626225" y="1973263"/>
          <p14:tracePt t="117863" x="6473825" y="1946275"/>
          <p14:tracePt t="117879" x="6402388" y="1946275"/>
          <p14:tracePt t="117896" x="6330950" y="1938338"/>
          <p14:tracePt t="117912" x="6224588" y="1928813"/>
          <p14:tracePt t="117930" x="6197600" y="1928813"/>
          <p14:tracePt t="117946" x="6170613" y="1928813"/>
          <p14:tracePt t="117963" x="6116638" y="1928813"/>
          <p14:tracePt t="117979" x="6089650" y="1928813"/>
          <p14:tracePt t="117996" x="6062663" y="1928813"/>
          <p14:tracePt t="118012" x="6010275" y="1928813"/>
          <p14:tracePt t="118029" x="6000750" y="1928813"/>
          <p14:tracePt t="118049" x="5983288" y="1928813"/>
          <p14:tracePt t="118062" x="5973763" y="1928813"/>
          <p14:tracePt t="118086" x="5965825" y="1928813"/>
          <p14:tracePt t="118203" x="5973763" y="1928813"/>
          <p14:tracePt t="118216" x="5983288" y="1928813"/>
          <p14:tracePt t="118229" x="6010275" y="1928813"/>
          <p14:tracePt t="118242" x="6027738" y="1928813"/>
          <p14:tracePt t="118254" x="6037263" y="1928813"/>
          <p14:tracePt t="118267" x="6054725" y="1928813"/>
          <p14:tracePt t="118280" x="6062663" y="1928813"/>
          <p14:tracePt t="118305" x="6072188" y="1928813"/>
          <p14:tracePt t="118318" x="6081713" y="1928813"/>
          <p14:tracePt t="118343" x="6089650" y="1928813"/>
          <p14:tracePt t="118572" x="6099175" y="1928813"/>
          <p14:tracePt t="118585" x="6108700" y="1928813"/>
          <p14:tracePt t="118598" x="6143625" y="1928813"/>
          <p14:tracePt t="118612" x="6197600" y="1938338"/>
          <p14:tracePt t="118628" x="6296025" y="1938338"/>
          <p14:tracePt t="118644" x="6446838" y="1946275"/>
          <p14:tracePt t="118662" x="6848475" y="1946275"/>
          <p14:tracePt t="118678" x="7018338" y="1946275"/>
          <p14:tracePt t="118694" x="7143750" y="1946275"/>
          <p14:tracePt t="118711" x="7277100" y="1946275"/>
          <p14:tracePt t="118727" x="7446963" y="1946275"/>
          <p14:tracePt t="118744" x="7510463" y="1946275"/>
          <p14:tracePt t="118762" x="7554913" y="1946275"/>
          <p14:tracePt t="118777" x="7572375" y="1946275"/>
          <p14:tracePt t="118992" x="7581900" y="1946275"/>
          <p14:tracePt t="119005" x="7589838" y="1946275"/>
          <p14:tracePt t="119018" x="7626350" y="1946275"/>
          <p14:tracePt t="119030" x="7705725" y="1946275"/>
          <p14:tracePt t="119044" x="7823200" y="1946275"/>
          <p14:tracePt t="119060" x="7974013" y="1946275"/>
          <p14:tracePt t="119077" x="8108950" y="1946275"/>
          <p14:tracePt t="119094" x="8277225" y="1946275"/>
          <p14:tracePt t="119110" x="8340725" y="1946275"/>
          <p14:tracePt t="119127" x="8375650" y="1946275"/>
          <p14:tracePt t="119143" x="8412163" y="1955800"/>
          <p14:tracePt t="119160" x="8439150" y="1955800"/>
          <p14:tracePt t="119196" x="8447088" y="1955800"/>
          <p14:tracePt t="119310" x="8447088" y="1965325"/>
          <p14:tracePt t="119373" x="8447088" y="1973263"/>
          <p14:tracePt t="119908" x="8456613" y="1973263"/>
          <p14:tracePt t="120061" x="8466138" y="1973263"/>
          <p14:tracePt t="120087" x="8483600" y="1973263"/>
          <p14:tracePt t="120099" x="8518525" y="1973263"/>
          <p14:tracePt t="120112" x="8589963" y="1982788"/>
          <p14:tracePt t="120125" x="8680450" y="1990725"/>
          <p14:tracePt t="120141" x="8777288" y="2017713"/>
          <p14:tracePt t="120158" x="8848725" y="2027238"/>
          <p14:tracePt t="120175" x="8947150" y="2027238"/>
          <p14:tracePt t="120191" x="8974138" y="2027238"/>
          <p14:tracePt t="120208" x="9028113" y="2027238"/>
          <p14:tracePt t="120225" x="9055100" y="2027238"/>
          <p14:tracePt t="120242" x="9072563" y="2027238"/>
          <p14:tracePt t="120258" x="9082088" y="2027238"/>
          <p14:tracePt t="120277" x="9090025" y="2027238"/>
          <p14:tracePt t="120977" x="9072563" y="2017713"/>
          <p14:tracePt t="120990" x="9018588" y="1973263"/>
          <p14:tracePt t="121003" x="8912225" y="1884363"/>
          <p14:tracePt t="121015" x="8661400" y="1731963"/>
          <p14:tracePt t="121028" x="8367713" y="1554163"/>
          <p14:tracePt t="121042" x="8170863" y="1490663"/>
          <p14:tracePt t="121057" x="8089900" y="1455738"/>
          <p14:tracePt t="121073" x="8027988" y="1446213"/>
          <p14:tracePt t="121090" x="7983538" y="1446213"/>
          <p14:tracePt t="121091" x="7939088" y="1446213"/>
          <p14:tracePt t="121106" x="7902575" y="1446213"/>
          <p14:tracePt t="121123" x="7885113" y="1446213"/>
          <p14:tracePt t="121140" x="7867650" y="1446213"/>
          <p14:tracePt t="121156" x="7858125" y="1446213"/>
          <p14:tracePt t="121173" x="7848600" y="1446213"/>
          <p14:tracePt t="121190" x="7840663" y="1446213"/>
          <p14:tracePt t="121206" x="7813675" y="1446213"/>
          <p14:tracePt t="121223" x="7804150" y="1465263"/>
          <p14:tracePt t="121239" x="7796213" y="1490663"/>
          <p14:tracePt t="121256" x="7796213" y="1554163"/>
          <p14:tracePt t="121257" x="7796213" y="1598613"/>
          <p14:tracePt t="121273" x="7796213" y="1679575"/>
          <p14:tracePt t="121289" x="7840663" y="1751013"/>
          <p14:tracePt t="121306" x="7920038" y="1803400"/>
          <p14:tracePt t="121323" x="8143875" y="1893888"/>
          <p14:tracePt t="121339" x="8269288" y="1919288"/>
          <p14:tracePt t="121356" x="8402638" y="1938338"/>
          <p14:tracePt t="121373" x="8589963" y="1938338"/>
          <p14:tracePt t="121389" x="8634413" y="1938338"/>
          <p14:tracePt t="121406" x="8661400" y="1928813"/>
          <p14:tracePt t="121422" x="8680450" y="1919288"/>
          <p14:tracePt t="121439" x="8680450" y="1911350"/>
          <p14:tracePt t="121460" x="8688388" y="1911350"/>
          <p14:tracePt t="121486" x="8688388" y="1901825"/>
          <p14:tracePt t="121498" x="8688388" y="1893888"/>
          <p14:tracePt t="121511" x="8670925" y="1847850"/>
          <p14:tracePt t="121524" x="8626475" y="1795463"/>
          <p14:tracePt t="121539" x="8572500" y="1741488"/>
          <p14:tracePt t="121555" x="8510588" y="1697038"/>
          <p14:tracePt t="121575" x="8439150" y="1652588"/>
          <p14:tracePt t="121589" x="8402638" y="1652588"/>
          <p14:tracePt t="121605" x="8375650" y="1652588"/>
          <p14:tracePt t="121622" x="8331200" y="1652588"/>
          <p14:tracePt t="121639" x="8259763" y="1697038"/>
          <p14:tracePt t="121655" x="8232775" y="1714500"/>
          <p14:tracePt t="121672" x="8197850" y="1751013"/>
          <p14:tracePt t="121689" x="8188325" y="1776413"/>
          <p14:tracePt t="121690" x="8180388" y="1795463"/>
          <p14:tracePt t="121705" x="8161338" y="1830388"/>
          <p14:tracePt t="121722" x="8161338" y="1874838"/>
          <p14:tracePt t="121739" x="8161338" y="1911350"/>
          <p14:tracePt t="121740" x="8161338" y="1965325"/>
          <p14:tracePt t="121755" x="8197850" y="2000250"/>
          <p14:tracePt t="121772" x="8286750" y="2027238"/>
          <p14:tracePt t="121788" x="8412163" y="2062163"/>
          <p14:tracePt t="121805" x="8680450" y="2089150"/>
          <p14:tracePt t="121822" x="8777288" y="2089150"/>
          <p14:tracePt t="121838" x="8867775" y="2089150"/>
          <p14:tracePt t="121855" x="9028113" y="2000250"/>
          <p14:tracePt t="121872" x="9090025" y="1938338"/>
          <p14:tracePt t="121888" x="9144000" y="1866900"/>
          <p14:tracePt t="121905" x="9215438" y="1768475"/>
          <p14:tracePt t="121922" x="9232900" y="1741488"/>
          <p14:tracePt t="121938" x="9242425" y="1724025"/>
          <p14:tracePt t="121955" x="9242425" y="1704975"/>
          <p14:tracePt t="121972" x="9242425" y="1643063"/>
          <p14:tracePt t="121988" x="9215438" y="1598613"/>
          <p14:tracePt t="122005" x="9170988" y="1554163"/>
          <p14:tracePt t="122021" x="9109075" y="1509713"/>
          <p14:tracePt t="122038" x="9082088" y="1500188"/>
          <p14:tracePt t="122054" x="9055100" y="1500188"/>
          <p14:tracePt t="122071" x="8974138" y="1500188"/>
          <p14:tracePt t="122088" x="8894763" y="1536700"/>
          <p14:tracePt t="122106" x="8831263" y="1608138"/>
          <p14:tracePt t="122122" x="8759825" y="1785938"/>
          <p14:tracePt t="122138" x="8742363" y="1874838"/>
          <p14:tracePt t="122154" x="8742363" y="1965325"/>
          <p14:tracePt t="122171" x="8831263" y="2160588"/>
          <p14:tracePt t="122187" x="8902700" y="2205038"/>
          <p14:tracePt t="122204" x="8991600" y="2251075"/>
          <p14:tracePt t="122221" x="9090025" y="2268538"/>
          <p14:tracePt t="122237" x="9232900" y="2295525"/>
          <p14:tracePt t="122254" x="9296400" y="2295525"/>
          <p14:tracePt t="122271" x="9340850" y="2295525"/>
          <p14:tracePt t="122287" x="9420225" y="2295525"/>
          <p14:tracePt t="122304" x="9439275" y="2286000"/>
          <p14:tracePt t="122321" x="9456738" y="2268538"/>
          <p14:tracePt t="122340" x="9466263" y="2214563"/>
          <p14:tracePt t="122354" x="9466263" y="2179638"/>
          <p14:tracePt t="122371" x="9474200" y="2125663"/>
          <p14:tracePt t="122388" x="9474200" y="2009775"/>
          <p14:tracePt t="122404" x="9439275" y="1919288"/>
          <p14:tracePt t="122421" x="9385300" y="1830388"/>
          <p14:tracePt t="122437" x="9340850" y="1741488"/>
          <p14:tracePt t="122454" x="9251950" y="1652588"/>
          <p14:tracePt t="122470" x="9215438" y="1633538"/>
          <p14:tracePt t="122487" x="9161463" y="1616075"/>
          <p14:tracePt t="122504" x="9028113" y="1616075"/>
          <p14:tracePt t="122520" x="8947150" y="1616075"/>
          <p14:tracePt t="122537" x="8840788" y="1652588"/>
          <p14:tracePt t="122554" x="8742363" y="1724025"/>
          <p14:tracePt t="122570" x="8732838" y="1741488"/>
          <p14:tracePt t="122587" x="8715375" y="1758950"/>
          <p14:tracePt t="122604" x="8715375" y="1803400"/>
          <p14:tracePt t="122620" x="8715375" y="1830388"/>
          <p14:tracePt t="122637" x="8742363" y="1884363"/>
          <p14:tracePt t="122654" x="8920163" y="2036763"/>
          <p14:tracePt t="122670" x="9109075" y="2125663"/>
          <p14:tracePt t="122687" x="9232900" y="2170113"/>
          <p14:tracePt t="122704" x="9323388" y="2179638"/>
          <p14:tracePt t="122720" x="9456738" y="2187575"/>
          <p14:tracePt t="122737" x="9501188" y="2170113"/>
          <p14:tracePt t="122753" x="9555163" y="2152650"/>
          <p14:tracePt t="122770" x="9626600" y="2054225"/>
          <p14:tracePt t="122786" x="9671050" y="1928813"/>
          <p14:tracePt t="122803" x="9725025" y="1731963"/>
          <p14:tracePt t="122820" x="9742488" y="1446213"/>
          <p14:tracePt t="122836" x="9742488" y="1374775"/>
          <p14:tracePt t="122853" x="9725025" y="1312863"/>
          <p14:tracePt t="122870" x="9680575" y="1268413"/>
          <p14:tracePt t="122886" x="9572625" y="1223963"/>
          <p14:tracePt t="122903" x="9528175" y="1223963"/>
          <p14:tracePt t="122920" x="9447213" y="1223963"/>
          <p14:tracePt t="122938" x="9340850" y="1285875"/>
          <p14:tracePt t="122953" x="9313863" y="1312863"/>
          <p14:tracePt t="122969" x="9259888" y="1366838"/>
          <p14:tracePt t="122986" x="9180513" y="1482725"/>
          <p14:tracePt t="123003" x="9161463" y="1571625"/>
          <p14:tracePt t="123019" x="9153525" y="1633538"/>
          <p14:tracePt t="123036" x="9144000" y="1724025"/>
          <p14:tracePt t="123053" x="9144000" y="1758950"/>
          <p14:tracePt t="123069" x="9170988" y="1803400"/>
          <p14:tracePt t="123086" x="9205913" y="1874838"/>
          <p14:tracePt t="123103" x="9224963" y="1911350"/>
          <p14:tracePt t="123119" x="9232900" y="1928813"/>
          <p14:tracePt t="123137" x="9242425" y="1946275"/>
          <p14:tracePt t="123152" x="9251950" y="1955800"/>
          <p14:tracePt t="123169" x="9269413" y="1973263"/>
          <p14:tracePt t="123186" x="9277350" y="1982788"/>
          <p14:tracePt t="123202" x="9304338" y="2009775"/>
          <p14:tracePt t="123219" x="9313863" y="2017713"/>
          <p14:tracePt t="123251" x="9313863" y="2027238"/>
          <p14:tracePt t="123277" x="9323388" y="2036763"/>
          <p14:tracePt t="124778" x="9304338" y="2036763"/>
          <p14:tracePt t="124790" x="9286875" y="2036763"/>
          <p14:tracePt t="124803" x="9251950" y="2044700"/>
          <p14:tracePt t="124816" x="9188450" y="2054225"/>
          <p14:tracePt t="124833" x="9109075" y="2071688"/>
          <p14:tracePt t="124849" x="9010650" y="2108200"/>
          <p14:tracePt t="124866" x="8912225" y="2125663"/>
          <p14:tracePt t="124883" x="8599488" y="2170113"/>
          <p14:tracePt t="124900" x="8412163" y="2197100"/>
          <p14:tracePt t="124916" x="8180388" y="2241550"/>
          <p14:tracePt t="124932" x="7823200" y="2295525"/>
          <p14:tracePt t="124949" x="7697788" y="2322513"/>
          <p14:tracePt t="124966" x="7572375" y="2330450"/>
          <p14:tracePt t="124984" x="7367588" y="2357438"/>
          <p14:tracePt t="124999" x="7251700" y="2366963"/>
          <p14:tracePt t="125015" x="7180263" y="2393950"/>
          <p14:tracePt t="125033" x="6991350" y="2411413"/>
          <p14:tracePt t="125049" x="6894513" y="2419350"/>
          <p14:tracePt t="125065" x="6813550" y="2438400"/>
          <p14:tracePt t="125082" x="6715125" y="2446338"/>
          <p14:tracePt t="125099" x="6545263" y="2482850"/>
          <p14:tracePt t="125115" x="6473825" y="2490788"/>
          <p14:tracePt t="125132" x="6411913" y="2500313"/>
          <p14:tracePt t="125149" x="6296025" y="2509838"/>
          <p14:tracePt t="125165" x="6259513" y="2517775"/>
          <p14:tracePt t="125182" x="6215063" y="2527300"/>
          <p14:tracePt t="125199" x="6197600" y="2527300"/>
          <p14:tracePt t="125401" x="6180138" y="2527300"/>
          <p14:tracePt t="125414" x="6143625" y="2527300"/>
          <p14:tracePt t="125427" x="6108700" y="2500313"/>
          <p14:tracePt t="125439" x="6018213" y="2446338"/>
          <p14:tracePt t="125452" x="5911850" y="2366963"/>
          <p14:tracePt t="125465" x="5822950" y="2259013"/>
          <p14:tracePt t="125481" x="5759450" y="2143125"/>
          <p14:tracePt t="125498" x="5715000" y="2027238"/>
          <p14:tracePt t="125515" x="5670550" y="1884363"/>
          <p14:tracePt t="125531" x="5653088" y="1830388"/>
          <p14:tracePt t="125548" x="5643563" y="1795463"/>
          <p14:tracePt t="125564" x="5634038" y="1751013"/>
          <p14:tracePt t="125581" x="5616575" y="1660525"/>
          <p14:tracePt t="125598" x="5616575" y="1581150"/>
          <p14:tracePt t="125614" x="5634038" y="1482725"/>
          <p14:tracePt t="125631" x="5830888" y="1125538"/>
          <p14:tracePt t="125648" x="5946775" y="1027113"/>
          <p14:tracePt t="125664" x="6089650" y="946150"/>
          <p14:tracePt t="125681" x="6348413" y="874713"/>
          <p14:tracePt t="125698" x="6438900" y="874713"/>
          <p14:tracePt t="125714" x="6491288" y="874713"/>
          <p14:tracePt t="125731" x="6527800" y="874713"/>
          <p14:tracePt t="125757" x="6537325" y="874713"/>
          <p14:tracePt t="125808" x="6518275" y="884238"/>
          <p14:tracePt t="125820" x="6465888" y="911225"/>
          <p14:tracePt t="125833" x="6367463" y="938213"/>
          <p14:tracePt t="125847" x="6232525" y="965200"/>
          <p14:tracePt t="125864" x="6089650" y="982663"/>
          <p14:tracePt t="125881" x="5983288" y="1000125"/>
          <p14:tracePt t="125897" x="5751513" y="1000125"/>
          <p14:tracePt t="125914" x="5643563" y="1000125"/>
          <p14:tracePt t="125930" x="5537200" y="1000125"/>
          <p14:tracePt t="125948" x="5330825" y="982663"/>
          <p14:tracePt t="125964" x="5251450" y="965200"/>
          <p14:tracePt t="125980" x="5187950" y="955675"/>
          <p14:tracePt t="125997" x="5133975" y="938213"/>
          <p14:tracePt t="126014" x="5072063" y="911225"/>
          <p14:tracePt t="126030" x="5045075" y="901700"/>
          <p14:tracePt t="126047" x="5027613" y="893763"/>
          <p14:tracePt t="126064" x="5010150" y="874713"/>
          <p14:tracePt t="126080" x="5000625" y="874713"/>
          <p14:tracePt t="126100" x="4991100" y="874713"/>
          <p14:tracePt t="126151" x="4991100" y="893763"/>
          <p14:tracePt t="126163" x="4991100" y="938213"/>
          <p14:tracePt t="126176" x="4983163" y="1036638"/>
          <p14:tracePt t="126189" x="4983163" y="1169988"/>
          <p14:tracePt t="126201" x="4983163" y="1295400"/>
          <p14:tracePt t="126215" x="4983163" y="1428750"/>
          <p14:tracePt t="126230" x="4983163" y="1536700"/>
          <p14:tracePt t="126246" x="4983163" y="1616075"/>
          <p14:tracePt t="126264" x="4983163" y="1697038"/>
          <p14:tracePt t="126280" x="4983163" y="1866900"/>
          <p14:tracePt t="126296" x="4983163" y="1946275"/>
          <p14:tracePt t="126314" x="4983163" y="2009775"/>
          <p14:tracePt t="126330" x="4983163" y="2089150"/>
          <p14:tracePt t="126347" x="4991100" y="2125663"/>
          <p14:tracePt t="126363" x="5010150" y="2179638"/>
          <p14:tracePt t="126380" x="5045075" y="2303463"/>
          <p14:tracePt t="126396" x="5062538" y="2347913"/>
          <p14:tracePt t="126413" x="5089525" y="2384425"/>
          <p14:tracePt t="126430" x="5099050" y="2401888"/>
          <p14:tracePt t="126446" x="5108575" y="2411413"/>
          <p14:tracePt t="126463" x="5116513" y="2419350"/>
          <p14:tracePt t="126482" x="5126038" y="2428875"/>
          <p14:tracePt t="126507" x="5133975" y="2428875"/>
          <p14:tracePt t="126520" x="5153025" y="2428875"/>
          <p14:tracePt t="126546" x="5170488" y="2428875"/>
          <p14:tracePt t="126558" x="5180013" y="2428875"/>
          <p14:tracePt t="126583" x="5197475" y="2428875"/>
          <p14:tracePt t="126596" x="5224463" y="2428875"/>
          <p14:tracePt t="126609" x="5241925" y="2428875"/>
          <p14:tracePt t="126621" x="5268913" y="2428875"/>
          <p14:tracePt t="126634" x="5303838" y="2428875"/>
          <p14:tracePt t="126647" x="5340350" y="2428875"/>
          <p14:tracePt t="126663" x="5367338" y="2428875"/>
          <p14:tracePt t="126679" x="5419725" y="2428875"/>
          <p14:tracePt t="126696" x="5446713" y="2428875"/>
          <p14:tracePt t="126712" x="5500688" y="2428875"/>
          <p14:tracePt t="126729" x="5518150" y="2428875"/>
          <p14:tracePt t="126746" x="5545138" y="2428875"/>
          <p14:tracePt t="126763" x="5589588" y="2428875"/>
          <p14:tracePt t="126779" x="5616575" y="2428875"/>
          <p14:tracePt t="126795" x="5643563" y="2428875"/>
          <p14:tracePt t="126812" x="5688013" y="2428875"/>
          <p14:tracePt t="126829" x="5705475" y="2428875"/>
          <p14:tracePt t="126845" x="5724525" y="2428875"/>
          <p14:tracePt t="126863" x="5732463" y="2419350"/>
          <p14:tracePt t="126879" x="5751513" y="2419350"/>
          <p14:tracePt t="126895" x="5768975" y="2401888"/>
          <p14:tracePt t="126912" x="5776913" y="2393950"/>
          <p14:tracePt t="126928" x="5813425" y="2357438"/>
          <p14:tracePt t="126945" x="5830888" y="2339975"/>
          <p14:tracePt t="126962" x="5840413" y="2330450"/>
          <p14:tracePt t="126978" x="5867400" y="2303463"/>
          <p14:tracePt t="126995" x="5884863" y="2295525"/>
          <p14:tracePt t="127012" x="5902325" y="2268538"/>
          <p14:tracePt t="127028" x="5946775" y="2241550"/>
          <p14:tracePt t="127045" x="5973763" y="2232025"/>
          <p14:tracePt t="127062" x="5991225" y="2214563"/>
          <p14:tracePt t="127079" x="6072188" y="2187575"/>
          <p14:tracePt t="127095" x="6099175" y="2179638"/>
          <p14:tracePt t="127112" x="6134100" y="2170113"/>
          <p14:tracePt t="127128" x="6153150" y="2160588"/>
          <p14:tracePt t="127145" x="6188075" y="2152650"/>
          <p14:tracePt t="127162" x="6205538" y="2152650"/>
          <p14:tracePt t="127205" x="6215063" y="2152650"/>
          <p14:tracePt t="127562" x="6224588" y="2152650"/>
          <p14:tracePt t="127601" x="6242050" y="2152650"/>
          <p14:tracePt t="127613" x="6251575" y="2170113"/>
          <p14:tracePt t="127626" x="6269038" y="2179638"/>
          <p14:tracePt t="127638" x="6269038" y="2187575"/>
          <p14:tracePt t="127651" x="6286500" y="2205038"/>
          <p14:tracePt t="127663" x="6296025" y="2214563"/>
          <p14:tracePt t="127677" x="6296025" y="2224088"/>
          <p14:tracePt t="127715" x="6303963" y="2224088"/>
          <p14:tracePt t="127727" x="6303963" y="2232025"/>
          <p14:tracePt t="127740" x="6303963" y="2241550"/>
          <p14:tracePt t="127753" x="6313488" y="2241550"/>
          <p14:tracePt t="127765" x="6323013" y="2251075"/>
          <p14:tracePt t="127778" x="6330950" y="2259013"/>
          <p14:tracePt t="127794" x="6340475" y="2276475"/>
          <p14:tracePt t="127816" x="6348413" y="2286000"/>
          <p14:tracePt t="127867" x="6357938" y="2295525"/>
          <p14:tracePt t="128083" x="6357938" y="2303463"/>
          <p14:tracePt t="128109" x="6367463" y="2312988"/>
          <p14:tracePt t="128121" x="6375400" y="2312988"/>
          <p14:tracePt t="128134" x="6375400" y="2322513"/>
          <p14:tracePt t="128147" x="6384925" y="2322513"/>
          <p14:tracePt t="128160" x="6384925" y="2330450"/>
          <p14:tracePt t="128185" x="6384925" y="2339975"/>
          <p14:tracePt t="128198" x="6394450" y="2339975"/>
          <p14:tracePt t="128478" x="6402388" y="2339975"/>
          <p14:tracePt t="128681" x="6411913" y="2347913"/>
          <p14:tracePt t="128694" x="6419850" y="2347913"/>
          <p14:tracePt t="128707" x="6438900" y="2357438"/>
          <p14:tracePt t="128719" x="6465888" y="2357438"/>
          <p14:tracePt t="128732" x="6510338" y="2357438"/>
          <p14:tracePt t="128745" x="6537325" y="2366963"/>
          <p14:tracePt t="128759" x="6562725" y="2374900"/>
          <p14:tracePt t="128775" x="6581775" y="2374900"/>
          <p14:tracePt t="128792" x="6589713" y="2374900"/>
          <p14:tracePt t="128809" x="6608763" y="2374900"/>
          <p14:tracePt t="128825" x="6616700" y="2374900"/>
          <p14:tracePt t="128842" x="6626225" y="2374900"/>
          <p14:tracePt t="128858" x="6634163" y="2374900"/>
          <p14:tracePt t="128875" x="6653213" y="2374900"/>
          <p14:tracePt t="128891" x="6670675" y="2374900"/>
          <p14:tracePt t="128910" x="6680200" y="2374900"/>
          <p14:tracePt t="128925" x="6697663" y="2374900"/>
          <p14:tracePt t="128948" x="6705600" y="2374900"/>
          <p14:tracePt t="128961" x="6715125" y="2374900"/>
          <p14:tracePt t="128975" x="6724650" y="2374900"/>
          <p14:tracePt t="129012" x="6732588" y="2374900"/>
          <p14:tracePt t="129279" x="6715125" y="2374900"/>
          <p14:tracePt t="129292" x="6680200" y="2374900"/>
          <p14:tracePt t="129304" x="6616700" y="2374900"/>
          <p14:tracePt t="129317" x="6510338" y="2374900"/>
          <p14:tracePt t="129330" x="6402388" y="2374900"/>
          <p14:tracePt t="129343" x="6303963" y="2374900"/>
          <p14:tracePt t="129357" x="6251575" y="2374900"/>
          <p14:tracePt t="129374" x="6215063" y="2374900"/>
          <p14:tracePt t="129391" x="6197600" y="2374900"/>
          <p14:tracePt t="129407" x="6180138" y="2374900"/>
          <p14:tracePt t="129559" x="6188075" y="2374900"/>
          <p14:tracePt t="129571" x="6205538" y="2374900"/>
          <p14:tracePt t="129584" x="6259513" y="2374900"/>
          <p14:tracePt t="129597" x="6323013" y="2374900"/>
          <p14:tracePt t="129609" x="6429375" y="2374900"/>
          <p14:tracePt t="129623" x="6527800" y="2374900"/>
          <p14:tracePt t="129640" x="6608763" y="2357438"/>
          <p14:tracePt t="129657" x="6697663" y="2303463"/>
          <p14:tracePt t="129674" x="6858000" y="2160588"/>
          <p14:tracePt t="129690" x="6919913" y="2108200"/>
          <p14:tracePt t="129707" x="6965950" y="2036763"/>
          <p14:tracePt t="129724" x="7027863" y="1884363"/>
          <p14:tracePt t="129740" x="7062788" y="1776413"/>
          <p14:tracePt t="129756" x="7081838" y="1704975"/>
          <p14:tracePt t="129773" x="7108825" y="1643063"/>
          <p14:tracePt t="129790" x="7180263" y="1527175"/>
          <p14:tracePt t="129806" x="7251700" y="1419225"/>
          <p14:tracePt t="129824" x="7323138" y="1322388"/>
          <p14:tracePt t="129840" x="7439025" y="1179513"/>
          <p14:tracePt t="129856" x="7466013" y="1160463"/>
          <p14:tracePt t="129873" x="7473950" y="1143000"/>
          <p14:tracePt t="130106" x="7473950" y="1133475"/>
          <p14:tracePt t="130131" x="7473950" y="1125538"/>
          <p14:tracePt t="130207" x="7446963" y="1152525"/>
          <p14:tracePt t="130220" x="7358063" y="1276350"/>
          <p14:tracePt t="130233" x="7188200" y="1527175"/>
          <p14:tracePt t="130245" x="6946900" y="1874838"/>
          <p14:tracePt t="130258" x="6751638" y="2143125"/>
          <p14:tracePt t="130272" x="6653213" y="2295525"/>
          <p14:tracePt t="130289" x="6616700" y="2347913"/>
          <p14:tracePt t="130306" x="6599238" y="2374900"/>
          <p14:tracePt t="130322" x="6572250" y="2401888"/>
          <p14:tracePt t="130339" x="6554788" y="2401888"/>
          <p14:tracePt t="130355" x="6554788" y="2419350"/>
          <p14:tracePt t="130372" x="6537325" y="2438400"/>
          <p14:tracePt t="130388" x="6537325" y="2446338"/>
          <p14:tracePt t="130405" x="6537325" y="2465388"/>
          <p14:tracePt t="130422" x="6527800" y="2490788"/>
          <p14:tracePt t="130438" x="6500813" y="2608263"/>
          <p14:tracePt t="130455" x="6483350" y="2652713"/>
          <p14:tracePt t="130472" x="6473825" y="2687638"/>
          <p14:tracePt t="130489" x="6456363" y="2724150"/>
          <p14:tracePt t="130505" x="6456363" y="2732088"/>
          <p14:tracePt t="130741" x="6465888" y="2724150"/>
          <p14:tracePt t="130754" x="6483350" y="2714625"/>
          <p14:tracePt t="130767" x="6510338" y="2705100"/>
          <p14:tracePt t="130779" x="6527800" y="2687638"/>
          <p14:tracePt t="130792" x="6562725" y="2687638"/>
          <p14:tracePt t="130805" x="6581775" y="2670175"/>
          <p14:tracePt t="130821" x="6608763" y="2652713"/>
          <p14:tracePt t="130838" x="6653213" y="2643188"/>
          <p14:tracePt t="130854" x="6688138" y="2625725"/>
          <p14:tracePt t="130871" x="6769100" y="2581275"/>
          <p14:tracePt t="130888" x="6804025" y="2562225"/>
          <p14:tracePt t="130905" x="6867525" y="2536825"/>
          <p14:tracePt t="130921" x="7018338" y="2455863"/>
          <p14:tracePt t="130938" x="7081838" y="2401888"/>
          <p14:tracePt t="130954" x="7126288" y="2347913"/>
          <p14:tracePt t="130971" x="7205663" y="2187575"/>
          <p14:tracePt t="130987" x="7242175" y="2125663"/>
          <p14:tracePt t="131004" x="7259638" y="2071688"/>
          <p14:tracePt t="131021" x="7296150" y="2000250"/>
          <p14:tracePt t="131037" x="7313613" y="1982788"/>
          <p14:tracePt t="131054" x="7313613" y="1973263"/>
          <p14:tracePt t="131071" x="7313613" y="1965325"/>
          <p14:tracePt t="131087" x="7313613" y="1955800"/>
          <p14:tracePt t="131428" x="7313613" y="2000250"/>
          <p14:tracePt t="131441" x="7313613" y="2143125"/>
          <p14:tracePt t="131454" x="7331075" y="2490788"/>
          <p14:tracePt t="131466" x="7367588" y="2901950"/>
          <p14:tracePt t="131479" x="7412038" y="3259138"/>
          <p14:tracePt t="131492" x="7429500" y="3340100"/>
          <p14:tracePt t="131504" x="7446963" y="3367088"/>
          <p14:tracePt t="131520" x="7456488" y="3384550"/>
          <p14:tracePt t="131536" x="7456488" y="3394075"/>
          <p14:tracePt t="134965" x="7439025" y="3394075"/>
          <p14:tracePt t="134977" x="7375525" y="3375025"/>
          <p14:tracePt t="134990" x="7259638" y="3348038"/>
          <p14:tracePt t="135003" x="7062788" y="3286125"/>
          <p14:tracePt t="135016" x="6786563" y="3170238"/>
          <p14:tracePt t="135029" x="6491288" y="3027363"/>
          <p14:tracePt t="135046" x="6340475" y="2911475"/>
          <p14:tracePt t="135063" x="6251575" y="2822575"/>
          <p14:tracePt t="135080" x="6153150" y="2724150"/>
          <p14:tracePt t="135096" x="6143625" y="2705100"/>
          <p14:tracePt t="135113" x="6134100" y="2697163"/>
          <p14:tracePt t="135129" x="6134100" y="2687638"/>
          <p14:tracePt t="135181" x="6143625" y="2679700"/>
          <p14:tracePt t="135194" x="6197600" y="2679700"/>
          <p14:tracePt t="135206" x="6313488" y="2670175"/>
          <p14:tracePt t="135219" x="6537325" y="2670175"/>
          <p14:tracePt t="135231" x="6786563" y="2670175"/>
          <p14:tracePt t="135246" x="6965950" y="2670175"/>
          <p14:tracePt t="135262" x="7045325" y="2670175"/>
          <p14:tracePt t="135279" x="7108825" y="2670175"/>
          <p14:tracePt t="135296" x="7161213" y="2670175"/>
          <p14:tracePt t="136899" x="7134225" y="2660650"/>
          <p14:tracePt t="136912" x="7108825" y="2643188"/>
          <p14:tracePt t="136925" x="7062788" y="2608263"/>
          <p14:tracePt t="136937" x="6991350" y="2554288"/>
          <p14:tracePt t="136950" x="6946900" y="2473325"/>
          <p14:tracePt t="136962" x="6884988" y="2384425"/>
          <p14:tracePt t="136976" x="6848475" y="2303463"/>
          <p14:tracePt t="136992" x="6823075" y="2251075"/>
          <p14:tracePt t="137009" x="6804025" y="2214563"/>
          <p14:tracePt t="137026" x="6796088" y="2179638"/>
          <p14:tracePt t="137042" x="6796088" y="2170113"/>
          <p14:tracePt t="137102" x="6804025" y="2170113"/>
          <p14:tracePt t="137115" x="6858000" y="2170113"/>
          <p14:tracePt t="137127" x="6929438" y="2170113"/>
          <p14:tracePt t="137141" x="7081838" y="2170113"/>
          <p14:tracePt t="137153" x="7251700" y="2170113"/>
          <p14:tracePt t="137166" x="7456488" y="2170113"/>
          <p14:tracePt t="137178" x="7562850" y="2170113"/>
          <p14:tracePt t="137192" x="7680325" y="2170113"/>
          <p14:tracePt t="137211" x="7769225" y="2170113"/>
          <p14:tracePt t="137225" x="7858125" y="2170113"/>
          <p14:tracePt t="137242" x="7966075" y="2179638"/>
          <p14:tracePt t="137259" x="7991475" y="2187575"/>
          <p14:tracePt t="137275" x="8018463" y="2187575"/>
          <p14:tracePt t="137292" x="8037513" y="2187575"/>
          <p14:tracePt t="137318" x="8045450" y="2187575"/>
          <p14:tracePt t="138362" x="8010525" y="2187575"/>
          <p14:tracePt t="138374" x="7885113" y="2179638"/>
          <p14:tracePt t="138387" x="7626350" y="2152650"/>
          <p14:tracePt t="138400" x="7215188" y="2098675"/>
          <p14:tracePt t="138412" x="6804025" y="2054225"/>
          <p14:tracePt t="138425" x="6626225" y="2036763"/>
          <p14:tracePt t="138440" x="6483350" y="2017713"/>
          <p14:tracePt t="138456" x="6384925" y="2017713"/>
          <p14:tracePt t="138473" x="6313488" y="2009775"/>
          <p14:tracePt t="138490" x="6215063" y="2009775"/>
          <p14:tracePt t="138506" x="6188075" y="2009775"/>
          <p14:tracePt t="138523" x="6161088" y="2009775"/>
          <p14:tracePt t="138540" x="6108700" y="2009775"/>
          <p14:tracePt t="138556" x="6081713" y="2009775"/>
          <p14:tracePt t="138573" x="6072188" y="2009775"/>
          <p14:tracePt t="138590" x="6054725" y="2009775"/>
          <p14:tracePt t="138606" x="6027738" y="2009775"/>
          <p14:tracePt t="138629" x="6018213" y="2009775"/>
          <p14:tracePt t="138794" x="6027738" y="2027238"/>
          <p14:tracePt t="138807" x="6045200" y="2044700"/>
          <p14:tracePt t="138820" x="6054725" y="2062163"/>
          <p14:tracePt t="138832" x="6062663" y="2089150"/>
          <p14:tracePt t="138845" x="6081713" y="2108200"/>
          <p14:tracePt t="138858" x="6081713" y="2125663"/>
          <p14:tracePt t="138872" x="6081713" y="2143125"/>
          <p14:tracePt t="138889" x="6081713" y="2170113"/>
          <p14:tracePt t="138906" x="6081713" y="2197100"/>
          <p14:tracePt t="138922" x="6081713" y="2251075"/>
          <p14:tracePt t="138939" x="6081713" y="2295525"/>
          <p14:tracePt t="138955" x="6081713" y="2312988"/>
          <p14:tracePt t="138974" x="6072188" y="2347913"/>
          <p14:tracePt t="138989" x="6072188" y="2357438"/>
          <p14:tracePt t="139010" x="6072188" y="2366963"/>
          <p14:tracePt t="139073" x="6072188" y="2374900"/>
          <p14:tracePt t="139137" x="6072188" y="2384425"/>
          <p14:tracePt t="139978" x="6081713" y="2384425"/>
          <p14:tracePt t="139990" x="6126163" y="2393950"/>
          <p14:tracePt t="140003" x="6242050" y="2401888"/>
          <p14:tracePt t="140016" x="6473825" y="2419350"/>
          <p14:tracePt t="140029" x="6867525" y="2428875"/>
          <p14:tracePt t="140041" x="7170738" y="2446338"/>
          <p14:tracePt t="140054" x="7323138" y="2446338"/>
          <p14:tracePt t="140070" x="7394575" y="2446338"/>
          <p14:tracePt t="140087" x="7419975" y="2446338"/>
          <p14:tracePt t="140105" x="7466013" y="2446338"/>
          <p14:tracePt t="140130" x="7473950" y="2446338"/>
          <p14:tracePt t="140143" x="7483475" y="2446338"/>
          <p14:tracePt t="140155" x="7491413" y="2446338"/>
          <p14:tracePt t="140170" x="7500938" y="2438400"/>
          <p14:tracePt t="140186" x="7537450" y="2374900"/>
          <p14:tracePt t="140203" x="7562850" y="2303463"/>
          <p14:tracePt t="140221" x="7634288" y="2179638"/>
          <p14:tracePt t="140236" x="7634288" y="2160588"/>
          <p14:tracePt t="140253" x="7634288" y="2152650"/>
          <p14:tracePt t="140273" x="7643813" y="2143125"/>
          <p14:tracePt t="140321" x="7643813" y="2133600"/>
          <p14:tracePt t="140397" x="7643813" y="2125663"/>
          <p14:tracePt t="140410" x="7643813" y="2108200"/>
          <p14:tracePt t="140423" x="7634288" y="2098675"/>
          <p14:tracePt t="140436" x="7626350" y="2071688"/>
          <p14:tracePt t="140453" x="7616825" y="2054225"/>
          <p14:tracePt t="140470" x="7608888" y="2044700"/>
          <p14:tracePt t="140486" x="7608888" y="2017713"/>
          <p14:tracePt t="140502" x="7608888" y="2009775"/>
          <p14:tracePt t="140519" x="7626350" y="1990725"/>
          <p14:tracePt t="140536" x="7688263" y="1965325"/>
          <p14:tracePt t="140554" x="7840663" y="1919288"/>
          <p14:tracePt t="140569" x="7912100" y="1911350"/>
          <p14:tracePt t="140586" x="7991475" y="1911350"/>
          <p14:tracePt t="140602" x="8089900" y="1911350"/>
          <p14:tracePt t="140619" x="8116888" y="1911350"/>
          <p14:tracePt t="140636" x="8126413" y="1911350"/>
          <p14:tracePt t="140652" x="8153400" y="1919288"/>
          <p14:tracePt t="140669" x="8161338" y="1919288"/>
          <p14:tracePt t="140685" x="8170863" y="1938338"/>
          <p14:tracePt t="140702" x="8205788" y="1965325"/>
          <p14:tracePt t="140719" x="8224838" y="2000250"/>
          <p14:tracePt t="140735" x="8242300" y="2017713"/>
          <p14:tracePt t="140752" x="8269288" y="2054225"/>
          <p14:tracePt t="140769" x="8277225" y="2062163"/>
          <p14:tracePt t="140785" x="8286750" y="2089150"/>
          <p14:tracePt t="140802" x="8296275" y="2108200"/>
          <p14:tracePt t="140819" x="8313738" y="2197100"/>
          <p14:tracePt t="140835" x="8313738" y="2295525"/>
          <p14:tracePt t="140852" x="8313738" y="2357438"/>
          <p14:tracePt t="140869" x="8251825" y="2419350"/>
          <p14:tracePt t="140885" x="8224838" y="2428875"/>
          <p14:tracePt t="140902" x="8197850" y="2438400"/>
          <p14:tracePt t="140919" x="8072438" y="2446338"/>
          <p14:tracePt t="140935" x="8010525" y="2446338"/>
          <p14:tracePt t="140952" x="7956550" y="2411413"/>
          <p14:tracePt t="140969" x="7875588" y="2312988"/>
          <p14:tracePt t="140985" x="7848600" y="2268538"/>
          <p14:tracePt t="141002" x="7831138" y="2224088"/>
          <p14:tracePt t="141018" x="7813675" y="2205038"/>
          <p14:tracePt t="141035" x="7804150" y="2160588"/>
          <p14:tracePt t="141051" x="7804150" y="2133600"/>
          <p14:tracePt t="141068" x="7804150" y="2108200"/>
          <p14:tracePt t="141085" x="7804150" y="2044700"/>
          <p14:tracePt t="141101" x="7831138" y="2009775"/>
          <p14:tracePt t="141118" x="7858125" y="1982788"/>
          <p14:tracePt t="141135" x="7939088" y="1938338"/>
          <p14:tracePt t="141152" x="8001000" y="1911350"/>
          <p14:tracePt t="141168" x="8045450" y="1893888"/>
          <p14:tracePt t="141185" x="8161338" y="1893888"/>
          <p14:tracePt t="141201" x="8224838" y="1893888"/>
          <p14:tracePt t="141218" x="8296275" y="1911350"/>
          <p14:tracePt t="141234" x="8385175" y="1973263"/>
          <p14:tracePt t="141251" x="8518525" y="2108200"/>
          <p14:tracePt t="141268" x="8537575" y="2143125"/>
          <p14:tracePt t="141284" x="8562975" y="2170113"/>
          <p14:tracePt t="141301" x="8582025" y="2224088"/>
          <p14:tracePt t="141318" x="8582025" y="2241550"/>
          <p14:tracePt t="141334" x="8589963" y="2259013"/>
          <p14:tracePt t="141352" x="8589963" y="2322513"/>
          <p14:tracePt t="141367" x="8589963" y="2366963"/>
          <p14:tracePt t="141384" x="8562975" y="2393950"/>
          <p14:tracePt t="141401" x="8456613" y="2446338"/>
          <p14:tracePt t="141417" x="8394700" y="2465388"/>
          <p14:tracePt t="141434" x="8340725" y="2473325"/>
          <p14:tracePt t="141451" x="8296275" y="2473325"/>
          <p14:tracePt t="141467" x="8170863" y="2473325"/>
          <p14:tracePt t="141484" x="8099425" y="2455863"/>
          <p14:tracePt t="141504" x="7974013" y="2347913"/>
          <p14:tracePt t="141517" x="7920038" y="2286000"/>
          <p14:tracePt t="141534" x="7885113" y="2241550"/>
          <p14:tracePt t="141550" x="7867650" y="2197100"/>
          <p14:tracePt t="141567" x="7848600" y="2152650"/>
          <p14:tracePt t="141584" x="7848600" y="2133600"/>
          <p14:tracePt t="141600" x="7840663" y="2133600"/>
          <p14:tracePt t="141617" x="7840663" y="2108200"/>
          <p14:tracePt t="141634" x="7840663" y="2098675"/>
          <p14:tracePt t="141650" x="7840663" y="2081213"/>
          <p14:tracePt t="141667" x="7894638" y="2027238"/>
          <p14:tracePt t="141683" x="7939088" y="2000250"/>
          <p14:tracePt t="141700" x="7983538" y="1982788"/>
          <p14:tracePt t="141717" x="8018463" y="1965325"/>
          <p14:tracePt t="141733" x="8072438" y="1965325"/>
          <p14:tracePt t="141750" x="8116888" y="1965325"/>
          <p14:tracePt t="141767" x="8170863" y="1965325"/>
          <p14:tracePt t="141784" x="8348663" y="2044700"/>
          <p14:tracePt t="141800" x="8456613" y="2116138"/>
          <p14:tracePt t="141817" x="8528050" y="2179638"/>
          <p14:tracePt t="141834" x="8582025" y="2251075"/>
          <p14:tracePt t="141850" x="8599488" y="2276475"/>
          <p14:tracePt t="141866" x="8599488" y="2295525"/>
          <p14:tracePt t="141884" x="8609013" y="2303463"/>
          <p14:tracePt t="141900" x="8609013" y="2312988"/>
          <p14:tracePt t="141916" x="8609013" y="2322513"/>
          <p14:tracePt t="141933" x="8609013" y="2330450"/>
          <p14:tracePt t="144111" x="8599488" y="2330450"/>
          <p14:tracePt t="144123" x="8582025" y="2330450"/>
          <p14:tracePt t="144136" x="8555038" y="2339975"/>
          <p14:tracePt t="144149" x="8474075" y="2357438"/>
          <p14:tracePt t="144162" x="8367713" y="2374900"/>
          <p14:tracePt t="144179" x="8134350" y="2419350"/>
          <p14:tracePt t="144195" x="7831138" y="2446338"/>
          <p14:tracePt t="144212" x="7323138" y="2473325"/>
          <p14:tracePt t="144229" x="7116763" y="2490788"/>
          <p14:tracePt t="144245" x="6983413" y="2500313"/>
          <p14:tracePt t="144262" x="6867525" y="2509838"/>
          <p14:tracePt t="144263" x="6769100" y="2517775"/>
          <p14:tracePt t="144278" x="6715125" y="2527300"/>
          <p14:tracePt t="144295" x="6688138" y="2536825"/>
          <p14:tracePt t="144312" x="6670675" y="2536825"/>
          <p14:tracePt t="144328" x="6661150" y="2536825"/>
          <p14:tracePt t="144530" x="6643688" y="2536825"/>
          <p14:tracePt t="144543" x="6608763" y="2536825"/>
          <p14:tracePt t="144555" x="6518275" y="2536825"/>
          <p14:tracePt t="144568" x="6419850" y="2536825"/>
          <p14:tracePt t="144581" x="6296025" y="2536825"/>
          <p14:tracePt t="144595" x="6180138" y="2536825"/>
          <p14:tracePt t="144611" x="6108700" y="2536825"/>
          <p14:tracePt t="144628" x="6054725" y="2544763"/>
          <p14:tracePt t="144645" x="6010275" y="2554288"/>
          <p14:tracePt t="144661" x="6000750" y="2554288"/>
          <p14:tracePt t="144678" x="5991225" y="2554288"/>
          <p14:tracePt t="145777" x="5983288" y="2554288"/>
          <p14:tracePt t="145791" x="5973763" y="2554288"/>
          <p14:tracePt t="145803" x="5965825" y="2544763"/>
          <p14:tracePt t="145816" x="5965825" y="2509838"/>
          <p14:tracePt t="145829" x="5965825" y="2419350"/>
          <p14:tracePt t="145843" x="5973763" y="2268538"/>
          <p14:tracePt t="145859" x="6054725" y="2081213"/>
          <p14:tracePt t="145876" x="6170613" y="1965325"/>
          <p14:tracePt t="145892" x="6554788" y="1847850"/>
          <p14:tracePt t="145909" x="6804025" y="1847850"/>
          <p14:tracePt t="145925" x="7062788" y="1866900"/>
          <p14:tracePt t="145945" x="7491413" y="2017713"/>
          <p14:tracePt t="145959" x="7599363" y="2089150"/>
          <p14:tracePt t="145975" x="7680325" y="2160588"/>
          <p14:tracePt t="145992" x="7742238" y="2224088"/>
          <p14:tracePt t="146009" x="7813675" y="2303463"/>
          <p14:tracePt t="146025" x="7840663" y="2339975"/>
          <p14:tracePt t="146042" x="7867650" y="2393950"/>
          <p14:tracePt t="146059" x="7894638" y="2536825"/>
          <p14:tracePt t="146075" x="7894638" y="2633663"/>
          <p14:tracePt t="146093" x="7885113" y="2705100"/>
          <p14:tracePt t="146111" x="7688263" y="2840038"/>
          <p14:tracePt t="146125" x="7510463" y="2901950"/>
          <p14:tracePt t="146141" x="7197725" y="2973388"/>
          <p14:tracePt t="146158" x="6902450" y="3017838"/>
          <p14:tracePt t="146175" x="6384925" y="3017838"/>
          <p14:tracePt t="146191" x="6180138" y="3009900"/>
          <p14:tracePt t="146208" x="5929313" y="2938463"/>
          <p14:tracePt t="146225" x="5589588" y="2759075"/>
          <p14:tracePt t="146241" x="5500688" y="2670175"/>
          <p14:tracePt t="146258" x="5402263" y="2544763"/>
          <p14:tracePt t="146275" x="5286375" y="2384425"/>
          <p14:tracePt t="146291" x="5259388" y="2330450"/>
          <p14:tracePt t="146308" x="5241925" y="2276475"/>
          <p14:tracePt t="146325" x="5241925" y="2197100"/>
          <p14:tracePt t="146341" x="5241925" y="2160588"/>
          <p14:tracePt t="146358" x="5259388" y="2116138"/>
          <p14:tracePt t="146375" x="5384800" y="2027238"/>
          <p14:tracePt t="146391" x="5473700" y="1982788"/>
          <p14:tracePt t="146408" x="5626100" y="1928813"/>
          <p14:tracePt t="146425" x="5768975" y="1893888"/>
          <p14:tracePt t="146441" x="6010275" y="1874838"/>
          <p14:tracePt t="146458" x="6134100" y="1874838"/>
          <p14:tracePt t="146474" x="6251575" y="1874838"/>
          <p14:tracePt t="146491" x="6456363" y="1911350"/>
          <p14:tracePt t="146508" x="6537325" y="1973263"/>
          <p14:tracePt t="146524" x="6616700" y="2044700"/>
          <p14:tracePt t="146541" x="6777038" y="2241550"/>
          <p14:tracePt t="146557" x="6840538" y="2312988"/>
          <p14:tracePt t="146574" x="6875463" y="2366963"/>
          <p14:tracePt t="146591" x="6946900" y="2465388"/>
          <p14:tracePt t="146607" x="6965950" y="2527300"/>
          <p14:tracePt t="146624" x="6983413" y="2616200"/>
          <p14:tracePt t="146641" x="6991350" y="2670175"/>
          <p14:tracePt t="146658" x="7000875" y="2714625"/>
          <p14:tracePt t="146674" x="6991350" y="2732088"/>
          <p14:tracePt t="146691" x="6938963" y="2741613"/>
          <p14:tracePt t="146707" x="6705600" y="2768600"/>
          <p14:tracePt t="146724" x="6545263" y="2768600"/>
          <p14:tracePt t="146740" x="6367463" y="2768600"/>
          <p14:tracePt t="146757" x="6062663" y="2633663"/>
          <p14:tracePt t="146774" x="5973763" y="2562225"/>
          <p14:tracePt t="146791" x="5911850" y="2482850"/>
          <p14:tracePt t="146807" x="5830888" y="2357438"/>
          <p14:tracePt t="146823" x="5813425" y="2276475"/>
          <p14:tracePt t="146840" x="5803900" y="2214563"/>
          <p14:tracePt t="146858" x="5803900" y="2071688"/>
          <p14:tracePt t="146874" x="5803900" y="2036763"/>
          <p14:tracePt t="146891" x="5803900" y="2017713"/>
          <p14:tracePt t="146907" x="5803900" y="1982788"/>
          <p14:tracePt t="146923" x="5848350" y="1938338"/>
          <p14:tracePt t="146940" x="5902325" y="1901825"/>
          <p14:tracePt t="146957" x="5956300" y="1884363"/>
          <p14:tracePt t="146973" x="6099175" y="1857375"/>
          <p14:tracePt t="146990" x="6170613" y="1847850"/>
          <p14:tracePt t="147007" x="6242050" y="1847850"/>
          <p14:tracePt t="147023" x="6394450" y="1866900"/>
          <p14:tracePt t="147040" x="6483350" y="1893888"/>
          <p14:tracePt t="147057" x="6545263" y="1919288"/>
          <p14:tracePt t="147074" x="6643688" y="1965325"/>
          <p14:tracePt t="147090" x="6688138" y="1990725"/>
          <p14:tracePt t="147107" x="6724650" y="2027238"/>
          <p14:tracePt t="147123" x="6769100" y="2098675"/>
          <p14:tracePt t="147140" x="6840538" y="2205038"/>
          <p14:tracePt t="147156" x="6867525" y="2251075"/>
          <p14:tracePt t="147173" x="6894513" y="2268538"/>
          <p14:tracePt t="147190" x="6911975" y="2322513"/>
          <p14:tracePt t="147206" x="6929438" y="2347913"/>
          <p14:tracePt t="147223" x="6929438" y="2401888"/>
          <p14:tracePt t="147240" x="6946900" y="2509838"/>
          <p14:tracePt t="147257" x="6946900" y="2554288"/>
          <p14:tracePt t="147273" x="6946900" y="2598738"/>
          <p14:tracePt t="147290" x="6946900" y="2643188"/>
          <p14:tracePt t="147306" x="6946900" y="2670175"/>
          <p14:tracePt t="147323" x="6946900" y="2697163"/>
          <p14:tracePt t="147340" x="6946900" y="2751138"/>
          <p14:tracePt t="147356" x="6946900" y="2759075"/>
          <p14:tracePt t="147373" x="6946900" y="2776538"/>
          <p14:tracePt t="147389" x="6946900" y="2786063"/>
          <p14:tracePt t="147406" x="6938963" y="2795588"/>
          <p14:tracePt t="147442" x="6919913" y="2795588"/>
          <p14:tracePt t="147468" x="6911975" y="2803525"/>
          <p14:tracePt t="147480" x="6884988" y="2803525"/>
          <p14:tracePt t="147493" x="6867525" y="2803525"/>
          <p14:tracePt t="147508" x="6831013" y="2813050"/>
          <p14:tracePt t="147522" x="6769100" y="2813050"/>
          <p14:tracePt t="147539" x="6705600" y="2822575"/>
          <p14:tracePt t="147556" x="6643688" y="2822575"/>
          <p14:tracePt t="147557" x="6581775" y="2822575"/>
          <p14:tracePt t="147572" x="6537325" y="2822575"/>
          <p14:tracePt t="147589" x="6491288" y="2822575"/>
          <p14:tracePt t="147606" x="6456363" y="2822575"/>
          <p14:tracePt t="147622" x="6402388" y="2803525"/>
          <p14:tracePt t="147639" x="6384925" y="2795588"/>
          <p14:tracePt t="147656" x="6375400" y="2795588"/>
          <p14:tracePt t="147672" x="6367463" y="2795588"/>
          <p14:tracePt t="147798" x="6367463" y="2786063"/>
          <p14:tracePt t="149186" x="6375400" y="2786063"/>
          <p14:tracePt t="149199" x="6402388" y="2786063"/>
          <p14:tracePt t="149211" x="6456363" y="2776538"/>
          <p14:tracePt t="149224" x="6527800" y="2776538"/>
          <p14:tracePt t="149237" x="6626225" y="2776538"/>
          <p14:tracePt t="149252" x="6715125" y="2776538"/>
          <p14:tracePt t="149269" x="6759575" y="2776538"/>
          <p14:tracePt t="149286" x="6796088" y="2776538"/>
          <p14:tracePt t="149302" x="6840538" y="2776538"/>
          <p14:tracePt t="149319" x="6848475" y="2776538"/>
          <p14:tracePt t="149336" x="6858000" y="2776538"/>
          <p14:tracePt t="149352" x="6867525" y="2768600"/>
          <p14:tracePt t="150942" x="6875463" y="2768600"/>
          <p14:tracePt t="150955" x="6894513" y="2768600"/>
          <p14:tracePt t="150968" x="6919913" y="2768600"/>
          <p14:tracePt t="150982" x="6956425" y="2768600"/>
          <p14:tracePt t="150999" x="7018338" y="2768600"/>
          <p14:tracePt t="151016" x="7099300" y="2768600"/>
          <p14:tracePt t="151032" x="7224713" y="2768600"/>
          <p14:tracePt t="151051" x="7242175" y="2768600"/>
          <p14:tracePt t="151066" x="7251700" y="2768600"/>
          <p14:tracePt t="151082" x="7259638" y="2768600"/>
          <p14:tracePt t="151146" x="7242175" y="2768600"/>
          <p14:tracePt t="151158" x="7188200" y="2768600"/>
          <p14:tracePt t="151171" x="7089775" y="2768600"/>
          <p14:tracePt t="151184" x="6973888" y="2768600"/>
          <p14:tracePt t="151199" x="6848475" y="2768600"/>
          <p14:tracePt t="151215" x="6742113" y="2759075"/>
          <p14:tracePt t="151232" x="6653213" y="2751138"/>
          <p14:tracePt t="151249" x="6500813" y="2741613"/>
          <p14:tracePt t="151265" x="6438900" y="2732088"/>
          <p14:tracePt t="151282" x="6394450" y="2732088"/>
          <p14:tracePt t="151299" x="6296025" y="2732088"/>
          <p14:tracePt t="151316" x="6242050" y="2732088"/>
          <p14:tracePt t="151332" x="6205538" y="2732088"/>
          <p14:tracePt t="151348" x="6180138" y="2732088"/>
          <p14:tracePt t="151349" x="6153150" y="2732088"/>
          <p14:tracePt t="151365" x="6116638" y="2732088"/>
          <p14:tracePt t="151382" x="6099175" y="2732088"/>
          <p14:tracePt t="151398" x="6072188" y="2732088"/>
          <p14:tracePt t="151415" x="6037263" y="2732088"/>
          <p14:tracePt t="151432" x="6027738" y="2732088"/>
          <p14:tracePt t="151448" x="6018213" y="2732088"/>
          <p14:tracePt t="151476" x="6010275" y="2732088"/>
          <p14:tracePt t="151501" x="6010275" y="2724150"/>
          <p14:tracePt t="151527" x="6027738" y="2724150"/>
          <p14:tracePt t="151540" x="6116638" y="2724150"/>
          <p14:tracePt t="151552" x="6340475" y="2705100"/>
          <p14:tracePt t="151565" x="6724650" y="2670175"/>
          <p14:tracePt t="151581" x="7153275" y="2633663"/>
          <p14:tracePt t="151598" x="7429500" y="2608263"/>
          <p14:tracePt t="151614" x="7589838" y="2589213"/>
          <p14:tracePt t="151631" x="7786688" y="2571750"/>
          <p14:tracePt t="151649" x="7823200" y="2571750"/>
          <p14:tracePt t="151664" x="7848600" y="2571750"/>
          <p14:tracePt t="151682" x="7867650" y="2571750"/>
          <p14:tracePt t="151705" x="7875588" y="2571750"/>
          <p14:tracePt t="151756" x="7885113" y="2571750"/>
          <p14:tracePt t="151781" x="7894638" y="2571750"/>
          <p14:tracePt t="151794" x="7912100" y="2562225"/>
          <p14:tracePt t="151819" x="7920038" y="2562225"/>
          <p14:tracePt t="151832" x="7929563" y="2562225"/>
          <p14:tracePt t="151845" x="7939088" y="2562225"/>
          <p14:tracePt t="151857" x="7966075" y="2562225"/>
          <p14:tracePt t="151870" x="7974013" y="2562225"/>
          <p14:tracePt t="151883" x="7983538" y="2562225"/>
          <p14:tracePt t="151897" x="8001000" y="2562225"/>
          <p14:tracePt t="151914" x="8027988" y="2562225"/>
          <p14:tracePt t="151931" x="8045450" y="2562225"/>
          <p14:tracePt t="151949" x="8062913" y="2562225"/>
          <p14:tracePt t="151972" x="8081963" y="2562225"/>
          <p14:tracePt t="151997" x="8089900" y="2562225"/>
          <p14:tracePt t="152010" x="8099425" y="2562225"/>
          <p14:tracePt t="152035" x="8116888" y="2571750"/>
          <p14:tracePt t="152061" x="8126413" y="2581275"/>
          <p14:tracePt t="152073" x="8134350" y="2581275"/>
          <p14:tracePt t="152086" x="8143875" y="2589213"/>
          <p14:tracePt t="152101" x="8143875" y="2598738"/>
          <p14:tracePt t="152115" x="8161338" y="2598738"/>
          <p14:tracePt t="152130" x="8170863" y="2616200"/>
          <p14:tracePt t="152147" x="8188325" y="2625725"/>
          <p14:tracePt t="152163" x="8205788" y="2643188"/>
          <p14:tracePt t="152180" x="8224838" y="2660650"/>
          <p14:tracePt t="152197" x="8232775" y="2660650"/>
          <p14:tracePt t="152213" x="8232775" y="2679700"/>
          <p14:tracePt t="152230" x="8242300" y="2679700"/>
          <p14:tracePt t="152251" x="8242300" y="2687638"/>
          <p14:tracePt t="152277" x="8242300" y="2697163"/>
          <p14:tracePt t="152289" x="8242300" y="2705100"/>
          <p14:tracePt t="152302" x="8251825" y="2724150"/>
          <p14:tracePt t="152315" x="8251825" y="2732088"/>
          <p14:tracePt t="152331" x="8259763" y="2751138"/>
          <p14:tracePt t="152346" x="8259763" y="2759075"/>
          <p14:tracePt t="152363" x="8259763" y="2776538"/>
          <p14:tracePt t="152380" x="8269288" y="2786063"/>
          <p14:tracePt t="152396" x="8277225" y="2786063"/>
          <p14:tracePt t="152416" x="8277225" y="2795588"/>
          <p14:tracePt t="153065" x="8277225" y="2803525"/>
          <p14:tracePt t="153460" x="8259763" y="2803525"/>
          <p14:tracePt t="153473" x="8170863" y="2803525"/>
          <p14:tracePt t="153486" x="7929563" y="2813050"/>
          <p14:tracePt t="153498" x="7456488" y="2813050"/>
          <p14:tracePt t="153512" x="6938963" y="2830513"/>
          <p14:tracePt t="153528" x="6518275" y="2830513"/>
          <p14:tracePt t="153544" x="6215063" y="2830513"/>
          <p14:tracePt t="153561" x="5965825" y="2830513"/>
          <p14:tracePt t="153577" x="5491163" y="2830513"/>
          <p14:tracePt t="153594" x="5348288" y="2830513"/>
          <p14:tracePt t="153611" x="5214938" y="2830513"/>
          <p14:tracePt t="153627" x="5000625" y="2822575"/>
          <p14:tracePt t="153644" x="4902200" y="2822575"/>
          <p14:tracePt t="153660" x="4822825" y="2813050"/>
          <p14:tracePt t="153677" x="4660900" y="2776538"/>
          <p14:tracePt t="153694" x="4608513" y="2776538"/>
          <p14:tracePt t="153710" x="4562475" y="2751138"/>
          <p14:tracePt t="153727" x="4518025" y="2724150"/>
          <p14:tracePt t="153744" x="4500563" y="2714625"/>
          <p14:tracePt t="153760" x="4500563" y="2705100"/>
          <p14:tracePt t="153778" x="4491038" y="2697163"/>
          <p14:tracePt t="153816" x="4491038" y="2687638"/>
          <p14:tracePt t="153828" x="4491038" y="2679700"/>
          <p14:tracePt t="153841" x="4491038" y="2670175"/>
          <p14:tracePt t="153854" x="4491038" y="2643188"/>
          <p14:tracePt t="153866" x="4491038" y="2616200"/>
          <p14:tracePt t="153879" x="4491038" y="2571750"/>
          <p14:tracePt t="153894" x="4491038" y="2544763"/>
          <p14:tracePt t="153910" x="4491038" y="2509838"/>
          <p14:tracePt t="153927" x="4491038" y="2482850"/>
          <p14:tracePt t="153943" x="4491038" y="2473325"/>
          <p14:tracePt t="153960" x="4491038" y="2465388"/>
          <p14:tracePt t="153977" x="4491038" y="2455863"/>
          <p14:tracePt t="154007" x="4491038" y="2446338"/>
          <p14:tracePt t="154019" x="4500563" y="2419350"/>
          <p14:tracePt t="154032" x="4527550" y="2401888"/>
          <p14:tracePt t="154045" x="4537075" y="2384425"/>
          <p14:tracePt t="154060" x="4572000" y="2347913"/>
          <p14:tracePt t="154076" x="4589463" y="2330450"/>
          <p14:tracePt t="154094" x="4633913" y="2295525"/>
          <p14:tracePt t="154112" x="4741863" y="2224088"/>
          <p14:tracePt t="154126" x="4830763" y="2160588"/>
          <p14:tracePt t="154143" x="4938713" y="2098675"/>
          <p14:tracePt t="154160" x="5286375" y="1973263"/>
          <p14:tracePt t="154176" x="5500688" y="1938338"/>
          <p14:tracePt t="154193" x="5643563" y="1911350"/>
          <p14:tracePt t="154210" x="5884863" y="1911350"/>
          <p14:tracePt t="154226" x="5983288" y="1911350"/>
          <p14:tracePt t="154243" x="6045200" y="1911350"/>
          <p14:tracePt t="154259" x="6062663" y="1911350"/>
          <p14:tracePt t="154276" x="6099175" y="1919288"/>
          <p14:tracePt t="154293" x="6099175" y="1928813"/>
          <p14:tracePt t="154413" x="6108700" y="1938338"/>
          <p14:tracePt t="154438" x="6126163" y="1946275"/>
          <p14:tracePt t="154451" x="6143625" y="1965325"/>
          <p14:tracePt t="154464" x="6197600" y="1990725"/>
          <p14:tracePt t="154476" x="6276975" y="2036763"/>
          <p14:tracePt t="154492" x="6348413" y="2071688"/>
          <p14:tracePt t="154509" x="6419850" y="2108200"/>
          <p14:tracePt t="154526" x="6483350" y="2143125"/>
          <p14:tracePt t="154542" x="6634163" y="2197100"/>
          <p14:tracePt t="154559" x="6715125" y="2224088"/>
          <p14:tracePt t="154575" x="6769100" y="2251075"/>
          <p14:tracePt t="154592" x="6840538" y="2303463"/>
          <p14:tracePt t="154609" x="6858000" y="2322513"/>
          <p14:tracePt t="154625" x="6867525" y="2339975"/>
          <p14:tracePt t="154642" x="6884988" y="2357438"/>
          <p14:tracePt t="154659" x="6884988" y="2374900"/>
          <p14:tracePt t="154675" x="6894513" y="2393950"/>
          <p14:tracePt t="154692" x="6902450" y="2411413"/>
          <p14:tracePt t="154693" x="6911975" y="2428875"/>
          <p14:tracePt t="154708" x="6911975" y="2446338"/>
          <p14:tracePt t="154726" x="6911975" y="2465388"/>
          <p14:tracePt t="154742" x="6911975" y="2473325"/>
          <p14:tracePt t="154758" x="6831013" y="2517775"/>
          <p14:tracePt t="154776" x="6742113" y="2544763"/>
          <p14:tracePt t="154792" x="6616700" y="2571750"/>
          <p14:tracePt t="154809" x="6276975" y="2608263"/>
          <p14:tracePt t="154825" x="6143625" y="2608263"/>
          <p14:tracePt t="154842" x="6027738" y="2598738"/>
          <p14:tracePt t="154858" x="5813425" y="2536825"/>
          <p14:tracePt t="154875" x="5724525" y="2500313"/>
          <p14:tracePt t="154892" x="5670550" y="2473325"/>
          <p14:tracePt t="154909" x="5581650" y="2411413"/>
          <p14:tracePt t="154925" x="5562600" y="2393950"/>
          <p14:tracePt t="154941" x="5554663" y="2374900"/>
          <p14:tracePt t="154958" x="5545138" y="2366963"/>
          <p14:tracePt t="154975" x="5537200" y="2347913"/>
          <p14:tracePt t="154991" x="5537200" y="2339975"/>
          <p14:tracePt t="155036" x="5537200" y="2330450"/>
          <p14:tracePt t="155048" x="5537200" y="2322513"/>
          <p14:tracePt t="155061" x="5537200" y="2312988"/>
          <p14:tracePt t="155087" x="5545138" y="2295525"/>
          <p14:tracePt t="155099" x="5572125" y="2268538"/>
          <p14:tracePt t="155112" x="5608638" y="2241550"/>
          <p14:tracePt t="155125" x="5670550" y="2214563"/>
          <p14:tracePt t="155141" x="5715000" y="2197100"/>
          <p14:tracePt t="155158" x="5751513" y="2187575"/>
          <p14:tracePt t="155174" x="5786438" y="2170113"/>
          <p14:tracePt t="155191" x="5875338" y="2152650"/>
          <p14:tracePt t="155208" x="5919788" y="2152650"/>
          <p14:tracePt t="155224" x="5983288" y="2143125"/>
          <p14:tracePt t="155241" x="6099175" y="2143125"/>
          <p14:tracePt t="155257" x="6134100" y="2143125"/>
          <p14:tracePt t="155274" x="6170613" y="2143125"/>
          <p14:tracePt t="155291" x="6242050" y="2143125"/>
          <p14:tracePt t="155307" x="6269038" y="2143125"/>
          <p14:tracePt t="155324" x="6296025" y="2152650"/>
          <p14:tracePt t="155341" x="6348413" y="2187575"/>
          <p14:tracePt t="155357" x="6375400" y="2214563"/>
          <p14:tracePt t="155374" x="6402388" y="2251075"/>
          <p14:tracePt t="155391" x="6456363" y="2347913"/>
          <p14:tracePt t="155407" x="6483350" y="2374900"/>
          <p14:tracePt t="155424" x="6483350" y="2401888"/>
          <p14:tracePt t="155441" x="6491288" y="2428875"/>
          <p14:tracePt t="155467" x="6491288" y="2438400"/>
          <p14:tracePt t="155493" x="6473825" y="2446338"/>
          <p14:tracePt t="155506" x="6429375" y="2455863"/>
          <p14:tracePt t="155519" x="6330950" y="2473325"/>
          <p14:tracePt t="155532" x="6197600" y="2473325"/>
          <p14:tracePt t="155544" x="6062663" y="2482850"/>
          <p14:tracePt t="155557" x="5938838" y="2500313"/>
          <p14:tracePt t="155573" x="5830888" y="2500313"/>
          <p14:tracePt t="155590" x="5741988" y="2500313"/>
          <p14:tracePt t="155607" x="5661025" y="2490788"/>
          <p14:tracePt t="155608" x="5545138" y="2446338"/>
          <p14:tracePt t="155623" x="5446713" y="2384425"/>
          <p14:tracePt t="155640" x="5367338" y="2312988"/>
          <p14:tracePt t="155657" x="5286375" y="2241550"/>
          <p14:tracePt t="155673" x="5160963" y="2098675"/>
          <p14:tracePt t="155690" x="5116513" y="2054225"/>
          <p14:tracePt t="155707" x="5081588" y="1982788"/>
          <p14:tracePt t="155723" x="5018088" y="1884363"/>
          <p14:tracePt t="155740" x="5000625" y="1857375"/>
          <p14:tracePt t="155756" x="4973638" y="1812925"/>
          <p14:tracePt t="155773" x="4938713" y="1768475"/>
          <p14:tracePt t="155790" x="4919663" y="1758950"/>
          <p14:tracePt t="155806" x="4911725" y="1741488"/>
          <p14:tracePt t="155823" x="4894263" y="1731963"/>
          <p14:tracePt t="155840" x="4884738" y="1724025"/>
          <p14:tracePt t="155856" x="4867275" y="1724025"/>
          <p14:tracePt t="155875" x="4848225" y="1724025"/>
          <p14:tracePt t="155890" x="4822825" y="1724025"/>
          <p14:tracePt t="155906" x="4803775" y="1724025"/>
          <p14:tracePt t="155923" x="4776788" y="1751013"/>
          <p14:tracePt t="155940" x="4714875" y="1857375"/>
          <p14:tracePt t="155956" x="4687888" y="1911350"/>
          <p14:tracePt t="155973" x="4670425" y="1973263"/>
          <p14:tracePt t="155990" x="4652963" y="2089150"/>
          <p14:tracePt t="156006" x="4652963" y="2143125"/>
          <p14:tracePt t="156023" x="4652963" y="2205038"/>
          <p14:tracePt t="156040" x="4732338" y="2322513"/>
          <p14:tracePt t="156056" x="4786313" y="2384425"/>
          <p14:tracePt t="156072" x="4857750" y="2438400"/>
          <p14:tracePt t="156091" x="4965700" y="2509838"/>
          <p14:tracePt t="156108" x="5010150" y="2527300"/>
          <p14:tracePt t="156122" x="5037138" y="2544763"/>
          <p14:tracePt t="156139" x="5062538" y="2554288"/>
          <p14:tracePt t="156159" x="5089525" y="2554288"/>
          <p14:tracePt t="156172" x="5108575" y="2554288"/>
          <p14:tracePt t="156189" x="5126038" y="2554288"/>
          <p14:tracePt t="156206" x="5160963" y="2554288"/>
          <p14:tracePt t="156222" x="5187950" y="2554288"/>
          <p14:tracePt t="156239" x="5205413" y="2554288"/>
          <p14:tracePt t="156256" x="5251450" y="2554288"/>
          <p14:tracePt t="156294" x="5259388" y="2554288"/>
          <p14:tracePt t="156306" x="5268913" y="2554288"/>
          <p14:tracePt t="156319" x="5268913" y="2527300"/>
          <p14:tracePt t="156332" x="5276850" y="2446338"/>
          <p14:tracePt t="156344" x="5295900" y="2347913"/>
          <p14:tracePt t="156357" x="5295900" y="2241550"/>
          <p14:tracePt t="156372" x="5295900" y="2160588"/>
          <p14:tracePt t="156389" x="5295900" y="2108200"/>
          <p14:tracePt t="156405" x="5276850" y="2054225"/>
          <p14:tracePt t="156422" x="5224463" y="1990725"/>
          <p14:tracePt t="156439" x="5205413" y="1955800"/>
          <p14:tracePt t="156455" x="5180013" y="1946275"/>
          <p14:tracePt t="156472" x="5143500" y="1919288"/>
          <p14:tracePt t="156488" x="5108575" y="1911350"/>
          <p14:tracePt t="156505" x="5089525" y="1901825"/>
          <p14:tracePt t="156522" x="5037138" y="1893888"/>
          <p14:tracePt t="156538" x="5010150" y="1893888"/>
          <p14:tracePt t="156555" x="4983163" y="1893888"/>
          <p14:tracePt t="156572" x="4956175" y="1893888"/>
          <p14:tracePt t="156588" x="4902200" y="1911350"/>
          <p14:tracePt t="156605" x="4875213" y="1938338"/>
          <p14:tracePt t="156622" x="4848225" y="1965325"/>
          <p14:tracePt t="156639" x="4803775" y="2027238"/>
          <p14:tracePt t="156655" x="4786313" y="2062163"/>
          <p14:tracePt t="156671" x="4776788" y="2116138"/>
          <p14:tracePt t="156688" x="4751388" y="2224088"/>
          <p14:tracePt t="156705" x="4741863" y="2259013"/>
          <p14:tracePt t="156721" x="4741863" y="2286000"/>
          <p14:tracePt t="156738" x="4741863" y="2330450"/>
          <p14:tracePt t="156755" x="4741863" y="2357438"/>
          <p14:tracePt t="156771" x="4741863" y="2366963"/>
          <p14:tracePt t="156788" x="4751388" y="2384425"/>
          <p14:tracePt t="156805" x="4830763" y="2428875"/>
          <p14:tracePt t="156821" x="4894263" y="2455863"/>
          <p14:tracePt t="156838" x="4965700" y="2473325"/>
          <p14:tracePt t="156855" x="5099050" y="2517775"/>
          <p14:tracePt t="156871" x="5126038" y="2517775"/>
          <p14:tracePt t="156888" x="5153025" y="2527300"/>
          <p14:tracePt t="156904" x="5187950" y="2536825"/>
          <p14:tracePt t="156921" x="5197475" y="2536825"/>
          <p14:tracePt t="156942" x="5205413" y="2536825"/>
          <p14:tracePt t="156955" x="5224463" y="2536825"/>
          <p14:tracePt t="156971" x="5241925" y="2517775"/>
          <p14:tracePt t="156987" x="5259388" y="2500313"/>
          <p14:tracePt t="157005" x="5295900" y="2465388"/>
          <p14:tracePt t="157021" x="5295900" y="2446338"/>
          <p14:tracePt t="157039" x="5303838" y="2428875"/>
          <p14:tracePt t="157056" x="5313363" y="2411413"/>
          <p14:tracePt t="157071" x="5313363" y="2393950"/>
          <p14:tracePt t="157087" x="5330825" y="2347913"/>
          <p14:tracePt t="157104" x="5330825" y="2303463"/>
          <p14:tracePt t="157121" x="5348288" y="2179638"/>
          <p14:tracePt t="157137" x="5357813" y="2125663"/>
          <p14:tracePt t="157154" x="5357813" y="2098675"/>
          <p14:tracePt t="157171" x="5357813" y="2017713"/>
          <p14:tracePt t="157187" x="5348288" y="2000250"/>
          <p14:tracePt t="157204" x="5330825" y="1973263"/>
          <p14:tracePt t="157220" x="5313363" y="1955800"/>
          <p14:tracePt t="157237" x="5303838" y="1946275"/>
          <p14:tracePt t="157254" x="5295900" y="1946275"/>
          <p14:tracePt t="157270" x="5276850" y="1946275"/>
          <p14:tracePt t="157287" x="5251450" y="1946275"/>
          <p14:tracePt t="157304" x="5232400" y="1946275"/>
          <p14:tracePt t="157320" x="5205413" y="1946275"/>
          <p14:tracePt t="157337" x="5153025" y="1946275"/>
          <p14:tracePt t="157353" x="5126038" y="1965325"/>
          <p14:tracePt t="157370" x="5089525" y="1982788"/>
          <p14:tracePt t="157387" x="5037138" y="2044700"/>
          <p14:tracePt t="157403" x="5018088" y="2071688"/>
          <p14:tracePt t="157420" x="5000625" y="2089150"/>
          <p14:tracePt t="157437" x="4983163" y="2152650"/>
          <p14:tracePt t="157453" x="4973638" y="2170113"/>
          <p14:tracePt t="157470" x="4973638" y="2205038"/>
          <p14:tracePt t="157488" x="4973638" y="2251075"/>
          <p14:tracePt t="157503" x="4973638" y="2276475"/>
          <p14:tracePt t="157520" x="4973638" y="2295525"/>
          <p14:tracePt t="157537" x="4973638" y="2322513"/>
          <p14:tracePt t="157553" x="5010150" y="2374900"/>
          <p14:tracePt t="157570" x="5027613" y="2401888"/>
          <p14:tracePt t="157587" x="5062538" y="2428875"/>
          <p14:tracePt t="157603" x="5116513" y="2473325"/>
          <p14:tracePt t="157619" x="5133975" y="2482850"/>
          <p14:tracePt t="157636" x="5153025" y="2482850"/>
          <p14:tracePt t="157653" x="5205413" y="2490788"/>
          <p14:tracePt t="157669" x="5224463" y="2500313"/>
          <p14:tracePt t="157686" x="5251450" y="2500313"/>
          <p14:tracePt t="157703" x="5276850" y="2509838"/>
          <p14:tracePt t="157719" x="5322888" y="2509838"/>
          <p14:tracePt t="157736" x="5340350" y="2509838"/>
          <p14:tracePt t="157753" x="5348288" y="2509838"/>
          <p14:tracePt t="157769" x="5367338" y="2509838"/>
          <p14:tracePt t="157786" x="5375275" y="2509838"/>
          <p14:tracePt t="157803" x="5375275" y="2490788"/>
          <p14:tracePt t="157820" x="5394325" y="2465388"/>
          <p14:tracePt t="157836" x="5394325" y="2438400"/>
          <p14:tracePt t="157852" x="5394325" y="2411413"/>
          <p14:tracePt t="157869" x="5402263" y="2339975"/>
          <p14:tracePt t="157886" x="5402263" y="2312988"/>
          <p14:tracePt t="157903" x="5402263" y="2268538"/>
          <p14:tracePt t="157919" x="5367338" y="2232025"/>
          <p14:tracePt t="157936" x="5330825" y="2205038"/>
          <p14:tracePt t="157952" x="5313363" y="2187575"/>
          <p14:tracePt t="157969" x="5286375" y="2179638"/>
          <p14:tracePt t="157986" x="5259388" y="2170113"/>
          <p14:tracePt t="158009" x="5251450" y="2170113"/>
          <p14:tracePt t="158098" x="5259388" y="2170113"/>
          <p14:tracePt t="158110" x="5313363" y="2170113"/>
          <p14:tracePt t="158123" x="5446713" y="2170113"/>
          <p14:tracePt t="158136" x="5688013" y="2170113"/>
          <p14:tracePt t="158152" x="6054725" y="2170113"/>
          <p14:tracePt t="158169" x="6357938" y="2179638"/>
          <p14:tracePt t="158185" x="6562725" y="2179638"/>
          <p14:tracePt t="158202" x="6848475" y="2179638"/>
          <p14:tracePt t="158219" x="6956425" y="2179638"/>
          <p14:tracePt t="158235" x="7062788" y="2187575"/>
          <p14:tracePt t="158252" x="7232650" y="2187575"/>
          <p14:tracePt t="158269" x="7323138" y="2187575"/>
          <p14:tracePt t="158286" x="7402513" y="2187575"/>
          <p14:tracePt t="158303" x="7562850" y="2187575"/>
          <p14:tracePt t="158319" x="7626350" y="2187575"/>
          <p14:tracePt t="158335" x="7643813" y="2187575"/>
          <p14:tracePt t="158353" x="7670800" y="2187575"/>
          <p14:tracePt t="158390" x="7680325" y="2187575"/>
          <p14:tracePt t="158606" x="7688263" y="2187575"/>
          <p14:tracePt t="158619" x="7697788" y="2197100"/>
          <p14:tracePt t="158631" x="7715250" y="2205038"/>
          <p14:tracePt t="158644" x="7742238" y="2224088"/>
          <p14:tracePt t="158657" x="7759700" y="2251075"/>
          <p14:tracePt t="158670" x="7777163" y="2268538"/>
          <p14:tracePt t="158684" x="7804150" y="2303463"/>
          <p14:tracePt t="158701" x="7813675" y="2312988"/>
          <p14:tracePt t="158718" x="7831138" y="2339975"/>
          <p14:tracePt t="158734" x="7848600" y="2347913"/>
          <p14:tracePt t="158751" x="7858125" y="2357438"/>
          <p14:tracePt t="158784" x="7858125" y="2366963"/>
          <p14:tracePt t="158796" x="7867650" y="2366963"/>
          <p14:tracePt t="158822" x="7867650" y="2374900"/>
          <p14:tracePt t="158835" x="7875588" y="2374900"/>
          <p14:tracePt t="158847" x="7885113" y="2384425"/>
          <p14:tracePt t="158860" x="7885113" y="2393950"/>
          <p14:tracePt t="158873" x="7894638" y="2401888"/>
          <p14:tracePt t="158886" x="7912100" y="2411413"/>
          <p14:tracePt t="158901" x="7929563" y="2428875"/>
          <p14:tracePt t="158917" x="7947025" y="2438400"/>
          <p14:tracePt t="158934" x="7956550" y="2455863"/>
          <p14:tracePt t="158951" x="7974013" y="2465388"/>
          <p14:tracePt t="158967" x="7974013" y="2473325"/>
          <p14:tracePt t="158984" x="7983538" y="2473325"/>
          <p14:tracePt t="159344" x="7983538" y="2490788"/>
          <p14:tracePt t="159356" x="7983538" y="2509838"/>
          <p14:tracePt t="159369" x="7983538" y="2527300"/>
          <p14:tracePt t="159386" x="7991475" y="2562225"/>
          <p14:tracePt t="159400" x="8001000" y="2608263"/>
          <p14:tracePt t="159416" x="8027988" y="2643188"/>
          <p14:tracePt t="159433" x="8072438" y="2724150"/>
          <p14:tracePt t="159449" x="8099425" y="2751138"/>
          <p14:tracePt t="159467" x="8116888" y="2768600"/>
          <p14:tracePt t="159483" x="8153400" y="2803525"/>
          <p14:tracePt t="159500" x="8161338" y="2803525"/>
          <p14:tracePt t="159516" x="8170863" y="2813050"/>
          <p14:tracePt t="159535" x="8170863" y="2822575"/>
          <p14:tracePt t="159549" x="8180388" y="2822575"/>
          <p14:tracePt t="160387" x="8188325" y="2822575"/>
          <p14:tracePt t="160400" x="8197850" y="2822575"/>
          <p14:tracePt t="160413" x="8215313" y="2822575"/>
          <p14:tracePt t="160425" x="8277225" y="2822575"/>
          <p14:tracePt t="160438" x="8394700" y="2822575"/>
          <p14:tracePt t="160451" x="8599488" y="2840038"/>
          <p14:tracePt t="160465" x="8751888" y="2840038"/>
          <p14:tracePt t="160481" x="8840788" y="2840038"/>
          <p14:tracePt t="160497" x="8894763" y="2840038"/>
          <p14:tracePt t="160514" x="8920163" y="2840038"/>
          <p14:tracePt t="160531" x="8929688" y="2840038"/>
          <p14:tracePt t="160629" x="8920163" y="2840038"/>
          <p14:tracePt t="160642" x="8848725" y="2822575"/>
          <p14:tracePt t="160655" x="8742363" y="2803525"/>
          <p14:tracePt t="160668" x="8609013" y="2776538"/>
          <p14:tracePt t="160680" x="8483600" y="2759075"/>
          <p14:tracePt t="160697" x="8385175" y="2741613"/>
          <p14:tracePt t="160714" x="8304213" y="2732088"/>
          <p14:tracePt t="160731" x="8180388" y="2714625"/>
          <p14:tracePt t="160747" x="8134350" y="2705100"/>
          <p14:tracePt t="160764" x="8081963" y="2697163"/>
          <p14:tracePt t="160780" x="8054975" y="2687638"/>
          <p14:tracePt t="160797" x="7991475" y="2679700"/>
          <p14:tracePt t="160814" x="7974013" y="2679700"/>
          <p14:tracePt t="160830" x="7966075" y="2670175"/>
          <p14:tracePt t="160847" x="7956550" y="2670175"/>
          <p14:tracePt t="160870" x="7947025" y="2670175"/>
          <p14:tracePt t="160883" x="7939088" y="2670175"/>
          <p14:tracePt t="160908" x="7939088" y="2660650"/>
          <p14:tracePt t="160946" x="7929563" y="2660650"/>
          <p14:tracePt t="160997" x="7929563" y="2652713"/>
          <p14:tracePt t="161010" x="7929563" y="2643188"/>
          <p14:tracePt t="161023" x="7920038" y="2643188"/>
          <p14:tracePt t="161035" x="7912100" y="2633663"/>
          <p14:tracePt t="161048" x="7902575" y="2608263"/>
          <p14:tracePt t="161063" x="7885113" y="2598738"/>
          <p14:tracePt t="161080" x="7858125" y="2571750"/>
          <p14:tracePt t="161096" x="7840663" y="2554288"/>
          <p14:tracePt t="161113" x="7777163" y="2509838"/>
          <p14:tracePt t="161129" x="7751763" y="2473325"/>
          <p14:tracePt t="161147" x="7732713" y="2465388"/>
          <p14:tracePt t="161163" x="7697788" y="2401888"/>
          <p14:tracePt t="161179" x="7670800" y="2347913"/>
          <p14:tracePt t="161196" x="7670800" y="2286000"/>
          <p14:tracePt t="161213" x="7688263" y="2036763"/>
          <p14:tracePt t="161229" x="7786688" y="1847850"/>
          <p14:tracePt t="161246" x="7947025" y="1643063"/>
          <p14:tracePt t="161263" x="8037513" y="1562100"/>
          <p14:tracePt t="161279" x="8089900" y="1517650"/>
          <p14:tracePt t="161302" x="8099425" y="1517650"/>
          <p14:tracePt t="161391" x="8099425" y="1527175"/>
          <p14:tracePt t="161404" x="8099425" y="1554163"/>
          <p14:tracePt t="161416" x="8062913" y="1571625"/>
          <p14:tracePt t="161429" x="8018463" y="1616075"/>
          <p14:tracePt t="161446" x="7966075" y="1652588"/>
          <p14:tracePt t="161462" x="7912100" y="1679575"/>
          <p14:tracePt t="161479" x="7858125" y="1697038"/>
          <p14:tracePt t="161495" x="7732713" y="1724025"/>
          <p14:tracePt t="161513" x="7661275" y="1731963"/>
          <p14:tracePt t="161529" x="7599363" y="1741488"/>
          <p14:tracePt t="161548" x="7473950" y="1751013"/>
          <p14:tracePt t="161562" x="7429500" y="1758950"/>
          <p14:tracePt t="161579" x="7394575" y="1758950"/>
          <p14:tracePt t="161596" x="7340600" y="1758950"/>
          <p14:tracePt t="161612" x="7323138" y="1758950"/>
          <p14:tracePt t="161628" x="7296150" y="1758950"/>
          <p14:tracePt t="161646" x="7277100" y="1758950"/>
          <p14:tracePt t="161671" x="7269163" y="1758950"/>
          <p14:tracePt t="161760" x="7323138" y="1758950"/>
          <p14:tracePt t="161772" x="7402513" y="1758950"/>
          <p14:tracePt t="161785" x="7581900" y="1795463"/>
          <p14:tracePt t="161797" x="7912100" y="1847850"/>
          <p14:tracePt t="161812" x="8286750" y="1928813"/>
          <p14:tracePt t="161828" x="8616950" y="2062163"/>
          <p14:tracePt t="161845" x="8875713" y="2179638"/>
          <p14:tracePt t="161862" x="9277350" y="2473325"/>
          <p14:tracePt t="161878" x="9429750" y="2589213"/>
          <p14:tracePt t="161895" x="9545638" y="2687638"/>
          <p14:tracePt t="161911" x="9644063" y="2830513"/>
          <p14:tracePt t="161928" x="9653588" y="2857500"/>
          <p14:tracePt t="161946" x="9661525" y="2857500"/>
          <p14:tracePt t="161961" x="9661525" y="2867025"/>
          <p14:tracePt t="161978" x="9671050" y="2867025"/>
          <p14:tracePt t="162281" x="9671050" y="2847975"/>
          <p14:tracePt t="162293" x="9671050" y="2813050"/>
          <p14:tracePt t="162306" x="9671050" y="2768600"/>
          <p14:tracePt t="162319" x="9671050" y="2741613"/>
          <p14:tracePt t="162331" x="9661525" y="2714625"/>
          <p14:tracePt t="162345" x="9661525" y="2705100"/>
          <p14:tracePt t="162360" x="9653588" y="2687638"/>
          <p14:tracePt t="162377" x="9653588" y="2679700"/>
          <p14:tracePt t="162395" x="9653588" y="2670175"/>
          <p14:tracePt t="162586" x="9653588" y="2660650"/>
          <p14:tracePt t="162878" x="9644063" y="2660650"/>
          <p14:tracePt t="162941" x="9634538" y="2660650"/>
          <p14:tracePt t="162954" x="9634538" y="2652713"/>
          <p14:tracePt t="162967" x="9626600" y="2643188"/>
          <p14:tracePt t="162979" x="9617075" y="2625725"/>
          <p14:tracePt t="162993" x="9599613" y="2616200"/>
          <p14:tracePt t="163009" x="9582150" y="2598738"/>
          <p14:tracePt t="163026" x="9572625" y="2581275"/>
          <p14:tracePt t="163043" x="9537700" y="2562225"/>
          <p14:tracePt t="163060" x="9528175" y="2554288"/>
          <p14:tracePt t="163076" x="9518650" y="2554288"/>
          <p14:tracePt t="163094" x="9510713" y="2554288"/>
          <p14:tracePt t="163285" x="9518650" y="2554288"/>
          <p14:tracePt t="163297" x="9545638" y="2554288"/>
          <p14:tracePt t="163310" x="9590088" y="2554288"/>
          <p14:tracePt t="163323" x="9661525" y="2554288"/>
          <p14:tracePt t="163335" x="9777413" y="2571750"/>
          <p14:tracePt t="163348" x="9894888" y="2589213"/>
          <p14:tracePt t="163361" x="9974263" y="2598738"/>
          <p14:tracePt t="163375" x="10028238" y="2608263"/>
          <p14:tracePt t="163392" x="10055225" y="2616200"/>
          <p14:tracePt t="163412" x="10063163" y="2616200"/>
          <p14:tracePt t="163462" x="10072688" y="2616200"/>
          <p14:tracePt t="163551" x="10082213" y="2616200"/>
          <p14:tracePt t="163590" x="10082213" y="2625725"/>
          <p14:tracePt t="164710" x="10090150" y="2625725"/>
          <p14:tracePt t="164723" x="10109200" y="2625725"/>
          <p14:tracePt t="164735" x="10161588" y="2625725"/>
          <p14:tracePt t="164748" x="10260013" y="2625725"/>
          <p14:tracePt t="164761" x="10394950" y="2625725"/>
          <p14:tracePt t="164773" x="10518775" y="2625725"/>
          <p14:tracePt t="164789" x="10617200" y="2625725"/>
          <p14:tracePt t="164806" x="10698163" y="2625725"/>
          <p14:tracePt t="164823" x="10769600" y="2625725"/>
          <p14:tracePt t="164839" x="10885488" y="2625725"/>
          <p14:tracePt t="164856" x="10912475" y="2625725"/>
          <p14:tracePt t="164872" x="10920413" y="2625725"/>
          <p14:tracePt t="164889" x="10939463" y="2625725"/>
          <p14:tracePt t="164938" x="10947400" y="2625725"/>
          <p14:tracePt t="165206" x="10947400" y="2616200"/>
          <p14:tracePt t="165231" x="10947400" y="2608263"/>
          <p14:tracePt t="165269" x="10956925" y="2598738"/>
          <p14:tracePt t="165282" x="10966450" y="2589213"/>
          <p14:tracePt t="165295" x="11010900" y="2554288"/>
          <p14:tracePt t="165308" x="11045825" y="2527300"/>
          <p14:tracePt t="165321" x="11072813" y="2509838"/>
          <p14:tracePt t="165338" x="11090275" y="2490788"/>
          <p14:tracePt t="165355" x="11090275" y="2482850"/>
          <p14:tracePt t="165372" x="11099800" y="2473325"/>
          <p14:tracePt t="165409" x="11099800" y="2465388"/>
          <p14:tracePt t="165422" x="11099800" y="2455863"/>
          <p14:tracePt t="165434" x="11082338" y="2446338"/>
          <p14:tracePt t="165447" x="11045825" y="2428875"/>
          <p14:tracePt t="165460" x="11010900" y="2401888"/>
          <p14:tracePt t="165473" x="10939463" y="2384425"/>
          <p14:tracePt t="165488" x="10858500" y="2366963"/>
          <p14:tracePt t="165504" x="10760075" y="2357438"/>
          <p14:tracePt t="165521" x="10661650" y="2347913"/>
          <p14:tracePt t="165538" x="10491788" y="2347913"/>
          <p14:tracePt t="165554" x="10439400" y="2347913"/>
          <p14:tracePt t="165571" x="10394950" y="2374900"/>
          <p14:tracePt t="165588" x="10313988" y="2411413"/>
          <p14:tracePt t="165605" x="10277475" y="2438400"/>
          <p14:tracePt t="165621" x="10252075" y="2455863"/>
          <p14:tracePt t="165638" x="10215563" y="2500313"/>
          <p14:tracePt t="165654" x="10206038" y="2536825"/>
          <p14:tracePt t="165671" x="10198100" y="2554288"/>
          <p14:tracePt t="165688" x="10198100" y="2581275"/>
          <p14:tracePt t="165688" x="10198100" y="2608263"/>
          <p14:tracePt t="165704" x="10198100" y="2643188"/>
          <p14:tracePt t="165721" x="10215563" y="2679700"/>
          <p14:tracePt t="165738" x="10242550" y="2697163"/>
          <p14:tracePt t="165754" x="10412413" y="2768600"/>
          <p14:tracePt t="165771" x="10510838" y="2776538"/>
          <p14:tracePt t="165787" x="10609263" y="2786063"/>
          <p14:tracePt t="165804" x="10777538" y="2786063"/>
          <p14:tracePt t="165820" x="10841038" y="2786063"/>
          <p14:tracePt t="165837" x="10885488" y="2786063"/>
          <p14:tracePt t="165854" x="11010900" y="2732088"/>
          <p14:tracePt t="165870" x="11055350" y="2687638"/>
          <p14:tracePt t="165887" x="11099800" y="2652713"/>
          <p14:tracePt t="165904" x="11153775" y="2598738"/>
          <p14:tracePt t="165920" x="11180763" y="2581275"/>
          <p14:tracePt t="165937" x="11180763" y="2571750"/>
          <p14:tracePt t="165954" x="11180763" y="2562225"/>
          <p14:tracePt t="165970" x="11198225" y="2544763"/>
          <p14:tracePt t="165987" x="11198225" y="2527300"/>
          <p14:tracePt t="166004" x="11198225" y="2509838"/>
          <p14:tracePt t="166020" x="11198225" y="2465388"/>
          <p14:tracePt t="166037" x="11198225" y="2428875"/>
          <p14:tracePt t="166054" x="11188700" y="2384425"/>
          <p14:tracePt t="166070" x="11144250" y="2339975"/>
          <p14:tracePt t="166087" x="11099800" y="2322513"/>
          <p14:tracePt t="166106" x="11037888" y="2303463"/>
          <p14:tracePt t="166122" x="10902950" y="2286000"/>
          <p14:tracePt t="166137" x="10848975" y="2286000"/>
          <p14:tracePt t="166153" x="10787063" y="2286000"/>
          <p14:tracePt t="166170" x="10715625" y="2286000"/>
          <p14:tracePt t="166187" x="10555288" y="2295525"/>
          <p14:tracePt t="166203" x="10466388" y="2347913"/>
          <p14:tracePt t="166220" x="10394950" y="2393950"/>
          <p14:tracePt t="166236" x="10313988" y="2446338"/>
          <p14:tracePt t="166253" x="10296525" y="2465388"/>
          <p14:tracePt t="166270" x="10296525" y="2473325"/>
          <p14:tracePt t="166287" x="10277475" y="2490788"/>
          <p14:tracePt t="166303" x="10277475" y="2509838"/>
          <p14:tracePt t="166320" x="10277475" y="2527300"/>
          <p14:tracePt t="166336" x="10313988" y="2589213"/>
          <p14:tracePt t="166353" x="10367963" y="2633663"/>
          <p14:tracePt t="166369" x="10439400" y="2687638"/>
          <p14:tracePt t="166386" x="10501313" y="2714625"/>
          <p14:tracePt t="166403" x="10644188" y="2759075"/>
          <p14:tracePt t="166419" x="10706100" y="2768600"/>
          <p14:tracePt t="166436" x="10769600" y="2776538"/>
          <p14:tracePt t="166453" x="10841038" y="2776538"/>
          <p14:tracePt t="166469" x="10868025" y="2776538"/>
          <p14:tracePt t="166486" x="10895013" y="2768600"/>
          <p14:tracePt t="166503" x="10974388" y="2714625"/>
          <p14:tracePt t="166519" x="11001375" y="2687638"/>
          <p14:tracePt t="166536" x="11037888" y="2670175"/>
          <p14:tracePt t="166553" x="11090275" y="2625725"/>
          <p14:tracePt t="166569" x="11109325" y="2608263"/>
          <p14:tracePt t="166587" x="11117263" y="2598738"/>
          <p14:tracePt t="166603" x="11126788" y="2571750"/>
          <p14:tracePt t="166619" x="11134725" y="2554288"/>
          <p14:tracePt t="166636" x="11134725" y="2536825"/>
          <p14:tracePt t="166652" x="11144250" y="2509838"/>
          <p14:tracePt t="166669" x="11144250" y="2465388"/>
          <p14:tracePt t="166686" x="11144250" y="2446338"/>
          <p14:tracePt t="166702" x="11134725" y="2419350"/>
          <p14:tracePt t="166719" x="11099800" y="2393950"/>
          <p14:tracePt t="166735" x="11063288" y="2384425"/>
          <p14:tracePt t="166752" x="11028363" y="2366963"/>
          <p14:tracePt t="166769" x="10956925" y="2357438"/>
          <p14:tracePt t="166785" x="10912475" y="2357438"/>
          <p14:tracePt t="166802" x="10848975" y="2357438"/>
          <p14:tracePt t="166819" x="10653713" y="2357438"/>
          <p14:tracePt t="166836" x="10563225" y="2374900"/>
          <p14:tracePt t="166852" x="10528300" y="2393950"/>
          <p14:tracePt t="166869" x="10474325" y="2428875"/>
          <p14:tracePt t="166885" x="10466388" y="2446338"/>
          <p14:tracePt t="166902" x="10456863" y="2446338"/>
          <p14:tracePt t="166918" x="10456863" y="2455863"/>
          <p14:tracePt t="166935" x="10447338" y="2473325"/>
          <p14:tracePt t="166959" x="10447338" y="2490788"/>
          <p14:tracePt t="166971" x="10447338" y="2500313"/>
          <p14:tracePt t="166985" x="10447338" y="2509838"/>
          <p14:tracePt t="167002" x="10447338" y="2517775"/>
          <p14:tracePt t="167018" x="10447338" y="2527300"/>
          <p14:tracePt t="167035" x="10501313" y="2554288"/>
          <p14:tracePt t="167051" x="10537825" y="2562225"/>
          <p14:tracePt t="167068" x="10590213" y="2571750"/>
          <p14:tracePt t="167085" x="10653713" y="2589213"/>
          <p14:tracePt t="167086" x="10706100" y="2589213"/>
          <p14:tracePt t="167101" x="10733088" y="2598738"/>
          <p14:tracePt t="167118" x="10760075" y="2608263"/>
          <p14:tracePt t="167135" x="10777538" y="2608263"/>
          <p14:tracePt t="167151" x="10804525" y="2608263"/>
          <p14:tracePt t="167168" x="10823575" y="2608263"/>
          <p14:tracePt t="167185" x="10841038" y="2608263"/>
          <p14:tracePt t="167201" x="10868025" y="2608263"/>
          <p14:tracePt t="167218" x="10875963" y="2608263"/>
          <p14:tracePt t="167235" x="10902950" y="2608263"/>
          <p14:tracePt t="167251" x="10929938" y="2598738"/>
          <p14:tracePt t="167268" x="10947400" y="2581275"/>
          <p14:tracePt t="167285" x="10956925" y="2571750"/>
          <p14:tracePt t="167302" x="10974388" y="2544763"/>
          <p14:tracePt t="167318" x="10974388" y="2536825"/>
          <p14:tracePt t="167340" x="10983913" y="2527300"/>
          <p14:tracePt t="167365" x="10983913" y="2517775"/>
          <p14:tracePt t="167378" x="10983913" y="2509838"/>
          <p14:tracePt t="167391" x="10983913" y="2500313"/>
          <p14:tracePt t="167403" x="10974388" y="2490788"/>
          <p14:tracePt t="167417" x="10947400" y="2482850"/>
          <p14:tracePt t="167434" x="10912475" y="2465388"/>
          <p14:tracePt t="167451" x="10848975" y="2465388"/>
          <p14:tracePt t="167468" x="10760075" y="2465388"/>
          <p14:tracePt t="167484" x="10715625" y="2465388"/>
          <p14:tracePt t="167501" x="10661650" y="2465388"/>
          <p14:tracePt t="167518" x="10545763" y="2465388"/>
          <p14:tracePt t="167534" x="10439400" y="2482850"/>
          <p14:tracePt t="167550" x="10331450" y="2509838"/>
          <p14:tracePt t="167567" x="10188575" y="2544763"/>
          <p14:tracePt t="167584" x="9742488" y="2652713"/>
          <p14:tracePt t="167600" x="9501188" y="2714625"/>
          <p14:tracePt t="167617" x="9232900" y="2768600"/>
          <p14:tracePt t="167634" x="8831263" y="2840038"/>
          <p14:tracePt t="167650" x="8688388" y="2857500"/>
          <p14:tracePt t="167667" x="8562975" y="2867025"/>
          <p14:tracePt t="167684" x="8367713" y="2901950"/>
          <p14:tracePt t="167700" x="8286750" y="2919413"/>
          <p14:tracePt t="167717" x="8205788" y="2928938"/>
          <p14:tracePt t="167734" x="8072438" y="2946400"/>
          <p14:tracePt t="167750" x="8018463" y="2955925"/>
          <p14:tracePt t="167767" x="7991475" y="2965450"/>
          <p14:tracePt t="167784" x="7966075" y="2965450"/>
          <p14:tracePt t="167784" x="7939088" y="2965450"/>
          <p14:tracePt t="167800" x="7920038" y="2965450"/>
          <p14:tracePt t="167817" x="7894638" y="2965450"/>
          <p14:tracePt t="167833" x="7875588" y="2965450"/>
          <p14:tracePt t="167850" x="7848600" y="2965450"/>
          <p14:tracePt t="167868" x="7840663" y="2965450"/>
          <p14:tracePt t="167883" x="7831138" y="2965450"/>
          <p14:tracePt t="167911" x="7823200" y="2965450"/>
          <p14:tracePt t="168013" x="7831138" y="2965450"/>
          <p14:tracePt t="168026" x="7875588" y="2965450"/>
          <p14:tracePt t="168039" x="7983538" y="2965450"/>
          <p14:tracePt t="168051" x="8188325" y="2965450"/>
          <p14:tracePt t="168066" x="8537575" y="2965450"/>
          <p14:tracePt t="168083" x="8759825" y="2965450"/>
          <p14:tracePt t="168100" x="8875713" y="2965450"/>
          <p14:tracePt t="168118" x="9063038" y="2965450"/>
          <p14:tracePt t="168133" x="9134475" y="2965450"/>
          <p14:tracePt t="168150" x="9197975" y="2965450"/>
          <p14:tracePt t="168166" x="9331325" y="2965450"/>
          <p14:tracePt t="168183" x="9394825" y="2965450"/>
          <p14:tracePt t="168199" x="9491663" y="2965450"/>
          <p14:tracePt t="168216" x="9671050" y="2965450"/>
          <p14:tracePt t="168233" x="9759950" y="2965450"/>
          <p14:tracePt t="168249" x="9840913" y="2965450"/>
          <p14:tracePt t="168266" x="9929813" y="2965450"/>
          <p14:tracePt t="168282" x="10018713" y="2965450"/>
          <p14:tracePt t="168636" x="10028238" y="2955925"/>
          <p14:tracePt t="168649" x="10055225" y="2938463"/>
          <p14:tracePt t="168661" x="10099675" y="2901950"/>
          <p14:tracePt t="168674" x="10180638" y="2874963"/>
          <p14:tracePt t="168687" x="10269538" y="2847975"/>
          <p14:tracePt t="168700" x="10331450" y="2830513"/>
          <p14:tracePt t="168715" x="10367963" y="2830513"/>
          <p14:tracePt t="168732" x="10394950" y="2822575"/>
          <p14:tracePt t="168748" x="10412413" y="2822575"/>
          <p14:tracePt t="168765" x="10439400" y="2822575"/>
          <p14:tracePt t="168782" x="10456863" y="2822575"/>
          <p14:tracePt t="168798" x="10466388" y="2822575"/>
          <p14:tracePt t="168816" x="10474325" y="2822575"/>
          <p14:tracePt t="168839" x="10483850" y="2822575"/>
          <p14:tracePt t="168852" x="10491788" y="2813050"/>
          <p14:tracePt t="168865" x="10510838" y="2813050"/>
          <p14:tracePt t="168881" x="10518775" y="2813050"/>
          <p14:tracePt t="168898" x="10528300" y="2813050"/>
          <p14:tracePt t="168915" x="10545763" y="2813050"/>
          <p14:tracePt t="168915" x="10555288" y="2813050"/>
          <p14:tracePt t="168941" x="10563225" y="2813050"/>
          <p14:tracePt t="168966" x="10572750" y="2813050"/>
          <p14:tracePt t="169412" x="10563225" y="2813050"/>
          <p14:tracePt t="169437" x="10545763" y="2813050"/>
          <p14:tracePt t="169450" x="10537825" y="2813050"/>
          <p14:tracePt t="169462" x="10518775" y="2813050"/>
          <p14:tracePt t="169488" x="10510838" y="2813050"/>
          <p14:tracePt t="169500" x="10501313" y="2813050"/>
          <p14:tracePt t="169805" x="10491788" y="2813050"/>
          <p14:tracePt t="169818" x="10474325" y="2813050"/>
          <p14:tracePt t="169831" x="10439400" y="2813050"/>
          <p14:tracePt t="169844" x="10331450" y="2822575"/>
          <p14:tracePt t="169856" x="10117138" y="2867025"/>
          <p14:tracePt t="169869" x="9752013" y="2946400"/>
          <p14:tracePt t="169882" x="9429750" y="3027363"/>
          <p14:tracePt t="169896" x="9205913" y="3098800"/>
          <p14:tracePt t="169913" x="9082088" y="3133725"/>
          <p14:tracePt t="169929" x="8983663" y="3152775"/>
          <p14:tracePt t="169946" x="8786813" y="3187700"/>
          <p14:tracePt t="169963" x="8705850" y="3205163"/>
          <p14:tracePt t="169979" x="8643938" y="3205163"/>
          <p14:tracePt t="169996" x="8555038" y="3205163"/>
          <p14:tracePt t="170013" x="8537575" y="3205163"/>
          <p14:tracePt t="170029" x="8528050" y="3205163"/>
          <p14:tracePt t="170046" x="8518525" y="3205163"/>
          <p14:tracePt t="170063" x="8501063" y="3205163"/>
          <p14:tracePt t="170225" x="8528050" y="3197225"/>
          <p14:tracePt t="170238" x="8616950" y="3179763"/>
          <p14:tracePt t="170251" x="8742363" y="3160713"/>
          <p14:tracePt t="170263" x="8947150" y="3133725"/>
          <p14:tracePt t="170279" x="9180513" y="3108325"/>
          <p14:tracePt t="170295" x="9367838" y="3098800"/>
          <p14:tracePt t="170312" x="9501188" y="3089275"/>
          <p14:tracePt t="170329" x="9752013" y="3071813"/>
          <p14:tracePt t="170345" x="9885363" y="3062288"/>
          <p14:tracePt t="170362" x="9983788" y="3054350"/>
          <p14:tracePt t="170379" x="10134600" y="3044825"/>
          <p14:tracePt t="170395" x="10180638" y="3036888"/>
          <p14:tracePt t="170412" x="10233025" y="3027363"/>
          <p14:tracePt t="170430" x="10313988" y="3009900"/>
          <p14:tracePt t="170445" x="10340975" y="3000375"/>
          <p14:tracePt t="170462" x="10367963" y="2990850"/>
          <p14:tracePt t="170478" x="10385425" y="2990850"/>
          <p14:tracePt t="170495" x="10412413" y="2973388"/>
          <p14:tracePt t="170517" x="10412413" y="2965450"/>
          <p14:tracePt t="170543" x="10420350" y="2946400"/>
          <p14:tracePt t="170556" x="10420350" y="2911475"/>
          <p14:tracePt t="170568" x="10402888" y="2803525"/>
          <p14:tracePt t="170581" x="10340975" y="2714625"/>
          <p14:tracePt t="170595" x="10269538" y="2633663"/>
          <p14:tracePt t="170611" x="10188575" y="2589213"/>
          <p14:tracePt t="170628" x="10117138" y="2562225"/>
          <p14:tracePt t="170645" x="9947275" y="2527300"/>
          <p14:tracePt t="170661" x="9867900" y="2527300"/>
          <p14:tracePt t="170679" x="9769475" y="2527300"/>
          <p14:tracePt t="170695" x="9609138" y="2554288"/>
          <p14:tracePt t="170711" x="9528175" y="2598738"/>
          <p14:tracePt t="170728" x="9456738" y="2643188"/>
          <p14:tracePt t="170744" x="9394825" y="2714625"/>
          <p14:tracePt t="170761" x="9286875" y="2830513"/>
          <p14:tracePt t="170778" x="9251950" y="2857500"/>
          <p14:tracePt t="170794" x="9232900" y="2884488"/>
          <p14:tracePt t="170811" x="9215438" y="2919413"/>
          <p14:tracePt t="170828" x="9205913" y="2938463"/>
          <p14:tracePt t="170844" x="9205913" y="2946400"/>
          <p14:tracePt t="170861" x="9205913" y="3009900"/>
          <p14:tracePt t="170878" x="9224963" y="3062288"/>
          <p14:tracePt t="170894" x="9286875" y="3133725"/>
          <p14:tracePt t="170912" x="9429750" y="3232150"/>
          <p14:tracePt t="170928" x="9510713" y="3259138"/>
          <p14:tracePt t="170944" x="9572625" y="3276600"/>
          <p14:tracePt t="170961" x="9653588" y="3286125"/>
          <p14:tracePt t="170977" x="9823450" y="3303588"/>
          <p14:tracePt t="170994" x="9902825" y="3303588"/>
          <p14:tracePt t="171011" x="9974263" y="3303588"/>
          <p14:tracePt t="171028" x="10117138" y="3295650"/>
          <p14:tracePt t="171044" x="10180638" y="3268663"/>
          <p14:tracePt t="171060" x="10233025" y="3232150"/>
          <p14:tracePt t="171077" x="10296525" y="3170238"/>
          <p14:tracePt t="171094" x="10304463" y="3143250"/>
          <p14:tracePt t="171111" x="10313988" y="3133725"/>
          <p14:tracePt t="171127" x="10313988" y="3125788"/>
          <p14:tracePt t="171144" x="10323513" y="3116263"/>
          <p14:tracePt t="171178" x="10323513" y="3108325"/>
          <p14:tracePt t="171228" x="10323513" y="3098800"/>
          <p14:tracePt t="171241" x="10323513" y="3089275"/>
          <p14:tracePt t="171254" x="10296525" y="3081338"/>
          <p14:tracePt t="171267" x="10277475" y="3054350"/>
          <p14:tracePt t="171279" x="10233025" y="3036888"/>
          <p14:tracePt t="171293" x="10180638" y="3000375"/>
          <p14:tracePt t="171310" x="10134600" y="2973388"/>
          <p14:tracePt t="171327" x="10109200" y="2946400"/>
          <p14:tracePt t="171343" x="10018713" y="2894013"/>
          <p14:tracePt t="171360" x="9991725" y="2874963"/>
          <p14:tracePt t="171377" x="9939338" y="2847975"/>
          <p14:tracePt t="171393" x="9831388" y="2830513"/>
          <p14:tracePt t="171410" x="9769475" y="2830513"/>
          <p14:tracePt t="171426" x="9705975" y="2830513"/>
          <p14:tracePt t="171443" x="9653588" y="2830513"/>
          <p14:tracePt t="171460" x="9545638" y="2857500"/>
          <p14:tracePt t="171476" x="9510713" y="2874963"/>
          <p14:tracePt t="171493" x="9491663" y="2884488"/>
          <p14:tracePt t="171510" x="9474200" y="2894013"/>
          <p14:tracePt t="171526" x="9466263" y="2901950"/>
          <p14:tracePt t="172373" x="9456738" y="2911475"/>
          <p14:tracePt t="172386" x="9447213" y="2919413"/>
          <p14:tracePt t="172398" x="9439275" y="2938463"/>
          <p14:tracePt t="172436" x="9429750" y="2946400"/>
          <p14:tracePt t="172474" x="9429750" y="2955925"/>
          <p14:tracePt t="172500" x="9420225" y="2955925"/>
          <p14:tracePt t="172513" x="9420225" y="2973388"/>
          <p14:tracePt t="172525" x="9420225" y="2990850"/>
          <p14:tracePt t="172538" x="9420225" y="3017838"/>
          <p14:tracePt t="172551" x="9420225" y="3036888"/>
          <p14:tracePt t="172563" x="9420225" y="3054350"/>
          <p14:tracePt t="172577" x="9420225" y="3062288"/>
          <p14:tracePt t="172591" x="9420225" y="3071813"/>
          <p14:tracePt t="172615" x="9420225" y="3081338"/>
          <p14:tracePt t="172653" x="9420225" y="3089275"/>
          <p14:tracePt t="172716" x="9420225" y="3098800"/>
          <p14:tracePt t="172741" x="9420225" y="3116263"/>
          <p14:tracePt t="172754" x="9420225" y="3125788"/>
          <p14:tracePt t="172767" x="9429750" y="3133725"/>
          <p14:tracePt t="172780" x="9429750" y="3143250"/>
          <p14:tracePt t="172793" x="9429750" y="3152775"/>
          <p14:tracePt t="175006" x="9439275" y="3160713"/>
          <p14:tracePt t="175019" x="9447213" y="3179763"/>
          <p14:tracePt t="175031" x="9456738" y="3232150"/>
          <p14:tracePt t="175044" x="9474200" y="3295650"/>
          <p14:tracePt t="175057" x="9491663" y="3375025"/>
          <p14:tracePt t="175070" x="9491663" y="3438525"/>
          <p14:tracePt t="175086" x="9491663" y="3536950"/>
          <p14:tracePt t="175103" x="9474200" y="3625850"/>
          <p14:tracePt t="175121" x="9323388" y="3822700"/>
          <p14:tracePt t="175136" x="9224963" y="3875088"/>
          <p14:tracePt t="175153" x="9063038" y="3938588"/>
          <p14:tracePt t="175169" x="8831263" y="4010025"/>
          <p14:tracePt t="175186" x="8259763" y="4098925"/>
          <p14:tracePt t="175203" x="7902575" y="4133850"/>
          <p14:tracePt t="175219" x="7572375" y="4143375"/>
          <p14:tracePt t="175236" x="6956425" y="4143375"/>
          <p14:tracePt t="175252" x="6653213" y="4143375"/>
          <p14:tracePt t="175269" x="6402388" y="4143375"/>
          <p14:tracePt t="175286" x="6027738" y="4143375"/>
          <p14:tracePt t="175302" x="5911850" y="4143375"/>
          <p14:tracePt t="175319" x="5803900" y="4143375"/>
          <p14:tracePt t="175336" x="5643563" y="4143375"/>
          <p14:tracePt t="175352" x="5581650" y="4143375"/>
          <p14:tracePt t="175369" x="5554663" y="4143375"/>
          <p14:tracePt t="175386" x="5527675" y="4143375"/>
          <p14:tracePt t="175406" x="5500688" y="4143375"/>
          <p14:tracePt t="175603" x="5483225" y="4143375"/>
          <p14:tracePt t="175616" x="5456238" y="4143375"/>
          <p14:tracePt t="175629" x="5384800" y="4116388"/>
          <p14:tracePt t="175641" x="5286375" y="4071938"/>
          <p14:tracePt t="175654" x="5160963" y="3983038"/>
          <p14:tracePt t="175668" x="5054600" y="3902075"/>
          <p14:tracePt t="175685" x="4973638" y="3822700"/>
          <p14:tracePt t="175702" x="4902200" y="3751263"/>
          <p14:tracePt t="175718" x="4803775" y="3670300"/>
          <p14:tracePt t="175735" x="4759325" y="3633788"/>
          <p14:tracePt t="175751" x="4732338" y="3616325"/>
          <p14:tracePt t="175768" x="4660900" y="3571875"/>
          <p14:tracePt t="175785" x="4633913" y="3554413"/>
          <p14:tracePt t="175802" x="4616450" y="3536950"/>
          <p14:tracePt t="175818" x="4608513" y="3517900"/>
          <p14:tracePt t="175835" x="4598988" y="3509963"/>
          <p14:tracePt t="175851" x="4589463" y="3509963"/>
          <p14:tracePt t="175868" x="4589463" y="3490913"/>
          <p14:tracePt t="175884" x="4608513" y="3438525"/>
          <p14:tracePt t="175901" x="4660900" y="3384550"/>
          <p14:tracePt t="175918" x="4776788" y="3322638"/>
          <p14:tracePt t="175934" x="5251450" y="3116263"/>
          <p14:tracePt t="175951" x="5500688" y="3044825"/>
          <p14:tracePt t="175968" x="5715000" y="3017838"/>
          <p14:tracePt t="175985" x="6072188" y="3000375"/>
          <p14:tracePt t="176001" x="6242050" y="3000375"/>
          <p14:tracePt t="176018" x="6483350" y="3017838"/>
          <p14:tracePt t="176034" x="6724650" y="3081338"/>
          <p14:tracePt t="176051" x="7116763" y="3224213"/>
          <p14:tracePt t="176067" x="7269163" y="3340100"/>
          <p14:tracePt t="176084" x="7429500" y="3473450"/>
          <p14:tracePt t="176101" x="7554913" y="3598863"/>
          <p14:tracePt t="176120" x="7572375" y="3633788"/>
          <p14:tracePt t="176134" x="7599363" y="3660775"/>
          <p14:tracePt t="176151" x="7616825" y="3714750"/>
          <p14:tracePt t="176167" x="7616825" y="3732213"/>
          <p14:tracePt t="176185" x="7599363" y="3776663"/>
          <p14:tracePt t="176201" x="7323138" y="3911600"/>
          <p14:tracePt t="176217" x="7054850" y="3973513"/>
          <p14:tracePt t="176234" x="6769100" y="4000500"/>
          <p14:tracePt t="176251" x="6402388" y="3973513"/>
          <p14:tracePt t="176267" x="6269038" y="3919538"/>
          <p14:tracePt t="176284" x="6161088" y="3867150"/>
          <p14:tracePt t="176301" x="6108700" y="3830638"/>
          <p14:tracePt t="176317" x="6027738" y="3759200"/>
          <p14:tracePt t="176334" x="6018213" y="3751263"/>
          <p14:tracePt t="176350" x="6000750" y="3732213"/>
          <p14:tracePt t="176378" x="6000750" y="3724275"/>
          <p14:tracePt t="176416" x="6027738" y="3705225"/>
          <p14:tracePt t="176429" x="6081713" y="3687763"/>
          <p14:tracePt t="176442" x="6170613" y="3670300"/>
          <p14:tracePt t="176454" x="6259513" y="3652838"/>
          <p14:tracePt t="176467" x="6357938" y="3643313"/>
          <p14:tracePt t="176483" x="6456363" y="3643313"/>
          <p14:tracePt t="176500" x="6554788" y="3643313"/>
          <p14:tracePt t="176517" x="6661150" y="3670300"/>
          <p14:tracePt t="176535" x="6751638" y="3714750"/>
          <p14:tracePt t="176989" x="6742113" y="3714750"/>
          <p14:tracePt t="177002" x="6697663" y="3714750"/>
          <p14:tracePt t="177014" x="6626225" y="3705225"/>
          <p14:tracePt t="177027" x="6465888" y="3679825"/>
          <p14:tracePt t="177040" x="6242050" y="3625850"/>
          <p14:tracePt t="177052" x="6010275" y="3581400"/>
          <p14:tracePt t="177066" x="5830888" y="3536950"/>
          <p14:tracePt t="177082" x="5732463" y="3517900"/>
          <p14:tracePt t="177099" x="5634038" y="3482975"/>
          <p14:tracePt t="177116" x="5465763" y="3438525"/>
          <p14:tracePt t="177132" x="5411788" y="3419475"/>
          <p14:tracePt t="177149" x="5348288" y="3394075"/>
          <p14:tracePt t="177166" x="5232400" y="3367088"/>
          <p14:tracePt t="177182" x="5197475" y="3357563"/>
          <p14:tracePt t="177199" x="5153025" y="3340100"/>
          <p14:tracePt t="177216" x="5126038" y="3340100"/>
          <p14:tracePt t="177232" x="5081588" y="3330575"/>
          <p14:tracePt t="177249" x="5072063" y="3330575"/>
          <p14:tracePt t="177265" x="5072063" y="3322638"/>
          <p14:tracePt t="177282" x="5054600" y="3313113"/>
          <p14:tracePt t="177319" x="5045075" y="3313113"/>
          <p14:tracePt t="177472" x="5062538" y="3313113"/>
          <p14:tracePt t="177484" x="5081588" y="3313113"/>
          <p14:tracePt t="177498" x="5116513" y="3313113"/>
          <p14:tracePt t="177510" x="5153025" y="3313113"/>
          <p14:tracePt t="177522" x="5205413" y="3313113"/>
          <p14:tracePt t="177535" x="5232400" y="3313113"/>
          <p14:tracePt t="177548" x="5276850" y="3313113"/>
          <p14:tracePt t="177565" x="5313363" y="3313113"/>
          <p14:tracePt t="177581" x="5375275" y="3313113"/>
          <p14:tracePt t="177598" x="5537200" y="3313113"/>
          <p14:tracePt t="177615" x="5634038" y="3303588"/>
          <p14:tracePt t="177631" x="5732463" y="3303588"/>
          <p14:tracePt t="177648" x="5822950" y="3295650"/>
          <p14:tracePt t="177664" x="5956300" y="3276600"/>
          <p14:tracePt t="177681" x="6010275" y="3259138"/>
          <p14:tracePt t="177698" x="6045200" y="3251200"/>
          <p14:tracePt t="177714" x="6116638" y="3224213"/>
          <p14:tracePt t="177731" x="6143625" y="3205163"/>
          <p14:tracePt t="177748" x="6180138" y="3197225"/>
          <p14:tracePt t="177764" x="6188075" y="3179763"/>
          <p14:tracePt t="177781" x="6197600" y="3170238"/>
          <p14:tracePt t="177798" x="6197600" y="3160713"/>
          <p14:tracePt t="177815" x="6197600" y="3071813"/>
          <p14:tracePt t="177831" x="6180138" y="3009900"/>
          <p14:tracePt t="177847" x="6153150" y="2955925"/>
          <p14:tracePt t="177864" x="6108700" y="2884488"/>
          <p14:tracePt t="177881" x="6010275" y="2813050"/>
          <p14:tracePt t="177897" x="5956300" y="2776538"/>
          <p14:tracePt t="177914" x="5894388" y="2751138"/>
          <p14:tracePt t="177931" x="5705475" y="2714625"/>
          <p14:tracePt t="177947" x="5599113" y="2705100"/>
          <p14:tracePt t="177964" x="5500688" y="2705100"/>
          <p14:tracePt t="177980" x="5259388" y="2705100"/>
          <p14:tracePt t="177997" x="5143500" y="2714625"/>
          <p14:tracePt t="178014" x="5045075" y="2741613"/>
          <p14:tracePt t="178031" x="4830763" y="2822575"/>
          <p14:tracePt t="178047" x="4732338" y="2867025"/>
          <p14:tracePt t="178064" x="4652963" y="2901950"/>
          <p14:tracePt t="178081" x="4500563" y="3000375"/>
          <p14:tracePt t="178097" x="4438650" y="3044825"/>
          <p14:tracePt t="178116" x="4394200" y="3081338"/>
          <p14:tracePt t="178133" x="4340225" y="3133725"/>
          <p14:tracePt t="178147" x="4330700" y="3152775"/>
          <p14:tracePt t="178163" x="4313238" y="3170238"/>
          <p14:tracePt t="178180" x="4313238" y="3187700"/>
          <p14:tracePt t="178197" x="4295775" y="3214688"/>
          <p14:tracePt t="178213" x="4295775" y="3232150"/>
          <p14:tracePt t="178230" x="4295775" y="3259138"/>
          <p14:tracePt t="178247" x="4295775" y="3276600"/>
          <p14:tracePt t="178263" x="4295775" y="3303588"/>
          <p14:tracePt t="178280" x="4295775" y="3330575"/>
          <p14:tracePt t="178297" x="4348163" y="3367088"/>
          <p14:tracePt t="178313" x="4446588" y="3384550"/>
          <p14:tracePt t="178330" x="4589463" y="3419475"/>
          <p14:tracePt t="178346" x="4803775" y="3446463"/>
          <p14:tracePt t="178363" x="5160963" y="3455988"/>
          <p14:tracePt t="178380" x="5276850" y="3455988"/>
          <p14:tracePt t="178396" x="5402263" y="3455988"/>
          <p14:tracePt t="178413" x="5572125" y="3455988"/>
          <p14:tracePt t="178430" x="5608638" y="3455988"/>
          <p14:tracePt t="178446" x="5643563" y="3455988"/>
          <p14:tracePt t="178463" x="5680075" y="3455988"/>
          <p14:tracePt t="178480" x="5688013" y="3455988"/>
          <p14:tracePt t="178496" x="5697538" y="3455988"/>
          <p14:tracePt t="178551" x="5705475" y="3455988"/>
          <p14:tracePt t="178564" x="5705475" y="3446463"/>
          <p14:tracePt t="178666" x="5705475" y="3438525"/>
          <p14:tracePt t="179747" x="5715000" y="3438525"/>
          <p14:tracePt t="179772" x="5741988" y="3438525"/>
          <p14:tracePt t="179785" x="5786438" y="3438525"/>
          <p14:tracePt t="179798" x="5867400" y="3411538"/>
          <p14:tracePt t="179811" x="5973763" y="3411538"/>
          <p14:tracePt t="179827" x="6072188" y="3402013"/>
          <p14:tracePt t="179844" x="6153150" y="3394075"/>
          <p14:tracePt t="179860" x="6215063" y="3384550"/>
          <p14:tracePt t="179877" x="6330950" y="3384550"/>
          <p14:tracePt t="179894" x="6357938" y="3384550"/>
          <p14:tracePt t="179910" x="6394450" y="3375025"/>
          <p14:tracePt t="179927" x="6473825" y="3375025"/>
          <p14:tracePt t="179943" x="6518275" y="3375025"/>
          <p14:tracePt t="179960" x="6572250" y="3375025"/>
          <p14:tracePt t="179977" x="6670675" y="3367088"/>
          <p14:tracePt t="179993" x="6705600" y="3367088"/>
          <p14:tracePt t="180010" x="6751638" y="3357563"/>
          <p14:tracePt t="180027" x="6813550" y="3357563"/>
          <p14:tracePt t="180043" x="6831013" y="3357563"/>
          <p14:tracePt t="187239" x="6840538" y="3357563"/>
          <p14:tracePt t="187264" x="6875463" y="3357563"/>
          <p14:tracePt t="187276" x="6938963" y="3357563"/>
          <p14:tracePt t="187289" x="7037388" y="3357563"/>
          <p14:tracePt t="187302" x="7180263" y="3357563"/>
          <p14:tracePt t="187315" x="7385050" y="3357563"/>
          <p14:tracePt t="187329" x="7527925" y="3357563"/>
          <p14:tracePt t="187346" x="7643813" y="3357563"/>
          <p14:tracePt t="187363" x="7724775" y="3357563"/>
          <p14:tracePt t="187380" x="7804150" y="3357563"/>
          <p14:tracePt t="187396" x="7813675" y="3357563"/>
          <p14:tracePt t="187412" x="7823200" y="3357563"/>
          <p14:tracePt t="187505" x="7769225" y="3357563"/>
          <p14:tracePt t="187518" x="7616825" y="3357563"/>
          <p14:tracePt t="187531" x="7296150" y="3357563"/>
          <p14:tracePt t="187543" x="6875463" y="3357563"/>
          <p14:tracePt t="187556" x="6572250" y="3367088"/>
          <p14:tracePt t="187569" x="6438900" y="3367088"/>
          <p14:tracePt t="187581" x="6330950" y="3367088"/>
          <p14:tracePt t="187595" x="6232525" y="3367088"/>
          <p14:tracePt t="187612" x="6134100" y="3367088"/>
          <p14:tracePt t="187629" x="6045200" y="3384550"/>
          <p14:tracePt t="187646" x="5875338" y="3394075"/>
          <p14:tracePt t="187662" x="5813425" y="3402013"/>
          <p14:tracePt t="187679" x="5751513" y="3411538"/>
          <p14:tracePt t="187695" x="5589588" y="3411538"/>
          <p14:tracePt t="187712" x="5527675" y="3411538"/>
          <p14:tracePt t="187729" x="5473700" y="3411538"/>
          <p14:tracePt t="187745" x="5419725" y="3411538"/>
          <p14:tracePt t="187762" x="5367338" y="3411538"/>
          <p14:tracePt t="187779" x="5340350" y="3411538"/>
          <p14:tracePt t="187795" x="5313363" y="3411538"/>
          <p14:tracePt t="187812" x="5295900" y="3394075"/>
          <p14:tracePt t="187828" x="5276850" y="3384550"/>
          <p14:tracePt t="187845" x="5276850" y="3375025"/>
          <p14:tracePt t="187861" x="5268913" y="3375025"/>
          <p14:tracePt t="187886" x="5268913" y="3367088"/>
          <p14:tracePt t="187962" x="5295900" y="3357563"/>
          <p14:tracePt t="187976" x="5411788" y="3340100"/>
          <p14:tracePt t="187988" x="5670550" y="3313113"/>
          <p14:tracePt t="188001" x="6232525" y="3214688"/>
          <p14:tracePt t="188014" x="6956425" y="3160713"/>
          <p14:tracePt t="188028" x="7599363" y="3116263"/>
          <p14:tracePt t="188045" x="8215313" y="3116263"/>
          <p14:tracePt t="188062" x="8742363" y="3116263"/>
          <p14:tracePt t="188078" x="9242425" y="3116263"/>
          <p14:tracePt t="188095" x="9304338" y="3116263"/>
          <p14:tracePt t="188113" x="9331325" y="3116263"/>
          <p14:tracePt t="188332" x="9323388" y="3116263"/>
          <p14:tracePt t="188344" x="9304338" y="3116263"/>
          <p14:tracePt t="188357" x="9277350" y="3116263"/>
          <p14:tracePt t="188370" x="9224963" y="3116263"/>
          <p14:tracePt t="188382" x="9153525" y="3098800"/>
          <p14:tracePt t="188395" x="9063038" y="3098800"/>
          <p14:tracePt t="188410" x="8983663" y="3089275"/>
          <p14:tracePt t="188427" x="8920163" y="3081338"/>
          <p14:tracePt t="188444" x="8867775" y="3081338"/>
          <p14:tracePt t="188460" x="8804275" y="3081338"/>
          <p14:tracePt t="188477" x="8786813" y="3081338"/>
          <p14:tracePt t="188494" x="8769350" y="3081338"/>
          <p14:tracePt t="188511" x="8751888" y="3081338"/>
          <p14:tracePt t="188527" x="8742363" y="3081338"/>
          <p14:tracePt t="188547" x="8732838" y="3081338"/>
          <p14:tracePt t="188561" x="8724900" y="3081338"/>
          <p14:tracePt t="188577" x="8715375" y="3081338"/>
          <p14:tracePt t="188593" x="8705850" y="3081338"/>
          <p14:tracePt t="188611" x="8680450" y="3081338"/>
          <p14:tracePt t="188627" x="8670925" y="3089275"/>
          <p14:tracePt t="188643" x="8661400" y="3108325"/>
          <p14:tracePt t="188660" x="8653463" y="3125788"/>
          <p14:tracePt t="188677" x="8616950" y="3170238"/>
          <p14:tracePt t="188693" x="8599488" y="3187700"/>
          <p14:tracePt t="188710" x="8582025" y="3214688"/>
          <p14:tracePt t="188727" x="8545513" y="3268663"/>
          <p14:tracePt t="188743" x="8528050" y="3303588"/>
          <p14:tracePt t="188760" x="8501063" y="3330575"/>
          <p14:tracePt t="188777" x="8483600" y="3375025"/>
          <p14:tracePt t="188793" x="8466138" y="3384550"/>
          <p14:tracePt t="188810" x="8466138" y="3402013"/>
          <p14:tracePt t="188827" x="8456613" y="3411538"/>
          <p14:tracePt t="188843" x="8447088" y="3411538"/>
          <p14:tracePt t="188865" x="8447088" y="3419475"/>
          <p14:tracePt t="189540" x="8439150" y="3419475"/>
          <p14:tracePt t="189552" x="8412163" y="3419475"/>
          <p14:tracePt t="189565" x="8340725" y="3419475"/>
          <p14:tracePt t="189577" x="8205788" y="3419475"/>
          <p14:tracePt t="189591" x="7983538" y="3446463"/>
          <p14:tracePt t="189608" x="7626350" y="3473450"/>
          <p14:tracePt t="189625" x="7269163" y="3527425"/>
          <p14:tracePt t="189641" x="6697663" y="3581400"/>
          <p14:tracePt t="189658" x="6527800" y="3581400"/>
          <p14:tracePt t="189675" x="6384925" y="3608388"/>
          <p14:tracePt t="189692" x="6153150" y="3625850"/>
          <p14:tracePt t="189708" x="6054725" y="3643313"/>
          <p14:tracePt t="189725" x="5965825" y="3652838"/>
          <p14:tracePt t="189741" x="5894388" y="3660775"/>
          <p14:tracePt t="189758" x="5751513" y="3697288"/>
          <p14:tracePt t="189774" x="5680075" y="3705225"/>
          <p14:tracePt t="189791" x="5616575" y="3714750"/>
          <p14:tracePt t="189808" x="5518150" y="3724275"/>
          <p14:tracePt t="189824" x="5473700" y="3724275"/>
          <p14:tracePt t="189841" x="5446713" y="3724275"/>
          <p14:tracePt t="189858" x="5402263" y="3724275"/>
          <p14:tracePt t="189874" x="5375275" y="3724275"/>
          <p14:tracePt t="189891" x="5357813" y="3724275"/>
          <p14:tracePt t="189908" x="5330825" y="3724275"/>
          <p14:tracePt t="189924" x="5322888" y="3724275"/>
          <p14:tracePt t="189946" x="5313363" y="3724275"/>
          <p14:tracePt t="190061" x="5330825" y="3724275"/>
          <p14:tracePt t="190074" x="5429250" y="3697288"/>
          <p14:tracePt t="190086" x="5670550" y="3625850"/>
          <p14:tracePt t="190099" x="6134100" y="3490913"/>
          <p14:tracePt t="190111" x="6554788" y="3375025"/>
          <p14:tracePt t="190126" x="6848475" y="3313113"/>
          <p14:tracePt t="190141" x="7089775" y="3268663"/>
          <p14:tracePt t="190158" x="7259638" y="3232150"/>
          <p14:tracePt t="190174" x="7394575" y="3224213"/>
          <p14:tracePt t="190190" x="7599363" y="3205163"/>
          <p14:tracePt t="190207" x="7661275" y="3205163"/>
          <p14:tracePt t="190224" x="7724775" y="3205163"/>
          <p14:tracePt t="190240" x="7769225" y="3205163"/>
          <p14:tracePt t="190257" x="7786688" y="3205163"/>
          <p14:tracePt t="190274" x="7796213" y="3205163"/>
          <p14:tracePt t="190290" x="7813675" y="3205163"/>
          <p14:tracePt t="190353" x="7823200" y="3205163"/>
          <p14:tracePt t="190378" x="7831138" y="3205163"/>
          <p14:tracePt t="190442" x="7840663" y="3205163"/>
          <p14:tracePt t="190556" x="7848600" y="3205163"/>
          <p14:tracePt t="190569" x="7867650" y="3205163"/>
          <p14:tracePt t="190582" x="7912100" y="3205163"/>
          <p14:tracePt t="190594" x="8018463" y="3205163"/>
          <p14:tracePt t="190607" x="8242300" y="3205163"/>
          <p14:tracePt t="190623" x="8572500" y="3214688"/>
          <p14:tracePt t="190640" x="8939213" y="3214688"/>
          <p14:tracePt t="190656" x="9144000" y="3214688"/>
          <p14:tracePt t="190673" x="9375775" y="3214688"/>
          <p14:tracePt t="190689" x="9420225" y="3214688"/>
          <p14:tracePt t="190706" x="9447213" y="3214688"/>
          <p14:tracePt t="190723" x="9466263" y="3214688"/>
          <p14:tracePt t="190739" x="9474200" y="3214688"/>
          <p14:tracePt t="190798" x="9483725" y="3214688"/>
          <p14:tracePt t="190861" x="9491663" y="3214688"/>
          <p14:tracePt t="190874" x="9501188" y="3214688"/>
          <p14:tracePt t="190899" x="9537700" y="3214688"/>
          <p14:tracePt t="190912" x="9590088" y="3214688"/>
          <p14:tracePt t="190925" x="9653588" y="3187700"/>
          <p14:tracePt t="190939" x="9715500" y="3160713"/>
          <p14:tracePt t="190956" x="9752013" y="3133725"/>
          <p14:tracePt t="190972" x="9759950" y="3116263"/>
          <p14:tracePt t="190989" x="9777413" y="3098800"/>
          <p14:tracePt t="191006" x="9777413" y="3089275"/>
          <p14:tracePt t="191022" x="9777413" y="3081338"/>
          <p14:tracePt t="191051" x="9777413" y="3071813"/>
          <p14:tracePt t="191077" x="9777413" y="3054350"/>
          <p14:tracePt t="191102" x="9777413" y="3036888"/>
          <p14:tracePt t="191115" x="9777413" y="3027363"/>
          <p14:tracePt t="191128" x="9769475" y="3017838"/>
          <p14:tracePt t="191141" x="9769475" y="3009900"/>
          <p14:tracePt t="191155" x="9752013" y="2990850"/>
          <p14:tracePt t="191172" x="9732963" y="2982913"/>
          <p14:tracePt t="191188" x="9715500" y="2973388"/>
          <p14:tracePt t="191205" x="9680575" y="2938463"/>
          <p14:tracePt t="191222" x="9653588" y="2919413"/>
          <p14:tracePt t="191238" x="9617075" y="2894013"/>
          <p14:tracePt t="191255" x="9420225" y="2813050"/>
          <p14:tracePt t="191272" x="9269413" y="2776538"/>
          <p14:tracePt t="191288" x="9063038" y="2768600"/>
          <p14:tracePt t="191305" x="8786813" y="2776538"/>
          <p14:tracePt t="191322" x="8715375" y="2795588"/>
          <p14:tracePt t="191338" x="8643938" y="2822575"/>
          <p14:tracePt t="191355" x="8626475" y="2840038"/>
          <p14:tracePt t="191371" x="8589963" y="2857500"/>
          <p14:tracePt t="191388" x="8582025" y="2867025"/>
          <p14:tracePt t="191405" x="8572500" y="2884488"/>
          <p14:tracePt t="191421" x="8562975" y="2911475"/>
          <p14:tracePt t="191438" x="8562975" y="2938463"/>
          <p14:tracePt t="191455" x="8562975" y="2965450"/>
          <p14:tracePt t="191472" x="8670925" y="3071813"/>
          <p14:tracePt t="191488" x="8796338" y="3152775"/>
          <p14:tracePt t="191505" x="8974138" y="3232150"/>
          <p14:tracePt t="191522" x="9340850" y="3322638"/>
          <p14:tracePt t="191538" x="9456738" y="3330575"/>
          <p14:tracePt t="191555" x="9537700" y="3340100"/>
          <p14:tracePt t="191571" x="9599613" y="3340100"/>
          <p14:tracePt t="191588" x="9732963" y="3340100"/>
          <p14:tracePt t="191604" x="9786938" y="3340100"/>
          <p14:tracePt t="191621" x="9831388" y="3330575"/>
          <p14:tracePt t="191638" x="9912350" y="3276600"/>
          <p14:tracePt t="191654" x="9947275" y="3232150"/>
          <p14:tracePt t="191671" x="9974263" y="3205163"/>
          <p14:tracePt t="191688" x="9991725" y="3179763"/>
          <p14:tracePt t="191704" x="10010775" y="3152775"/>
          <p14:tracePt t="191721" x="10028238" y="3143250"/>
          <p14:tracePt t="191738" x="10055225" y="3098800"/>
          <p14:tracePt t="191754" x="10055225" y="3089275"/>
          <p14:tracePt t="191771" x="10063163" y="3071813"/>
          <p14:tracePt t="191787" x="10072688" y="3054350"/>
          <p14:tracePt t="191788" x="10072688" y="3044825"/>
          <p14:tracePt t="191804" x="10082213" y="3027363"/>
          <p14:tracePt t="191821" x="10082213" y="3009900"/>
          <p14:tracePt t="191837" x="10082213" y="2982913"/>
          <p14:tracePt t="191854" x="10055225" y="2901950"/>
          <p14:tracePt t="191871" x="10018713" y="2867025"/>
          <p14:tracePt t="191887" x="9966325" y="2830513"/>
          <p14:tracePt t="191904" x="9804400" y="2786063"/>
          <p14:tracePt t="191920" x="9705975" y="2776538"/>
          <p14:tracePt t="191937" x="9590088" y="2776538"/>
          <p14:tracePt t="191954" x="9402763" y="2776538"/>
          <p14:tracePt t="191970" x="9286875" y="2776538"/>
          <p14:tracePt t="191987" x="9180513" y="2822575"/>
          <p14:tracePt t="192004" x="8991600" y="2973388"/>
          <p14:tracePt t="192020" x="8912225" y="3044825"/>
          <p14:tracePt t="192037" x="8840788" y="3089275"/>
          <p14:tracePt t="192053" x="8786813" y="3133725"/>
          <p14:tracePt t="192070" x="8724900" y="3179763"/>
          <p14:tracePt t="192087" x="8705850" y="3205163"/>
          <p14:tracePt t="192104" x="8688388" y="3232150"/>
          <p14:tracePt t="192122" x="8688388" y="3276600"/>
          <p14:tracePt t="192137" x="8680450" y="3303588"/>
          <p14:tracePt t="192153" x="8670925" y="3330575"/>
          <p14:tracePt t="192170" x="8670925" y="3367088"/>
          <p14:tracePt t="192187" x="8670925" y="3394075"/>
          <p14:tracePt t="192203" x="8688388" y="3419475"/>
          <p14:tracePt t="192220" x="8858250" y="3517900"/>
          <p14:tracePt t="192237" x="8991600" y="3571875"/>
          <p14:tracePt t="192253" x="9109075" y="3633788"/>
          <p14:tracePt t="192270" x="9205913" y="3687763"/>
          <p14:tracePt t="192286" x="9348788" y="3732213"/>
          <p14:tracePt t="192303" x="9367838" y="3741738"/>
          <p14:tracePt t="192320" x="9375775" y="3741738"/>
          <p14:tracePt t="192336" x="9385300" y="3741738"/>
          <p14:tracePt t="192360" x="9394825" y="3741738"/>
          <p14:tracePt t="192398" x="9385300" y="3741738"/>
          <p14:tracePt t="192411" x="9331325" y="3741738"/>
          <p14:tracePt t="192423" x="9197975" y="3741738"/>
          <p14:tracePt t="192437" x="8956675" y="3724275"/>
          <p14:tracePt t="192453" x="8483600" y="3705225"/>
          <p14:tracePt t="192469" x="8089900" y="3705225"/>
          <p14:tracePt t="192486" x="7742238" y="3705225"/>
          <p14:tracePt t="192503" x="7242175" y="3705225"/>
          <p14:tracePt t="192519" x="7018338" y="3705225"/>
          <p14:tracePt t="192536" x="6840538" y="3705225"/>
          <p14:tracePt t="192552" x="6589713" y="3714750"/>
          <p14:tracePt t="192569" x="6465888" y="3732213"/>
          <p14:tracePt t="192586" x="6367463" y="3741738"/>
          <p14:tracePt t="192602" x="6188075" y="3759200"/>
          <p14:tracePt t="192619" x="6108700" y="3759200"/>
          <p14:tracePt t="192637" x="6037263" y="3768725"/>
          <p14:tracePt t="192652" x="5919788" y="3768725"/>
          <p14:tracePt t="192669" x="5875338" y="3768725"/>
          <p14:tracePt t="192686" x="5822950" y="3768725"/>
          <p14:tracePt t="192702" x="5751513" y="3768725"/>
          <p14:tracePt t="192719" x="5724525" y="3759200"/>
          <p14:tracePt t="192736" x="5697538" y="3759200"/>
          <p14:tracePt t="192752" x="5688013" y="3751263"/>
          <p14:tracePt t="192769" x="5680075" y="3741738"/>
          <p14:tracePt t="192786" x="5661025" y="3732213"/>
          <p14:tracePt t="192805" x="5653088" y="3724275"/>
          <p14:tracePt t="193046" x="5653088" y="3714750"/>
          <p14:tracePt t="193097" x="5653088" y="3705225"/>
          <p14:tracePt t="193123" x="5661025" y="3705225"/>
          <p14:tracePt t="193136" x="5670550" y="3697288"/>
          <p14:tracePt t="193161" x="5680075" y="3687763"/>
          <p14:tracePt t="193174" x="5697538" y="3687763"/>
          <p14:tracePt t="193186" x="5715000" y="3687763"/>
          <p14:tracePt t="193199" x="5732463" y="3679825"/>
          <p14:tracePt t="193212" x="5768975" y="3670300"/>
          <p14:tracePt t="193224" x="5813425" y="3670300"/>
          <p14:tracePt t="193237" x="5848350" y="3670300"/>
          <p14:tracePt t="193251" x="5884863" y="3670300"/>
          <p14:tracePt t="193268" x="5919788" y="3670300"/>
          <p14:tracePt t="193285" x="5946775" y="3670300"/>
          <p14:tracePt t="193301" x="5991225" y="3670300"/>
          <p14:tracePt t="193318" x="6010275" y="3670300"/>
          <p14:tracePt t="193334" x="6027738" y="3660775"/>
          <p14:tracePt t="193351" x="6062663" y="3660775"/>
          <p14:tracePt t="193368" x="6081713" y="3660775"/>
          <p14:tracePt t="193384" x="6099175" y="3652838"/>
          <p14:tracePt t="193401" x="6126163" y="3652838"/>
          <p14:tracePt t="193418" x="6205538" y="3643313"/>
          <p14:tracePt t="193434" x="6251575" y="3633788"/>
          <p14:tracePt t="193451" x="6313488" y="3633788"/>
          <p14:tracePt t="193467" x="6465888" y="3633788"/>
          <p14:tracePt t="193484" x="6562725" y="3633788"/>
          <p14:tracePt t="193501" x="6643688" y="3633788"/>
          <p14:tracePt t="193518" x="6777038" y="3633788"/>
          <p14:tracePt t="193534" x="6813550" y="3633788"/>
          <p14:tracePt t="193551" x="6858000" y="3633788"/>
          <p14:tracePt t="193568" x="6929438" y="3625850"/>
          <p14:tracePt t="193584" x="6956425" y="3625850"/>
          <p14:tracePt t="193600" x="6983413" y="3616325"/>
          <p14:tracePt t="193618" x="7000875" y="3616325"/>
          <p14:tracePt t="193873" x="7027863" y="3598863"/>
          <p14:tracePt t="193886" x="7126288" y="3536950"/>
          <p14:tracePt t="193899" x="7331075" y="3438525"/>
          <p14:tracePt t="193911" x="7688263" y="3268663"/>
          <p14:tracePt t="193924" x="8037513" y="3152775"/>
          <p14:tracePt t="193936" x="8205788" y="3108325"/>
          <p14:tracePt t="193950" x="8304213" y="3089275"/>
          <p14:tracePt t="193967" x="8394700" y="3081338"/>
          <p14:tracePt t="193983" x="8447088" y="3071813"/>
          <p14:tracePt t="194000" x="8501063" y="3071813"/>
          <p14:tracePt t="194016" x="8518525" y="3062288"/>
          <p14:tracePt t="194033" x="8528050" y="3062288"/>
          <p14:tracePt t="194089" x="8537575" y="3062288"/>
          <p14:tracePt t="194204" x="8518525" y="3062288"/>
          <p14:tracePt t="194216" x="8456613" y="3062288"/>
          <p14:tracePt t="194229" x="8313738" y="3062288"/>
          <p14:tracePt t="194242" x="8045450" y="3116263"/>
          <p14:tracePt t="194254" x="7724775" y="3214688"/>
          <p14:tracePt t="194267" x="7510463" y="3295650"/>
          <p14:tracePt t="194282" x="7402513" y="3348038"/>
          <p14:tracePt t="194299" x="7313613" y="3375025"/>
          <p14:tracePt t="194317" x="7251700" y="3411538"/>
          <p14:tracePt t="194332" x="7143750" y="3446463"/>
          <p14:tracePt t="194349" x="7108825" y="3465513"/>
          <p14:tracePt t="194366" x="7081838" y="3482975"/>
          <p14:tracePt t="194383" x="7045325" y="3490913"/>
          <p14:tracePt t="194399" x="7037388" y="3509963"/>
          <p14:tracePt t="194416" x="7027863" y="3527425"/>
          <p14:tracePt t="194433" x="7018338" y="3562350"/>
          <p14:tracePt t="194449" x="7018338" y="3581400"/>
          <p14:tracePt t="194466" x="7018338" y="3598863"/>
          <p14:tracePt t="194482" x="7018338" y="3616325"/>
          <p14:tracePt t="194483" x="7018338" y="3633788"/>
          <p14:tracePt t="194499" x="7018338" y="3643313"/>
          <p14:tracePt t="194521" x="7018338" y="3652838"/>
          <p14:tracePt t="194559" x="7018338" y="3660775"/>
          <p14:tracePt t="194648" x="7027863" y="3660775"/>
          <p14:tracePt t="194661" x="7037388" y="3660775"/>
          <p14:tracePt t="194674" x="7062788" y="3660775"/>
          <p14:tracePt t="194686" x="7089775" y="3660775"/>
          <p14:tracePt t="194700" x="7116763" y="3660775"/>
          <p14:tracePt t="194715" x="7143750" y="3643313"/>
          <p14:tracePt t="194732" x="7170738" y="3633788"/>
          <p14:tracePt t="194748" x="7188200" y="3633788"/>
          <p14:tracePt t="194765" x="7205663" y="3616325"/>
          <p14:tracePt t="194782" x="7224713" y="3608388"/>
          <p14:tracePt t="194798" x="7224713" y="3598863"/>
          <p14:tracePt t="194815" x="7242175" y="3598863"/>
          <p14:tracePt t="194839" x="7251700" y="3589338"/>
          <p14:tracePt t="194902" x="7259638" y="3589338"/>
          <p14:tracePt t="194991" x="7269163" y="3581400"/>
          <p14:tracePt t="195030" x="7277100" y="3581400"/>
          <p14:tracePt t="195068" x="7286625" y="3581400"/>
          <p14:tracePt t="195093" x="7296150" y="3581400"/>
          <p14:tracePt t="195106" x="7304088" y="3581400"/>
          <p14:tracePt t="195119" x="7304088" y="3571875"/>
          <p14:tracePt t="195131" x="7313613" y="3571875"/>
          <p14:tracePt t="195157" x="7323138" y="3571875"/>
          <p14:tracePt t="195182" x="7331075" y="3571875"/>
          <p14:tracePt t="195207" x="7340600" y="3571875"/>
          <p14:tracePt t="195310" x="7348538" y="3571875"/>
          <p14:tracePt t="195373" x="7358063" y="3571875"/>
          <p14:tracePt t="195475" x="7375525" y="3571875"/>
          <p14:tracePt t="195487" x="7394575" y="3571875"/>
          <p14:tracePt t="195500" x="7429500" y="3562350"/>
          <p14:tracePt t="195514" x="7500938" y="3554413"/>
          <p14:tracePt t="195530" x="7608888" y="3527425"/>
          <p14:tracePt t="195547" x="7715250" y="3500438"/>
          <p14:tracePt t="195564" x="7796213" y="3482975"/>
          <p14:tracePt t="195580" x="7813675" y="3473450"/>
          <p14:tracePt t="195640" x="7813675" y="3455988"/>
          <p14:tracePt t="195665" x="7786688" y="3429000"/>
          <p14:tracePt t="195678" x="7732713" y="3375025"/>
          <p14:tracePt t="195691" x="7626350" y="3340100"/>
          <p14:tracePt t="195703" x="7518400" y="3286125"/>
          <p14:tracePt t="195716" x="7419975" y="3259138"/>
          <p14:tracePt t="195730" x="7304088" y="3232150"/>
          <p14:tracePt t="195746" x="7205663" y="3232150"/>
          <p14:tracePt t="195763" x="7126288" y="3232150"/>
          <p14:tracePt t="195780" x="6991350" y="3232150"/>
          <p14:tracePt t="195796" x="6938963" y="3232150"/>
          <p14:tracePt t="195813" x="6911975" y="3232150"/>
          <p14:tracePt t="195830" x="6875463" y="3251200"/>
          <p14:tracePt t="195846" x="6848475" y="3268663"/>
          <p14:tracePt t="195863" x="6831013" y="3276600"/>
          <p14:tracePt t="195882" x="6831013" y="3286125"/>
          <p14:tracePt t="195896" x="6823075" y="3295650"/>
          <p14:tracePt t="195913" x="6823075" y="3313113"/>
          <p14:tracePt t="195929" x="6823075" y="3330575"/>
          <p14:tracePt t="195946" x="6867525" y="3394075"/>
          <p14:tracePt t="195964" x="6938963" y="3446463"/>
          <p14:tracePt t="195979" x="7027863" y="3509963"/>
          <p14:tracePt t="195996" x="7286625" y="3616325"/>
          <p14:tracePt t="196012" x="7375525" y="3643313"/>
          <p14:tracePt t="196029" x="7446963" y="3660775"/>
          <p14:tracePt t="196046" x="7562850" y="3679825"/>
          <p14:tracePt t="196062" x="7626350" y="3679825"/>
          <p14:tracePt t="196079" x="7661275" y="3679825"/>
          <p14:tracePt t="196096" x="7697788" y="3670300"/>
          <p14:tracePt t="196113" x="7724775" y="3660775"/>
          <p14:tracePt t="196131" x="7724775" y="3652838"/>
          <p14:tracePt t="196146" x="7732713" y="3652838"/>
          <p14:tracePt t="196162" x="7732713" y="3643313"/>
          <p14:tracePt t="196212" x="7732713" y="3633788"/>
          <p14:tracePt t="196225" x="7732713" y="3625850"/>
          <p14:tracePt t="196237" x="7732713" y="3616325"/>
          <p14:tracePt t="196250" x="7732713" y="3598863"/>
          <p14:tracePt t="196263" x="7724775" y="3571875"/>
          <p14:tracePt t="196279" x="7705725" y="3544888"/>
          <p14:tracePt t="196295" x="7670800" y="3500438"/>
          <p14:tracePt t="196312" x="7626350" y="3455988"/>
          <p14:tracePt t="196329" x="7527925" y="3394075"/>
          <p14:tracePt t="196345" x="7473950" y="3375025"/>
          <p14:tracePt t="196362" x="7429500" y="3367088"/>
          <p14:tracePt t="196379" x="7323138" y="3357563"/>
          <p14:tracePt t="196395" x="7296150" y="3357563"/>
          <p14:tracePt t="196412" x="7277100" y="3357563"/>
          <p14:tracePt t="196429" x="7251700" y="3357563"/>
          <p14:tracePt t="196445" x="7242175" y="3357563"/>
          <p14:tracePt t="196466" x="7232650" y="3357563"/>
          <p14:tracePt t="196504" x="7232650" y="3375025"/>
          <p14:tracePt t="196517" x="7232650" y="3394075"/>
          <p14:tracePt t="196530" x="7269163" y="3419475"/>
          <p14:tracePt t="196542" x="7331075" y="3465513"/>
          <p14:tracePt t="196555" x="7419975" y="3490913"/>
          <p14:tracePt t="196568" x="7518400" y="3527425"/>
          <p14:tracePt t="196580" x="7608888" y="3562350"/>
          <p14:tracePt t="196595" x="7715250" y="3589338"/>
          <p14:tracePt t="196611" x="7796213" y="3598863"/>
          <p14:tracePt t="196628" x="7875588" y="3616325"/>
          <p14:tracePt t="196645" x="7974013" y="3625850"/>
          <p14:tracePt t="196661" x="8010525" y="3625850"/>
          <p14:tracePt t="196678" x="8027988" y="3625850"/>
          <p14:tracePt t="196695" x="8062913" y="3625850"/>
          <p14:tracePt t="196711" x="8072438" y="3625850"/>
          <p14:tracePt t="196728" x="8089900" y="3625850"/>
          <p14:tracePt t="196744" x="8116888" y="3625850"/>
          <p14:tracePt t="196762" x="8153400" y="3625850"/>
          <p14:tracePt t="196778" x="8180388" y="3616325"/>
          <p14:tracePt t="196794" x="8197850" y="3608388"/>
          <p14:tracePt t="196811" x="8224838" y="3598863"/>
          <p14:tracePt t="196828" x="8232775" y="3581400"/>
          <p14:tracePt t="196844" x="8242300" y="3571875"/>
          <p14:tracePt t="196861" x="8296275" y="3473450"/>
          <p14:tracePt t="196878" x="8323263" y="3411538"/>
          <p14:tracePt t="196894" x="8348663" y="3348038"/>
          <p14:tracePt t="196911" x="8367713" y="3276600"/>
          <p14:tracePt t="196928" x="8375650" y="3241675"/>
          <p14:tracePt t="196944" x="8385175" y="3214688"/>
          <p14:tracePt t="196961" x="8385175" y="3197225"/>
          <p14:tracePt t="196962" x="8394700" y="3170238"/>
          <p14:tracePt t="196978" x="8394700" y="3143250"/>
          <p14:tracePt t="196994" x="8412163" y="3116263"/>
          <p14:tracePt t="197011" x="8439150" y="3071813"/>
          <p14:tracePt t="197027" x="8483600" y="2982913"/>
          <p14:tracePt t="197044" x="8491538" y="2965450"/>
          <p14:tracePt t="197060" x="8501063" y="2955925"/>
          <p14:tracePt t="197077" x="8501063" y="2938463"/>
          <p14:tracePt t="197094" x="8510588" y="2938463"/>
          <p14:tracePt t="197114" x="8518525" y="2938463"/>
          <p14:tracePt t="197178" x="8528050" y="2938463"/>
          <p14:tracePt t="197343" x="8518525" y="2938463"/>
          <p14:tracePt t="197356" x="8501063" y="2938463"/>
          <p14:tracePt t="197369" x="8456613" y="2946400"/>
          <p14:tracePt t="197381" x="8394700" y="2973388"/>
          <p14:tracePt t="197394" x="8340725" y="3009900"/>
          <p14:tracePt t="197410" x="8286750" y="3054350"/>
          <p14:tracePt t="197426" x="8251825" y="3089275"/>
          <p14:tracePt t="197443" x="8232775" y="3098800"/>
          <p14:tracePt t="197460" x="8224838" y="3116263"/>
          <p14:tracePt t="197476" x="8215313" y="3116263"/>
          <p14:tracePt t="197508" x="8215313" y="3125788"/>
          <p14:tracePt t="197534" x="8215313" y="3133725"/>
          <p14:tracePt t="197546" x="8215313" y="3143250"/>
          <p14:tracePt t="197560" x="8215313" y="3152775"/>
          <p14:tracePt t="197571" x="8224838" y="3160713"/>
          <p14:tracePt t="197584" x="8232775" y="3179763"/>
          <p14:tracePt t="197598" x="8269288" y="3197225"/>
          <p14:tracePt t="197610" x="8296275" y="3224213"/>
          <p14:tracePt t="197626" x="8348663" y="3251200"/>
          <p14:tracePt t="197643" x="8394700" y="3268663"/>
          <p14:tracePt t="197659" x="8439150" y="3286125"/>
          <p14:tracePt t="197676" x="8491538" y="3357563"/>
          <p14:tracePt t="197693" x="8510588" y="3375025"/>
          <p14:tracePt t="197709" x="8518525" y="3394075"/>
          <p14:tracePt t="197726" x="8528050" y="3411538"/>
          <p14:tracePt t="197743" x="8528050" y="3419475"/>
          <p14:tracePt t="197762" x="8537575" y="3419475"/>
          <p14:tracePt t="197776" x="8537575" y="3429000"/>
          <p14:tracePt t="197826" x="8537575" y="3438525"/>
          <p14:tracePt t="197864" x="8537575" y="3446463"/>
          <p14:tracePt t="197876" x="8537575" y="3455988"/>
          <p14:tracePt t="197889" x="8537575" y="3465513"/>
          <p14:tracePt t="197902" x="8537575" y="3473450"/>
          <p14:tracePt t="197915" x="8537575" y="3482975"/>
          <p14:tracePt t="197928" x="8537575" y="3500438"/>
          <p14:tracePt t="197953" x="8537575" y="3509963"/>
          <p14:tracePt t="197965" x="8537575" y="3527425"/>
          <p14:tracePt t="197978" x="8537575" y="3544888"/>
          <p14:tracePt t="197992" x="8537575" y="3554413"/>
          <p14:tracePt t="198009" x="8537575" y="3571875"/>
          <p14:tracePt t="198025" x="8537575" y="3581400"/>
          <p14:tracePt t="198054" x="8537575" y="3589338"/>
          <p14:tracePt t="200320" x="8555038" y="3589338"/>
          <p14:tracePt t="200333" x="8599488" y="3562350"/>
          <p14:tracePt t="200346" x="8688388" y="3509963"/>
          <p14:tracePt t="200358" x="8777288" y="3465513"/>
          <p14:tracePt t="200371" x="8831263" y="3438525"/>
          <p14:tracePt t="200387" x="8848725" y="3419475"/>
          <p14:tracePt t="200404" x="8867775" y="3411538"/>
          <p14:tracePt t="200447" x="8875713" y="3411538"/>
          <p14:tracePt t="200486" x="8875713" y="3402013"/>
          <p14:tracePt t="200523" x="8867775" y="3394075"/>
          <p14:tracePt t="200549" x="8848725" y="3394075"/>
          <p14:tracePt t="200562" x="8823325" y="3384550"/>
          <p14:tracePt t="200575" x="8804275" y="3384550"/>
          <p14:tracePt t="200587" x="8796338" y="3375025"/>
          <p14:tracePt t="200604" x="8769350" y="3375025"/>
          <p14:tracePt t="200620" x="8724900" y="3375025"/>
          <p14:tracePt t="200638" x="8680450" y="3375025"/>
          <p14:tracePt t="200638" x="8609013" y="3375025"/>
          <p14:tracePt t="200654" x="8528050" y="3375025"/>
          <p14:tracePt t="200670" x="8420100" y="3375025"/>
          <p14:tracePt t="200687" x="8348663" y="3375025"/>
          <p14:tracePt t="200703" x="8259763" y="3375025"/>
          <p14:tracePt t="200724" x="8232775" y="3375025"/>
          <p14:tracePt t="200737" x="8215313" y="3375025"/>
          <p14:tracePt t="200753" x="8205788" y="3375025"/>
          <p14:tracePt t="200770" x="8197850" y="3375025"/>
          <p14:tracePt t="200829" x="8197850" y="3394075"/>
          <p14:tracePt t="200841" x="8197850" y="3411538"/>
          <p14:tracePt t="200854" x="8197850" y="3446463"/>
          <p14:tracePt t="200867" x="8224838" y="3500438"/>
          <p14:tracePt t="200879" x="8286750" y="3571875"/>
          <p14:tracePt t="200892" x="8375650" y="3633788"/>
          <p14:tracePt t="200905" x="8483600" y="3697288"/>
          <p14:tracePt t="200920" x="8555038" y="3724275"/>
          <p14:tracePt t="200936" x="8634413" y="3741738"/>
          <p14:tracePt t="200953" x="8680450" y="3751263"/>
          <p14:tracePt t="200970" x="8759825" y="3759200"/>
          <p14:tracePt t="200986" x="8786813" y="3759200"/>
          <p14:tracePt t="201003" x="8813800" y="3759200"/>
          <p14:tracePt t="201020" x="8867775" y="3732213"/>
          <p14:tracePt t="201036" x="8894763" y="3697288"/>
          <p14:tracePt t="201053" x="8902700" y="3670300"/>
          <p14:tracePt t="201070" x="8939213" y="3625850"/>
          <p14:tracePt t="201086" x="8939213" y="3608388"/>
          <p14:tracePt t="201103" x="8947150" y="3589338"/>
          <p14:tracePt t="201121" x="8956675" y="3571875"/>
          <p14:tracePt t="201136" x="8956675" y="3554413"/>
          <p14:tracePt t="201153" x="8956675" y="3536950"/>
          <p14:tracePt t="201169" x="8956675" y="3490913"/>
          <p14:tracePt t="201186" x="8956675" y="3357563"/>
          <p14:tracePt t="201203" x="8939213" y="3303588"/>
          <p14:tracePt t="201219" x="8929688" y="3259138"/>
          <p14:tracePt t="201236" x="8858250" y="3214688"/>
          <p14:tracePt t="201252" x="8840788" y="3205163"/>
          <p14:tracePt t="201269" x="8804275" y="3187700"/>
          <p14:tracePt t="201286" x="8697913" y="3160713"/>
          <p14:tracePt t="201303" x="8634413" y="3152775"/>
          <p14:tracePt t="201319" x="8572500" y="3152775"/>
          <p14:tracePt t="201336" x="8510588" y="3152775"/>
          <p14:tracePt t="201336" x="8466138" y="3152775"/>
          <p14:tracePt t="201352" x="8412163" y="3152775"/>
          <p14:tracePt t="201369" x="8375650" y="3152775"/>
          <p14:tracePt t="201386" x="8323263" y="3152775"/>
          <p14:tracePt t="201403" x="8269288" y="3179763"/>
          <p14:tracePt t="201419" x="8232775" y="3197225"/>
          <p14:tracePt t="201435" x="8215313" y="3241675"/>
          <p14:tracePt t="201452" x="8188325" y="3303588"/>
          <p14:tracePt t="201469" x="8188325" y="3330575"/>
          <p14:tracePt t="201485" x="8188325" y="3348038"/>
          <p14:tracePt t="201502" x="8188325" y="3375025"/>
          <p14:tracePt t="201519" x="8188325" y="3384550"/>
          <p14:tracePt t="201535" x="8188325" y="3394075"/>
          <p14:tracePt t="201578" x="8188325" y="3402013"/>
          <p14:tracePt t="201629" x="8180388" y="3402013"/>
          <p14:tracePt t="201654" x="8161338" y="3419475"/>
          <p14:tracePt t="201667" x="8143875" y="3438525"/>
          <p14:tracePt t="201680" x="8108950" y="3473450"/>
          <p14:tracePt t="201692" x="8045450" y="3517900"/>
          <p14:tracePt t="201705" x="7966075" y="3571875"/>
          <p14:tracePt t="201719" x="7875588" y="3625850"/>
          <p14:tracePt t="201735" x="7786688" y="3670300"/>
          <p14:tracePt t="201752" x="7705725" y="3697288"/>
          <p14:tracePt t="201769" x="7626350" y="3724275"/>
          <p14:tracePt t="201785" x="7608888" y="3732213"/>
          <p14:tracePt t="201802" x="7599363" y="3732213"/>
          <p14:tracePt t="201818" x="7581900" y="3732213"/>
          <p14:tracePt t="201844" x="7572375" y="3732213"/>
          <p14:tracePt t="201921" x="7589838" y="3724275"/>
          <p14:tracePt t="201934" x="7653338" y="3660775"/>
          <p14:tracePt t="201947" x="7751763" y="3589338"/>
          <p14:tracePt t="201959" x="7848600" y="3517900"/>
          <p14:tracePt t="201972" x="7929563" y="3455988"/>
          <p14:tracePt t="201985" x="7983538" y="3429000"/>
          <p14:tracePt t="202001" x="8027988" y="3402013"/>
          <p14:tracePt t="202018" x="8045450" y="3394075"/>
          <p14:tracePt t="202035" x="8089900" y="3375025"/>
          <p14:tracePt t="202061" x="8099425" y="3367088"/>
          <p14:tracePt t="202112" x="8108950" y="3367088"/>
          <p14:tracePt t="202379" x="8089900" y="3367088"/>
          <p14:tracePt t="202392" x="8027988" y="3367088"/>
          <p14:tracePt t="202404" x="7894638" y="3367088"/>
          <p14:tracePt t="202417" x="7670800" y="3402013"/>
          <p14:tracePt t="202433" x="7375525" y="3465513"/>
          <p14:tracePt t="202450" x="7153275" y="3527425"/>
          <p14:tracePt t="202467" x="7037388" y="3554413"/>
          <p14:tracePt t="202483" x="6894513" y="3608388"/>
          <p14:tracePt t="202500" x="6831013" y="3643313"/>
          <p14:tracePt t="202517" x="6777038" y="3679825"/>
          <p14:tracePt t="202533" x="6697663" y="3705225"/>
          <p14:tracePt t="202550" x="6661150" y="3724275"/>
          <p14:tracePt t="202567" x="6626225" y="3732213"/>
          <p14:tracePt t="202584" x="6581775" y="3751263"/>
          <p14:tracePt t="202601" x="6554788" y="3759200"/>
          <p14:tracePt t="202617" x="6527800" y="3768725"/>
          <p14:tracePt t="202634" x="6510338" y="3768725"/>
          <p14:tracePt t="202650" x="6491288" y="3768725"/>
          <p14:tracePt t="202666" x="6491288" y="3776663"/>
          <p14:tracePt t="202684" x="6483350" y="3776663"/>
          <p14:tracePt t="202976" x="6491288" y="3776663"/>
          <p14:tracePt t="202989" x="6518275" y="3776663"/>
          <p14:tracePt t="203002" x="6589713" y="3786188"/>
          <p14:tracePt t="203016" x="6697663" y="3786188"/>
          <p14:tracePt t="203032" x="6831013" y="3795713"/>
          <p14:tracePt t="203049" x="6965950" y="3795713"/>
          <p14:tracePt t="203066" x="7188200" y="3768725"/>
          <p14:tracePt t="203082" x="7277100" y="3732213"/>
          <p14:tracePt t="203099" x="7313613" y="3705225"/>
          <p14:tracePt t="203116" x="7385050" y="3687763"/>
          <p14:tracePt t="203132" x="7394575" y="3687763"/>
          <p14:tracePt t="203149" x="7412038" y="3687763"/>
          <p14:tracePt t="203180" x="7419975" y="3687763"/>
          <p14:tracePt t="203307" x="7412038" y="3687763"/>
          <p14:tracePt t="203320" x="7385050" y="3687763"/>
          <p14:tracePt t="203332" x="7331075" y="3705225"/>
          <p14:tracePt t="203345" x="7232650" y="3724275"/>
          <p14:tracePt t="203358" x="7108825" y="3751263"/>
          <p14:tracePt t="203370" x="7000875" y="3759200"/>
          <p14:tracePt t="203383" x="6902450" y="3786188"/>
          <p14:tracePt t="203398" x="6804025" y="3786188"/>
          <p14:tracePt t="203415" x="6715125" y="3795713"/>
          <p14:tracePt t="203432" x="6653213" y="3803650"/>
          <p14:tracePt t="203448" x="6537325" y="3813175"/>
          <p14:tracePt t="203465" x="6510338" y="3813175"/>
          <p14:tracePt t="203483" x="6483350" y="3813175"/>
          <p14:tracePt t="203498" x="6465888" y="3813175"/>
          <p14:tracePt t="203522" x="6456363" y="3813175"/>
          <p14:tracePt t="203713" x="6483350" y="3813175"/>
          <p14:tracePt t="203726" x="6510338" y="3822700"/>
          <p14:tracePt t="203739" x="6554788" y="3822700"/>
          <p14:tracePt t="203751" x="6608763" y="3830638"/>
          <p14:tracePt t="203765" x="6670675" y="3840163"/>
          <p14:tracePt t="203781" x="6705600" y="3840163"/>
          <p14:tracePt t="203798" x="6742113" y="3848100"/>
          <p14:tracePt t="203814" x="6769100" y="3857625"/>
          <p14:tracePt t="203831" x="6831013" y="3857625"/>
          <p14:tracePt t="203847" x="6858000" y="3857625"/>
          <p14:tracePt t="203864" x="6894513" y="3857625"/>
          <p14:tracePt t="203881" x="6965950" y="3867150"/>
          <p14:tracePt t="203897" x="6983413" y="3867150"/>
          <p14:tracePt t="203914" x="7000875" y="3867150"/>
          <p14:tracePt t="203931" x="7045325" y="3867150"/>
          <p14:tracePt t="203947" x="7054850" y="3867150"/>
          <p14:tracePt t="203965" x="7072313" y="3875088"/>
          <p14:tracePt t="203981" x="7089775" y="3884613"/>
          <p14:tracePt t="203997" x="7108825" y="3884613"/>
          <p14:tracePt t="204014" x="7126288" y="3894138"/>
          <p14:tracePt t="204031" x="7143750" y="3902075"/>
          <p14:tracePt t="204047" x="7153275" y="3902075"/>
          <p14:tracePt t="204082" x="7161213" y="3911600"/>
          <p14:tracePt t="204107" x="7161213" y="3919538"/>
          <p14:tracePt t="204464" x="7170738" y="3919538"/>
          <p14:tracePt t="204489" x="7180263" y="3919538"/>
          <p14:tracePt t="204502" x="7188200" y="3919538"/>
          <p14:tracePt t="204514" x="7205663" y="3919538"/>
          <p14:tracePt t="204527" x="7224713" y="3919538"/>
          <p14:tracePt t="204540" x="7242175" y="3919538"/>
          <p14:tracePt t="204552" x="7251700" y="3919538"/>
          <p14:tracePt t="204565" x="7259638" y="3919538"/>
          <p14:tracePt t="204603" x="7269163" y="3919538"/>
          <p14:tracePt t="204629" x="7277100" y="3919538"/>
          <p14:tracePt t="206551" x="7269163" y="3919538"/>
          <p14:tracePt t="206564" x="7232650" y="3919538"/>
          <p14:tracePt t="206576" x="7153275" y="3919538"/>
          <p14:tracePt t="206589" x="7054850" y="3919538"/>
          <p14:tracePt t="206602" x="6946900" y="3919538"/>
          <p14:tracePt t="206614" x="6840538" y="3929063"/>
          <p14:tracePt t="206627" x="6777038" y="3946525"/>
          <p14:tracePt t="206642" x="6705600" y="3973513"/>
          <p14:tracePt t="206659" x="6670675" y="3983038"/>
          <p14:tracePt t="206676" x="6626225" y="4000500"/>
          <p14:tracePt t="206692" x="6572250" y="4027488"/>
          <p14:tracePt t="206709" x="6545263" y="4027488"/>
          <p14:tracePt t="206726" x="6537325" y="4027488"/>
          <p14:tracePt t="206742" x="6518275" y="4037013"/>
          <p14:tracePt t="206759" x="6518275" y="4044950"/>
          <p14:tracePt t="206894" x="6518275" y="4054475"/>
          <p14:tracePt t="206971" x="6518275" y="4062413"/>
          <p14:tracePt t="206996" x="6518275" y="4071938"/>
          <p14:tracePt t="207034" x="6518275" y="4081463"/>
          <p14:tracePt t="207046" x="6537325" y="4081463"/>
          <p14:tracePt t="207072" x="6554788" y="4089400"/>
          <p14:tracePt t="207085" x="6572250" y="4089400"/>
          <p14:tracePt t="207097" x="6599238" y="4098925"/>
          <p14:tracePt t="207110" x="6634163" y="4098925"/>
          <p14:tracePt t="207125" x="6661150" y="4098925"/>
          <p14:tracePt t="207141" x="6688138" y="4108450"/>
          <p14:tracePt t="207158" x="6715125" y="4108450"/>
          <p14:tracePt t="207175" x="6751638" y="4108450"/>
          <p14:tracePt t="207191" x="6759575" y="4108450"/>
          <p14:tracePt t="207209" x="6769100" y="4108450"/>
          <p14:tracePt t="207225" x="6796088" y="4108450"/>
          <p14:tracePt t="207250" x="6813550" y="4108450"/>
          <p14:tracePt t="207262" x="6823075" y="4108450"/>
          <p14:tracePt t="207275" x="6831013" y="4108450"/>
          <p14:tracePt t="207291" x="6848475" y="4108450"/>
          <p14:tracePt t="207308" x="6858000" y="4108450"/>
          <p14:tracePt t="207324" x="6867525" y="4108450"/>
          <p14:tracePt t="207341" x="6894513" y="4108450"/>
          <p14:tracePt t="207364" x="6902450" y="4108450"/>
          <p14:tracePt t="207376" x="6911975" y="4108450"/>
          <p14:tracePt t="207440" x="6919913" y="4108450"/>
          <p14:tracePt t="207809" x="6929438" y="4108450"/>
          <p14:tracePt t="207822" x="6956425" y="4108450"/>
          <p14:tracePt t="207835" x="7000875" y="4108450"/>
          <p14:tracePt t="207847" x="7062788" y="4108450"/>
          <p14:tracePt t="207860" x="7161213" y="4108450"/>
          <p14:tracePt t="207874" x="7232650" y="4108450"/>
          <p14:tracePt t="207890" x="7296150" y="4108450"/>
          <p14:tracePt t="207906" x="7331075" y="4108450"/>
          <p14:tracePt t="207923" x="7394575" y="4108450"/>
          <p14:tracePt t="207940" x="7429500" y="4108450"/>
          <p14:tracePt t="207956" x="7456488" y="4108450"/>
          <p14:tracePt t="207973" x="7510463" y="4108450"/>
          <p14:tracePt t="207989" x="7581900" y="4108450"/>
          <p14:tracePt t="208007" x="7616825" y="4108450"/>
          <p14:tracePt t="208023" x="7643813" y="4108450"/>
          <p14:tracePt t="208039" x="7670800" y="4108450"/>
          <p14:tracePt t="208056" x="7680325" y="4108450"/>
          <p14:tracePt t="208089" x="7688263" y="4108450"/>
          <p14:tracePt t="208114" x="7697788" y="4116388"/>
          <p14:tracePt t="208127" x="7705725" y="4125913"/>
          <p14:tracePt t="208139" x="7715250" y="4125913"/>
          <p14:tracePt t="208152" x="7724775" y="4125913"/>
          <p14:tracePt t="208165" x="7732713" y="4125913"/>
          <p14:tracePt t="208178" x="7742238" y="4125913"/>
          <p14:tracePt t="208191" x="7751763" y="4125913"/>
          <p14:tracePt t="208206" x="7759700" y="4125913"/>
          <p14:tracePt t="208222" x="7769225" y="4125913"/>
          <p14:tracePt t="208239" x="7786688" y="4133850"/>
          <p14:tracePt t="208256" x="7804150" y="4143375"/>
          <p14:tracePt t="208273" x="7823200" y="4143375"/>
          <p14:tracePt t="208292" x="7840663" y="4143375"/>
          <p14:tracePt t="208306" x="7840663" y="4152900"/>
          <p14:tracePt t="208322" x="7848600" y="4152900"/>
          <p14:tracePt t="208343" x="7858125" y="4160838"/>
          <p14:tracePt t="208368" x="7867650" y="4160838"/>
          <p14:tracePt t="208406" x="7875588" y="4160838"/>
          <p14:tracePt t="211574" x="7885113" y="4160838"/>
          <p14:tracePt t="211587" x="7902575" y="4160838"/>
          <p14:tracePt t="211600" x="7947025" y="4160838"/>
          <p14:tracePt t="211612" x="8037513" y="4143375"/>
          <p14:tracePt t="211625" x="8170863" y="4125913"/>
          <p14:tracePt t="211638" x="8304213" y="4116388"/>
          <p14:tracePt t="211650" x="8429625" y="4108450"/>
          <p14:tracePt t="211666" x="8528050" y="4108450"/>
          <p14:tracePt t="211683" x="8609013" y="4108450"/>
          <p14:tracePt t="211699" x="8680450" y="4108450"/>
          <p14:tracePt t="211716" x="8804275" y="4108450"/>
          <p14:tracePt t="211732" x="8848725" y="4125913"/>
          <p14:tracePt t="211749" x="8885238" y="4143375"/>
          <p14:tracePt t="211766" x="8939213" y="4160838"/>
          <p14:tracePt t="211782" x="8956675" y="4160838"/>
          <p14:tracePt t="211799" x="8983663" y="4170363"/>
          <p14:tracePt t="211816" x="9010650" y="4179888"/>
          <p14:tracePt t="211832" x="9018588" y="4179888"/>
          <p14:tracePt t="211866" x="9028113" y="4179888"/>
          <p14:tracePt t="212694" x="9001125" y="4179888"/>
          <p14:tracePt t="212707" x="8939213" y="4187825"/>
          <p14:tracePt t="212719" x="8813800" y="4197350"/>
          <p14:tracePt t="212732" x="8626475" y="4224338"/>
          <p14:tracePt t="212747" x="8402638" y="4268788"/>
          <p14:tracePt t="212764" x="8215313" y="4286250"/>
          <p14:tracePt t="212780" x="8099425" y="4313238"/>
          <p14:tracePt t="212797" x="7929563" y="4348163"/>
          <p14:tracePt t="212814" x="7885113" y="4357688"/>
          <p14:tracePt t="212830" x="7831138" y="4375150"/>
          <p14:tracePt t="212847" x="7759700" y="4384675"/>
          <p14:tracePt t="212864" x="7732713" y="4384675"/>
          <p14:tracePt t="212880" x="7715250" y="4394200"/>
          <p14:tracePt t="212897" x="7680325" y="4402138"/>
          <p14:tracePt t="212913" x="7670800" y="4402138"/>
          <p14:tracePt t="212930" x="7661275" y="4402138"/>
          <p14:tracePt t="213050" x="7661275" y="4411663"/>
          <p14:tracePt t="213075" x="7680325" y="4411663"/>
          <p14:tracePt t="213088" x="7705725" y="4411663"/>
          <p14:tracePt t="213100" x="7724775" y="4419600"/>
          <p14:tracePt t="213113" x="7742238" y="4419600"/>
          <p14:tracePt t="213130" x="7777163" y="4419600"/>
          <p14:tracePt t="213147" x="7813675" y="4419600"/>
          <p14:tracePt t="213163" x="7867650" y="4429125"/>
          <p14:tracePt t="213179" x="7885113" y="4429125"/>
          <p14:tracePt t="213196" x="7920038" y="4429125"/>
          <p14:tracePt t="213213" x="7939088" y="4429125"/>
          <p14:tracePt t="213229" x="7983538" y="4429125"/>
          <p14:tracePt t="213247" x="8001000" y="4429125"/>
          <p14:tracePt t="213263" x="8018463" y="4429125"/>
          <p14:tracePt t="213279" x="8089900" y="4411663"/>
          <p14:tracePt t="213296" x="8143875" y="4394200"/>
          <p14:tracePt t="213313" x="8215313" y="4375150"/>
          <p14:tracePt t="213329" x="8385175" y="4322763"/>
          <p14:tracePt t="213346" x="8456613" y="4295775"/>
          <p14:tracePt t="213363" x="8501063" y="4259263"/>
          <p14:tracePt t="213380" x="8537575" y="4224338"/>
          <p14:tracePt t="213396" x="8545513" y="4214813"/>
          <p14:tracePt t="213412" x="8545513" y="4205288"/>
          <p14:tracePt t="213429" x="8545513" y="4197350"/>
          <p14:tracePt t="213446" x="8562975" y="4160838"/>
          <p14:tracePt t="213462" x="8562975" y="4125913"/>
          <p14:tracePt t="213479" x="8555038" y="4071938"/>
          <p14:tracePt t="213500" x="8429625" y="3946525"/>
          <p14:tracePt t="213512" x="8340725" y="3884613"/>
          <p14:tracePt t="213529" x="8215313" y="3830638"/>
          <p14:tracePt t="213546" x="7956550" y="3822700"/>
          <p14:tracePt t="213562" x="7848600" y="3822700"/>
          <p14:tracePt t="213580" x="7732713" y="3857625"/>
          <p14:tracePt t="213596" x="7581900" y="3929063"/>
          <p14:tracePt t="213612" x="7537450" y="3965575"/>
          <p14:tracePt t="213629" x="7491413" y="4010025"/>
          <p14:tracePt t="213646" x="7439025" y="4116388"/>
          <p14:tracePt t="213662" x="7419975" y="4170363"/>
          <p14:tracePt t="213679" x="7419975" y="4205288"/>
          <p14:tracePt t="213695" x="7419975" y="4259263"/>
          <p14:tracePt t="213712" x="7456488" y="4402138"/>
          <p14:tracePt t="213728" x="7518400" y="4483100"/>
          <p14:tracePt t="213745" x="7599363" y="4537075"/>
          <p14:tracePt t="213762" x="7796213" y="4652963"/>
          <p14:tracePt t="213779" x="7894638" y="4670425"/>
          <p14:tracePt t="213795" x="7974013" y="4679950"/>
          <p14:tracePt t="213812" x="8161338" y="4697413"/>
          <p14:tracePt t="213828" x="8232775" y="4697413"/>
          <p14:tracePt t="213845" x="8286750" y="4697413"/>
          <p14:tracePt t="213862" x="8358188" y="4687888"/>
          <p14:tracePt t="213878" x="8385175" y="4670425"/>
          <p14:tracePt t="213895" x="8420100" y="4633913"/>
          <p14:tracePt t="213912" x="8439150" y="4608513"/>
          <p14:tracePt t="213928" x="8474075" y="4545013"/>
          <p14:tracePt t="213945" x="8483600" y="4518025"/>
          <p14:tracePt t="213961" x="8491538" y="4473575"/>
          <p14:tracePt t="213978" x="8501063" y="4375150"/>
          <p14:tracePt t="213995" x="8501063" y="4313238"/>
          <p14:tracePt t="214011" x="8501063" y="4259263"/>
          <p14:tracePt t="214028" x="8447088" y="4205288"/>
          <p14:tracePt t="214045" x="8412163" y="4187825"/>
          <p14:tracePt t="214061" x="8358188" y="4160838"/>
          <p14:tracePt t="214078" x="8215313" y="4152900"/>
          <p14:tracePt t="214094" x="8153400" y="4152900"/>
          <p14:tracePt t="214111" x="8081963" y="4152900"/>
          <p14:tracePt t="214129" x="7920038" y="4187825"/>
          <p14:tracePt t="214146" x="7804150" y="4232275"/>
          <p14:tracePt t="214161" x="7705725" y="4286250"/>
          <p14:tracePt t="214178" x="7608888" y="4322763"/>
          <p14:tracePt t="214194" x="7402513" y="4402138"/>
          <p14:tracePt t="214211" x="7313613" y="4429125"/>
          <p14:tracePt t="214228" x="7242175" y="4456113"/>
          <p14:tracePt t="214244" x="7134225" y="4473575"/>
          <p14:tracePt t="214261" x="7099300" y="4483100"/>
          <p14:tracePt t="214277" x="7072313" y="4483100"/>
          <p14:tracePt t="214295" x="7018338" y="4491038"/>
          <p14:tracePt t="214311" x="7000875" y="4500563"/>
          <p14:tracePt t="214327" x="6991350" y="4500563"/>
          <p14:tracePt t="214345" x="6983413" y="4500563"/>
          <p14:tracePt t="214371" x="6973888" y="4500563"/>
          <p14:tracePt t="214536" x="7010400" y="4465638"/>
          <p14:tracePt t="214549" x="7108825" y="4375150"/>
          <p14:tracePt t="214562" x="7269163" y="4224338"/>
          <p14:tracePt t="214574" x="7473950" y="4062413"/>
          <p14:tracePt t="214587" x="7562850" y="4000500"/>
          <p14:tracePt t="214599" x="7616825" y="3983038"/>
          <p14:tracePt t="214612" x="7643813" y="3965575"/>
          <p14:tracePt t="214627" x="7661275" y="3965575"/>
          <p14:tracePt t="214650" x="7670800" y="3956050"/>
          <p14:tracePt t="214701" x="7680325" y="3956050"/>
          <p14:tracePt t="214841" x="7680325" y="3965575"/>
          <p14:tracePt t="214854" x="7643813" y="4017963"/>
          <p14:tracePt t="214866" x="7581900" y="4089400"/>
          <p14:tracePt t="214879" x="7466013" y="4224338"/>
          <p14:tracePt t="214895" x="7375525" y="4295775"/>
          <p14:tracePt t="214910" x="7296150" y="4340225"/>
          <p14:tracePt t="214926" x="7242175" y="4367213"/>
          <p14:tracePt t="214944" x="7197725" y="4375150"/>
          <p14:tracePt t="214959" x="7170738" y="4375150"/>
          <p14:tracePt t="214977" x="7153275" y="4375150"/>
          <p14:tracePt t="214993" x="7116763" y="4367213"/>
          <p14:tracePt t="215009" x="7045325" y="4232275"/>
          <p14:tracePt t="215026" x="7018338" y="4152900"/>
          <p14:tracePt t="215044" x="6983413" y="3983038"/>
          <p14:tracePt t="215059" x="6983413" y="3938588"/>
          <p14:tracePt t="215076" x="6983413" y="3884613"/>
          <p14:tracePt t="215093" x="6983413" y="3840163"/>
          <p14:tracePt t="215109" x="7010400" y="3768725"/>
          <p14:tracePt t="215126" x="7027863" y="3741738"/>
          <p14:tracePt t="215143" x="7045325" y="3724275"/>
          <p14:tracePt t="215159" x="7116763" y="3697288"/>
          <p14:tracePt t="215176" x="7170738" y="3679825"/>
          <p14:tracePt t="215192" x="7232650" y="3670300"/>
          <p14:tracePt t="215209" x="7313613" y="3660775"/>
          <p14:tracePt t="215226" x="7331075" y="3660775"/>
          <p14:tracePt t="215242" x="7340600" y="3660775"/>
          <p14:tracePt t="215259" x="7348538" y="3660775"/>
          <p14:tracePt t="215276" x="7367588" y="3660775"/>
          <p14:tracePt t="215311" x="7375525" y="3660775"/>
          <p14:tracePt t="215706" x="7385050" y="3660775"/>
          <p14:tracePt t="215718" x="7394575" y="3670300"/>
          <p14:tracePt t="215731" x="7412038" y="3687763"/>
          <p14:tracePt t="215744" x="7419975" y="3705225"/>
          <p14:tracePt t="215758" x="7439025" y="3724275"/>
          <p14:tracePt t="215775" x="7439025" y="3741738"/>
          <p14:tracePt t="215791" x="7446963" y="3741738"/>
          <p14:tracePt t="215808" x="7456488" y="3741738"/>
          <p14:tracePt t="215825" x="7456488" y="3751263"/>
          <p14:tracePt t="215845" x="7456488" y="3759200"/>
          <p14:tracePt t="216074" x="7466013" y="3759200"/>
          <p14:tracePt t="216087" x="7491413" y="3759200"/>
          <p14:tracePt t="216100" x="7554913" y="3776663"/>
          <p14:tracePt t="216113" x="7680325" y="3813175"/>
          <p14:tracePt t="216126" x="7912100" y="3875088"/>
          <p14:tracePt t="216142" x="8232775" y="3973513"/>
          <p14:tracePt t="216157" x="8537575" y="4081463"/>
          <p14:tracePt t="216174" x="8705850" y="4160838"/>
          <p14:tracePt t="216190" x="8929688" y="4313238"/>
          <p14:tracePt t="216207" x="9018588" y="4367213"/>
          <p14:tracePt t="216224" x="9072563" y="4402138"/>
          <p14:tracePt t="216240" x="9134475" y="4438650"/>
          <p14:tracePt t="216257" x="9153525" y="4446588"/>
          <p14:tracePt t="216278" x="9161463" y="4446588"/>
          <p14:tracePt t="216291" x="9161463" y="4456113"/>
          <p14:tracePt t="216316" x="9170988" y="4456113"/>
          <p14:tracePt t="216430" x="9144000" y="4438650"/>
          <p14:tracePt t="216443" x="9072563" y="4384675"/>
          <p14:tracePt t="216456" x="8947150" y="4303713"/>
          <p14:tracePt t="216468" x="8732838" y="4170363"/>
          <p14:tracePt t="216481" x="8537575" y="4054475"/>
          <p14:tracePt t="216494" x="8394700" y="3990975"/>
          <p14:tracePt t="216507" x="8259763" y="3919538"/>
          <p14:tracePt t="216523" x="8143875" y="3884613"/>
          <p14:tracePt t="216540" x="8037513" y="3848100"/>
          <p14:tracePt t="216556" x="7912100" y="3813175"/>
          <p14:tracePt t="216573" x="7661275" y="3776663"/>
          <p14:tracePt t="216590" x="7510463" y="3759200"/>
          <p14:tracePt t="216606" x="7394575" y="3759200"/>
          <p14:tracePt t="216623" x="7161213" y="3768725"/>
          <p14:tracePt t="216640" x="7054850" y="3776663"/>
          <p14:tracePt t="216656" x="6938963" y="3803650"/>
          <p14:tracePt t="216673" x="6742113" y="3857625"/>
          <p14:tracePt t="216690" x="6661150" y="3884613"/>
          <p14:tracePt t="216706" x="6589713" y="3902075"/>
          <p14:tracePt t="216723" x="6456363" y="3938588"/>
          <p14:tracePt t="216739" x="6411913" y="3946525"/>
          <p14:tracePt t="216756" x="6367463" y="3956050"/>
          <p14:tracePt t="216773" x="6330950" y="3965575"/>
          <p14:tracePt t="216774" x="6303963" y="3965575"/>
          <p14:tracePt t="216789" x="6276975" y="3973513"/>
          <p14:tracePt t="216806" x="6251575" y="3973513"/>
          <p14:tracePt t="216823" x="6232525" y="3973513"/>
          <p14:tracePt t="216839" x="6215063" y="3973513"/>
          <p14:tracePt t="216856" x="6205538" y="3973513"/>
          <p14:tracePt t="216888" x="6197600" y="3973513"/>
          <p14:tracePt t="217244" x="6215063" y="3973513"/>
          <p14:tracePt t="217256" x="6269038" y="3973513"/>
          <p14:tracePt t="217269" x="6384925" y="3965575"/>
          <p14:tracePt t="217282" x="6562725" y="3965575"/>
          <p14:tracePt t="217295" x="6742113" y="3965575"/>
          <p14:tracePt t="217307" x="6894513" y="3965575"/>
          <p14:tracePt t="217322" x="7000875" y="3965575"/>
          <p14:tracePt t="217338" x="7062788" y="3965575"/>
          <p14:tracePt t="217355" x="7126288" y="3965575"/>
          <p14:tracePt t="217372" x="7161213" y="3965575"/>
          <p14:tracePt t="217388" x="7170738" y="3965575"/>
          <p14:tracePt t="217422" x="7180263" y="3965575"/>
          <p14:tracePt t="217549" x="7161213" y="3965575"/>
          <p14:tracePt t="217562" x="7143750" y="3965575"/>
          <p14:tracePt t="217575" x="7089775" y="3965575"/>
          <p14:tracePt t="217588" x="7000875" y="3965575"/>
          <p14:tracePt t="217605" x="6902450" y="3956050"/>
          <p14:tracePt t="217621" x="6804025" y="3946525"/>
          <p14:tracePt t="217638" x="6626225" y="3884613"/>
          <p14:tracePt t="217654" x="6554788" y="3840163"/>
          <p14:tracePt t="217671" x="6491288" y="3786188"/>
          <p14:tracePt t="217688" x="6446838" y="3751263"/>
          <p14:tracePt t="217704" x="6402388" y="3714750"/>
          <p14:tracePt t="217721" x="6394450" y="3714750"/>
          <p14:tracePt t="217740" x="6384925" y="3714750"/>
          <p14:tracePt t="217790" x="6384925" y="3732213"/>
          <p14:tracePt t="217804" x="6384925" y="3759200"/>
          <p14:tracePt t="217816" x="6384925" y="3803650"/>
          <p14:tracePt t="217828" x="6384925" y="3884613"/>
          <p14:tracePt t="217841" x="6384925" y="3956050"/>
          <p14:tracePt t="217854" x="6402388" y="4027488"/>
          <p14:tracePt t="217871" x="6438900" y="4071938"/>
          <p14:tracePt t="217887" x="6473825" y="4108450"/>
          <p14:tracePt t="217904" x="6518275" y="4143375"/>
          <p14:tracePt t="217905" x="6581775" y="4170363"/>
          <p14:tracePt t="217921" x="6653213" y="4187825"/>
          <p14:tracePt t="217937" x="6742113" y="4197350"/>
          <p14:tracePt t="217954" x="6831013" y="4205288"/>
          <p14:tracePt t="217972" x="7000875" y="4214813"/>
          <p14:tracePt t="217987" x="7062788" y="4214813"/>
          <p14:tracePt t="218004" x="7081838" y="4214813"/>
          <p14:tracePt t="218021" x="7108825" y="4214813"/>
          <p14:tracePt t="218044" x="7116763" y="4214813"/>
          <p14:tracePt t="218070" x="7126288" y="4214813"/>
          <p14:tracePt t="218108" x="7126288" y="4197350"/>
          <p14:tracePt t="218121" x="7126288" y="4152900"/>
          <p14:tracePt t="218134" x="7108825" y="4116388"/>
          <p14:tracePt t="218146" x="7089775" y="4071938"/>
          <p14:tracePt t="218159" x="7072313" y="4054475"/>
          <p14:tracePt t="218171" x="7037388" y="4027488"/>
          <p14:tracePt t="218187" x="7010400" y="4000500"/>
          <p14:tracePt t="218203" x="6965950" y="3990975"/>
          <p14:tracePt t="218220" x="6938963" y="3973513"/>
          <p14:tracePt t="218237" x="6867525" y="3956050"/>
          <p14:tracePt t="218253" x="6848475" y="3956050"/>
          <p14:tracePt t="218270" x="6823075" y="3956050"/>
          <p14:tracePt t="218286" x="6777038" y="3956050"/>
          <p14:tracePt t="218304" x="6742113" y="3956050"/>
          <p14:tracePt t="218320" x="6724650" y="3965575"/>
          <p14:tracePt t="218336" x="6680200" y="3990975"/>
          <p14:tracePt t="218353" x="6661150" y="4017963"/>
          <p14:tracePt t="218370" x="6643688" y="4044950"/>
          <p14:tracePt t="218386" x="6626225" y="4098925"/>
          <p14:tracePt t="218403" x="6616700" y="4160838"/>
          <p14:tracePt t="218420" x="6616700" y="4179888"/>
          <p14:tracePt t="218436" x="6616700" y="4187825"/>
          <p14:tracePt t="218453" x="6680200" y="4214813"/>
          <p14:tracePt t="218469" x="6742113" y="4224338"/>
          <p14:tracePt t="218486" x="6813550" y="4241800"/>
          <p14:tracePt t="218503" x="6965950" y="4251325"/>
          <p14:tracePt t="218519" x="7054850" y="4251325"/>
          <p14:tracePt t="218536" x="7116763" y="4205288"/>
          <p14:tracePt t="218553" x="7215188" y="4116388"/>
          <p14:tracePt t="218569" x="7251700" y="4062413"/>
          <p14:tracePt t="218586" x="7269163" y="4027488"/>
          <p14:tracePt t="218603" x="7286625" y="4000500"/>
          <p14:tracePt t="218619" x="7286625" y="3983038"/>
          <p14:tracePt t="218636" x="7286625" y="3965575"/>
          <p14:tracePt t="218653" x="7286625" y="3946525"/>
          <p14:tracePt t="218669" x="7277100" y="3911600"/>
          <p14:tracePt t="218686" x="7259638" y="3894138"/>
          <p14:tracePt t="218703" x="7224713" y="3867150"/>
          <p14:tracePt t="218719" x="7108825" y="3830638"/>
          <p14:tracePt t="218736" x="7045325" y="3822700"/>
          <p14:tracePt t="218753" x="6983413" y="3822700"/>
          <p14:tracePt t="218769" x="6894513" y="3830638"/>
          <p14:tracePt t="218786" x="6858000" y="3857625"/>
          <p14:tracePt t="218802" x="6804025" y="3902075"/>
          <p14:tracePt t="218819" x="6697663" y="4037013"/>
          <p14:tracePt t="218836" x="6670675" y="4108450"/>
          <p14:tracePt t="218852" x="6653213" y="4143375"/>
          <p14:tracePt t="218869" x="6634163" y="4197350"/>
          <p14:tracePt t="218885" x="6626225" y="4251325"/>
          <p14:tracePt t="218902" x="6626225" y="4276725"/>
          <p14:tracePt t="218919" x="6626225" y="4295775"/>
          <p14:tracePt t="218935" x="6724650" y="4375150"/>
          <p14:tracePt t="218952" x="6831013" y="4402138"/>
          <p14:tracePt t="218968" x="6956425" y="4446588"/>
          <p14:tracePt t="218985" x="7161213" y="4465638"/>
          <p14:tracePt t="219002" x="7251700" y="4465638"/>
          <p14:tracePt t="219018" x="7286625" y="4465638"/>
          <p14:tracePt t="219035" x="7331075" y="4465638"/>
          <p14:tracePt t="219052" x="7348538" y="4446588"/>
          <p14:tracePt t="219068" x="7348538" y="4438650"/>
          <p14:tracePt t="219085" x="7358063" y="4419600"/>
          <p14:tracePt t="219086" x="7358063" y="4394200"/>
          <p14:tracePt t="219102" x="7367588" y="4367213"/>
          <p14:tracePt t="219118" x="7367588" y="4322763"/>
          <p14:tracePt t="219135" x="7367588" y="4259263"/>
          <p14:tracePt t="219152" x="7296150" y="4160838"/>
          <p14:tracePt t="219168" x="7259638" y="4125913"/>
          <p14:tracePt t="219186" x="7197725" y="4108450"/>
          <p14:tracePt t="219201" x="7045325" y="4081463"/>
          <p14:tracePt t="219218" x="6983413" y="4071938"/>
          <p14:tracePt t="219235" x="6911975" y="4071938"/>
          <p14:tracePt t="219252" x="6804025" y="4098925"/>
          <p14:tracePt t="219268" x="6751638" y="4143375"/>
          <p14:tracePt t="219285" x="6715125" y="4179888"/>
          <p14:tracePt t="219302" x="6670675" y="4251325"/>
          <p14:tracePt t="219318" x="6670675" y="4268788"/>
          <p14:tracePt t="219334" x="6661150" y="4286250"/>
          <p14:tracePt t="219352" x="6661150" y="4303713"/>
          <p14:tracePt t="219352" x="6661150" y="4322763"/>
          <p14:tracePt t="219368" x="6661150" y="4330700"/>
          <p14:tracePt t="219385" x="6670675" y="4348163"/>
          <p14:tracePt t="219401" x="6688138" y="4348163"/>
          <p14:tracePt t="219418" x="6759575" y="4367213"/>
          <p14:tracePt t="219434" x="6786563" y="4367213"/>
          <p14:tracePt t="219451" x="6813550" y="4367213"/>
          <p14:tracePt t="219468" x="6858000" y="4357688"/>
          <p14:tracePt t="219484" x="6894513" y="4322763"/>
          <p14:tracePt t="219501" x="6919913" y="4268788"/>
          <p14:tracePt t="219518" x="6965950" y="4133850"/>
          <p14:tracePt t="219534" x="6973888" y="4108450"/>
          <p14:tracePt t="219551" x="6973888" y="4071938"/>
          <p14:tracePt t="219567" x="6983413" y="4054475"/>
          <p14:tracePt t="219584" x="6983413" y="4010025"/>
          <p14:tracePt t="219601" x="6973888" y="4000500"/>
          <p14:tracePt t="219617" x="6956425" y="3983038"/>
          <p14:tracePt t="219634" x="6884988" y="3946525"/>
          <p14:tracePt t="219650" x="6848475" y="3946525"/>
          <p14:tracePt t="219667" x="6796088" y="3938588"/>
          <p14:tracePt t="219684" x="6697663" y="3938588"/>
          <p14:tracePt t="219700" x="6670675" y="3946525"/>
          <p14:tracePt t="219717" x="6643688" y="3956050"/>
          <p14:tracePt t="219735" x="6616700" y="3983038"/>
          <p14:tracePt t="219750" x="6616700" y="4000500"/>
          <p14:tracePt t="219767" x="6616700" y="4037013"/>
          <p14:tracePt t="219784" x="6653213" y="4133850"/>
          <p14:tracePt t="219800" x="6732588" y="4205288"/>
          <p14:tracePt t="219817" x="6813550" y="4268788"/>
          <p14:tracePt t="219833" x="6919913" y="4322763"/>
          <p14:tracePt t="219850" x="7072313" y="4367213"/>
          <p14:tracePt t="219867" x="7099300" y="4375150"/>
          <p14:tracePt t="219883" x="7126288" y="4384675"/>
          <p14:tracePt t="219900" x="7143750" y="4384675"/>
          <p14:tracePt t="219917" x="7170738" y="4384675"/>
          <p14:tracePt t="219933" x="7197725" y="4384675"/>
          <p14:tracePt t="219950" x="7323138" y="4384675"/>
          <p14:tracePt t="219967" x="7446963" y="4402138"/>
          <p14:tracePt t="219983" x="7634288" y="4419600"/>
          <p14:tracePt t="220000" x="8143875" y="4527550"/>
          <p14:tracePt t="220016" x="8394700" y="4581525"/>
          <p14:tracePt t="220033" x="8545513" y="4625975"/>
          <p14:tracePt t="220050" x="8634413" y="4660900"/>
          <p14:tracePt t="220067" x="8705850" y="4679950"/>
          <p14:tracePt t="220089" x="8715375" y="4679950"/>
          <p14:tracePt t="220382" x="8724900" y="4679950"/>
          <p14:tracePt t="220394" x="8732838" y="4670425"/>
          <p14:tracePt t="220407" x="8769350" y="4633913"/>
          <p14:tracePt t="220419" x="8894763" y="4545013"/>
          <p14:tracePt t="220433" x="9170988" y="4367213"/>
          <p14:tracePt t="220449" x="9555163" y="4133850"/>
          <p14:tracePt t="220466" x="9894888" y="3946525"/>
          <p14:tracePt t="220482" x="10099675" y="3822700"/>
          <p14:tracePt t="220499" x="10331450" y="3643313"/>
          <p14:tracePt t="220515" x="10367963" y="3616325"/>
          <p14:tracePt t="220532" x="10385425" y="3598863"/>
          <p14:tracePt t="220549" x="10394950" y="3581400"/>
          <p14:tracePt t="220572" x="10402888" y="3581400"/>
          <p14:tracePt t="220661" x="10412413" y="3581400"/>
          <p14:tracePt t="220674" x="10439400" y="3571875"/>
          <p14:tracePt t="220686" x="10466388" y="3571875"/>
          <p14:tracePt t="220699" x="10501313" y="3571875"/>
          <p14:tracePt t="220715" x="10563225" y="3571875"/>
          <p14:tracePt t="220732" x="10609263" y="3571875"/>
          <p14:tracePt t="220749" x="10634663" y="3571875"/>
          <p14:tracePt t="220765" x="10661650" y="3571875"/>
          <p14:tracePt t="220814" x="10671175" y="3571875"/>
          <p14:tracePt t="221157" x="10671175" y="3598863"/>
          <p14:tracePt t="221170" x="10653713" y="3687763"/>
          <p14:tracePt t="221182" x="10626725" y="3813175"/>
          <p14:tracePt t="221196" x="10590213" y="3956050"/>
          <p14:tracePt t="221208" x="10572750" y="4037013"/>
          <p14:tracePt t="221220" x="10563225" y="4062413"/>
          <p14:tracePt t="221233" x="10563225" y="4071938"/>
          <p14:tracePt t="221259" x="10563225" y="4081463"/>
          <p14:tracePt t="250350" x="10563225" y="4089400"/>
          <p14:tracePt t="250363" x="10563225" y="4108450"/>
          <p14:tracePt t="250376" x="10555288" y="4205288"/>
          <p14:tracePt t="250388" x="10491788" y="4438650"/>
          <p14:tracePt t="250401" x="10287000" y="4911725"/>
          <p14:tracePt t="250414" x="9867900" y="5375275"/>
          <p14:tracePt t="250427" x="9439275" y="5705475"/>
          <p14:tracePt t="250441" x="9028113" y="5938838"/>
          <p14:tracePt t="250458" x="8705850" y="6037263"/>
          <p14:tracePt t="250475" x="8447088" y="6062663"/>
          <p14:tracePt t="250491" x="7885113" y="6089650"/>
          <p14:tracePt t="250508" x="7616825" y="6027738"/>
          <p14:tracePt t="250525" x="7323138" y="5848350"/>
          <p14:tracePt t="250541" x="6956425" y="5491163"/>
          <p14:tracePt t="250558" x="6848475" y="5313363"/>
          <p14:tracePt t="250574" x="6804025" y="5160963"/>
          <p14:tracePt t="250591" x="6804025" y="5018088"/>
          <p14:tracePt t="250608" x="6848475" y="4938713"/>
          <p14:tracePt t="250624" x="6956425" y="4848225"/>
          <p14:tracePt t="250641" x="7188200" y="4768850"/>
          <p14:tracePt t="250658" x="7875588" y="4687888"/>
          <p14:tracePt t="250674" x="8205788" y="4687888"/>
          <p14:tracePt t="250691" x="8501063" y="4751388"/>
          <p14:tracePt t="250707" x="8796338" y="4830763"/>
          <p14:tracePt t="250724" x="8894763" y="4867275"/>
          <p14:tracePt t="250741" x="8947150" y="4884738"/>
          <p14:tracePt t="250757" x="9001125" y="4884738"/>
          <p14:tracePt t="250775" x="9010650" y="4894263"/>
          <p14:tracePt t="250791" x="9018588" y="4894263"/>
          <p14:tracePt t="250807" x="9028113" y="4894263"/>
          <p14:tracePt t="250884" x="9001125" y="4902200"/>
          <p14:tracePt t="250896" x="8894763" y="4946650"/>
          <p14:tracePt t="250909" x="8626475" y="4991100"/>
          <p14:tracePt t="250922" x="8134350" y="5089525"/>
          <p14:tracePt t="250935" x="7653338" y="5143500"/>
          <p14:tracePt t="250947" x="7429500" y="5153025"/>
          <p14:tracePt t="250960" x="7304088" y="5160963"/>
          <p14:tracePt t="250974" x="7232650" y="5160963"/>
          <p14:tracePt t="250990" x="7205663" y="5160963"/>
          <p14:tracePt t="251007" x="7180263" y="5160963"/>
          <p14:tracePt t="251024" x="7161213" y="5160963"/>
          <p14:tracePt t="251040" x="7161213" y="5153025"/>
          <p14:tracePt t="251074" x="7188200" y="5133975"/>
          <p14:tracePt t="251087" x="7269163" y="5116513"/>
          <p14:tracePt t="251100" x="7500938" y="5089525"/>
          <p14:tracePt t="251112" x="7823200" y="5072063"/>
          <p14:tracePt t="251125" x="8180388" y="5062538"/>
          <p14:tracePt t="251140" x="8402638" y="5062538"/>
          <p14:tracePt t="251156" x="8537575" y="5062538"/>
          <p14:tracePt t="251174" x="8643938" y="5072063"/>
          <p14:tracePt t="251190" x="8777288" y="5126038"/>
          <p14:tracePt t="251207" x="8823325" y="5170488"/>
          <p14:tracePt t="251224" x="8848725" y="5214938"/>
          <p14:tracePt t="251240" x="8885238" y="5295900"/>
          <p14:tracePt t="251256" x="8885238" y="5322888"/>
          <p14:tracePt t="251273" x="8885238" y="5375275"/>
          <p14:tracePt t="251290" x="8616950" y="5527675"/>
          <p14:tracePt t="251306" x="8269288" y="5643563"/>
          <p14:tracePt t="251323" x="7947025" y="5705475"/>
          <p14:tracePt t="251340" x="7653338" y="5705475"/>
          <p14:tracePt t="251356" x="7439025" y="5680075"/>
          <p14:tracePt t="251373" x="7385050" y="5661025"/>
          <p14:tracePt t="251390" x="7367588" y="5643563"/>
          <p14:tracePt t="251406" x="7358063" y="5634038"/>
          <p14:tracePt t="251430" x="7367588" y="5626100"/>
          <p14:tracePt t="251443" x="7439025" y="5616575"/>
          <p14:tracePt t="251456" x="7589838" y="5608638"/>
          <p14:tracePt t="251473" x="7840663" y="5608638"/>
          <p14:tracePt t="251489" x="8089900" y="5608638"/>
          <p14:tracePt t="251507" x="8358188" y="5616575"/>
          <p14:tracePt t="251523" x="8420100" y="5616575"/>
          <p14:tracePt t="311902" x="8394700" y="5616575"/>
          <p14:tracePt t="311958" x="3571875" y="3919538"/>
          <p14:tracePt t="311974" x="2830513" y="3616325"/>
          <p14:tracePt t="311990" x="2197100" y="3340100"/>
          <p14:tracePt t="312221" x="2197100" y="3330575"/>
          <p14:tracePt t="312233" x="2170113" y="3322638"/>
          <p14:tracePt t="312246" x="2000250" y="3160713"/>
          <p14:tracePt t="312259" x="1616075" y="2786063"/>
          <p14:tracePt t="312272" x="1062038" y="2116138"/>
          <p14:tracePt t="312289" x="704850" y="1643063"/>
          <p14:tracePt t="312306" x="571500" y="1312863"/>
          <p14:tracePt t="312526" x="571500" y="1303338"/>
          <p14:tracePt t="312539" x="571500" y="1268413"/>
          <p14:tracePt t="312551" x="571500" y="1179513"/>
          <p14:tracePt t="312564" x="554038" y="1044575"/>
          <p14:tracePt t="312576" x="544513" y="785813"/>
          <p14:tracePt t="312590" x="544513" y="509588"/>
          <p14:tracePt t="313545" x="88900" y="36513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3999" y="600891"/>
            <a:ext cx="9892938" cy="556477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113" y="600890"/>
            <a:ext cx="7792823" cy="5564779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7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27"/>
    </mc:Choice>
    <mc:Fallback xmlns="">
      <p:transition spd="slow" advTm="82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119" x="11188700" y="5045075"/>
          <p14:tracePt t="14578" x="11180763" y="5045075"/>
          <p14:tracePt t="14591" x="11153775" y="5037138"/>
          <p14:tracePt t="14604" x="11037888" y="4973638"/>
          <p14:tracePt t="14618" x="10609263" y="4776788"/>
          <p14:tracePt t="14634" x="9875838" y="4438650"/>
          <p14:tracePt t="14651" x="9028113" y="4062413"/>
          <p14:tracePt t="14668" x="8081963" y="3562350"/>
          <p14:tracePt t="14685" x="7715250" y="3375025"/>
          <p14:tracePt t="14701" x="7510463" y="3276600"/>
          <p14:tracePt t="14718" x="7304088" y="3089275"/>
          <p14:tracePt t="14734" x="7242175" y="2982913"/>
          <p14:tracePt t="14972" x="7232650" y="2982913"/>
          <p14:tracePt t="14985" x="7197725" y="2965450"/>
          <p14:tracePt t="14998" x="7054850" y="2874963"/>
          <p14:tracePt t="15011" x="6751638" y="2633663"/>
          <p14:tracePt t="15024" x="6276975" y="2214563"/>
          <p14:tracePt t="15036" x="5768975" y="1768475"/>
          <p14:tracePt t="15050" x="5357813" y="1393825"/>
          <p14:tracePt t="15067" x="5062538" y="1214438"/>
          <p14:tracePt t="15084" x="4776788" y="1071563"/>
          <p14:tracePt t="15100" x="4473575" y="928688"/>
          <p14:tracePt t="15117" x="4375150" y="884238"/>
          <p14:tracePt t="15133" x="4286250" y="857250"/>
          <p14:tracePt t="15150" x="4170363" y="795338"/>
          <p14:tracePt t="15167" x="4125913" y="776288"/>
          <p14:tracePt t="15184" x="4098925" y="758825"/>
          <p14:tracePt t="15200" x="4071938" y="750888"/>
          <p14:tracePt t="15216" x="4054475" y="731838"/>
          <p14:tracePt t="15239" x="4054475" y="723900"/>
          <p14:tracePt t="15265" x="4062413" y="704850"/>
          <p14:tracePt t="15277" x="4081463" y="704850"/>
          <p14:tracePt t="15290" x="4116388" y="704850"/>
          <p14:tracePt t="15303" x="4170363" y="696913"/>
          <p14:tracePt t="15316" x="4268788" y="696913"/>
          <p14:tracePt t="15333" x="4384675" y="696913"/>
          <p14:tracePt t="15350" x="4554538" y="696913"/>
          <p14:tracePt t="15366" x="4929188" y="731838"/>
          <p14:tracePt t="15383" x="5153025" y="803275"/>
          <p14:tracePt t="15400" x="5276850" y="884238"/>
          <p14:tracePt t="15416" x="5402263" y="965200"/>
          <p14:tracePt t="15433" x="5537200" y="1125538"/>
          <p14:tracePt t="15449" x="5572125" y="1169988"/>
          <p14:tracePt t="15466" x="5599113" y="1196975"/>
          <p14:tracePt t="15483" x="5616575" y="1241425"/>
          <p14:tracePt t="15499" x="5616575" y="1250950"/>
          <p14:tracePt t="15516" x="5616575" y="1258888"/>
          <p14:tracePt t="15533" x="5616575" y="1276350"/>
          <p14:tracePt t="26731" x="5599113" y="1276350"/>
          <p14:tracePt t="26744" x="5402263" y="1258888"/>
          <p14:tracePt t="26757" x="4608513" y="1204913"/>
          <p14:tracePt t="26769" x="3589338" y="1098550"/>
          <p14:tracePt t="26782" x="2884488" y="1000125"/>
          <p14:tracePt t="26795" x="2759075" y="965200"/>
          <p14:tracePt t="26811" x="2660650" y="938213"/>
          <p14:tracePt t="26827" x="2608263" y="911225"/>
          <p14:tracePt t="26844" x="2571750" y="874713"/>
          <p14:tracePt t="26861" x="2554288" y="822325"/>
          <p14:tracePt t="26878" x="2554288" y="795338"/>
          <p14:tracePt t="26894" x="2589213" y="750888"/>
          <p14:tracePt t="26911" x="3009900" y="608013"/>
          <p14:tracePt t="26927" x="3402013" y="536575"/>
          <p14:tracePt t="26944" x="3705225" y="509588"/>
          <p14:tracePt t="26961" x="4232275" y="509588"/>
          <p14:tracePt t="26978" x="4483100" y="509588"/>
          <p14:tracePt t="26994" x="4652963" y="509588"/>
          <p14:tracePt t="27011" x="4956175" y="608013"/>
          <p14:tracePt t="27027" x="5027613" y="687388"/>
          <p14:tracePt t="27044" x="5099050" y="768350"/>
          <p14:tracePt t="27061" x="5133975" y="847725"/>
          <p14:tracePt t="27077" x="5187950" y="1017588"/>
          <p14:tracePt t="27094" x="5224463" y="1133475"/>
          <p14:tracePt t="27111" x="5259388" y="1312863"/>
          <p14:tracePt t="27127" x="5367338" y="1625600"/>
          <p14:tracePt t="27144" x="5429250" y="1803400"/>
          <p14:tracePt t="27160" x="5483225" y="1938338"/>
          <p14:tracePt t="27177" x="5554663" y="2081213"/>
          <p14:tracePt t="27194" x="5599113" y="2133600"/>
          <p14:tracePt t="27210" x="5634038" y="2197100"/>
          <p14:tracePt t="27227" x="5661025" y="2232025"/>
          <p14:tracePt t="36146" x="5670550" y="2224088"/>
          <p14:tracePt t="36159" x="5688013" y="2179638"/>
          <p14:tracePt t="36172" x="5697538" y="2143125"/>
          <p14:tracePt t="36185" x="5715000" y="2081213"/>
          <p14:tracePt t="36197" x="5715000" y="1990725"/>
          <p14:tracePt t="36210" x="5715000" y="1911350"/>
          <p14:tracePt t="36226" x="5670550" y="1795463"/>
          <p14:tracePt t="36243" x="5599113" y="1704975"/>
          <p14:tracePt t="36260" x="5500688" y="1643063"/>
          <p14:tracePt t="36276" x="5295900" y="1571625"/>
          <p14:tracePt t="36293" x="5197475" y="1562100"/>
          <p14:tracePt t="36310" x="5108575" y="1562100"/>
          <p14:tracePt t="36326" x="4946650" y="1562100"/>
          <p14:tracePt t="36343" x="4884738" y="1571625"/>
          <p14:tracePt t="36359" x="4830763" y="1598613"/>
          <p14:tracePt t="36376" x="4751388" y="1660525"/>
          <p14:tracePt t="36392" x="4724400" y="1679575"/>
          <p14:tracePt t="36409" x="4714875" y="1697038"/>
          <p14:tracePt t="36426" x="4687888" y="1741488"/>
          <p14:tracePt t="36443" x="4687888" y="1795463"/>
          <p14:tracePt t="36459" x="4687888" y="1857375"/>
          <p14:tracePt t="36476" x="4714875" y="1919288"/>
          <p14:tracePt t="36492" x="4822825" y="2027238"/>
          <p14:tracePt t="36509" x="4938713" y="2062163"/>
          <p14:tracePt t="36526" x="5062538" y="2089150"/>
          <p14:tracePt t="36542" x="5375275" y="2116138"/>
          <p14:tracePt t="36559" x="5510213" y="2116138"/>
          <p14:tracePt t="36576" x="5616575" y="2116138"/>
          <p14:tracePt t="36594" x="5715000" y="2081213"/>
          <p14:tracePt t="36609" x="5732463" y="2062163"/>
          <p14:tracePt t="36626" x="5751513" y="2044700"/>
          <p14:tracePt t="36642" x="5751513" y="2000250"/>
          <p14:tracePt t="36659" x="5759450" y="1973263"/>
          <p14:tracePt t="36675" x="5759450" y="1946275"/>
          <p14:tracePt t="36692" x="5751513" y="1919288"/>
          <p14:tracePt t="36709" x="5626100" y="1803400"/>
          <p14:tracePt t="36725" x="5527675" y="1751013"/>
          <p14:tracePt t="36742" x="5429250" y="1714500"/>
          <p14:tracePt t="36758" x="5197475" y="1679575"/>
          <p14:tracePt t="36775" x="5116513" y="1679575"/>
          <p14:tracePt t="36792" x="5045075" y="1679575"/>
          <p14:tracePt t="36808" x="4956175" y="1714500"/>
          <p14:tracePt t="36825" x="4919663" y="1741488"/>
          <p14:tracePt t="36842" x="4894263" y="1776413"/>
          <p14:tracePt t="36858" x="4867275" y="1847850"/>
          <p14:tracePt t="36875" x="4857750" y="1911350"/>
          <p14:tracePt t="36892" x="4857750" y="1965325"/>
          <p14:tracePt t="36908" x="4857750" y="2044700"/>
          <p14:tracePt t="36925" x="4956175" y="2170113"/>
          <p14:tracePt t="36942" x="5054600" y="2214563"/>
          <p14:tracePt t="36958" x="5153025" y="2259013"/>
          <p14:tracePt t="36975" x="5375275" y="2295525"/>
          <p14:tracePt t="36992" x="5446713" y="2295525"/>
          <p14:tracePt t="37008" x="5545138" y="2295525"/>
          <p14:tracePt t="37025" x="5705475" y="2268538"/>
          <p14:tracePt t="37042" x="5776913" y="2224088"/>
          <p14:tracePt t="37058" x="5822950" y="2143125"/>
          <p14:tracePt t="37075" x="5884863" y="2000250"/>
          <p14:tracePt t="37091" x="5894388" y="1973263"/>
          <p14:tracePt t="37108" x="5894388" y="1938338"/>
          <p14:tracePt t="37125" x="5894388" y="1901825"/>
          <p14:tracePt t="37125" x="5894388" y="1866900"/>
          <p14:tracePt t="37141" x="5857875" y="1822450"/>
          <p14:tracePt t="37158" x="5776913" y="1776413"/>
          <p14:tracePt t="37174" x="5653088" y="1731963"/>
          <p14:tracePt t="37191" x="5330825" y="1714500"/>
          <p14:tracePt t="37208" x="5160963" y="1751013"/>
          <p14:tracePt t="37224" x="5072063" y="1795463"/>
          <p14:tracePt t="37241" x="4973638" y="1857375"/>
          <p14:tracePt t="37258" x="4938713" y="1901825"/>
          <p14:tracePt t="37274" x="4919663" y="1946275"/>
          <p14:tracePt t="37291" x="4894263" y="2036763"/>
          <p14:tracePt t="37307" x="4894263" y="2089150"/>
          <p14:tracePt t="37324" x="4919663" y="2133600"/>
          <p14:tracePt t="37342" x="5037138" y="2232025"/>
          <p14:tracePt t="37357" x="5126038" y="2286000"/>
          <p14:tracePt t="37374" x="5214938" y="2312988"/>
          <p14:tracePt t="37391" x="5303838" y="2330450"/>
          <p14:tracePt t="37407" x="5473700" y="2339975"/>
          <p14:tracePt t="37424" x="5562600" y="2339975"/>
          <p14:tracePt t="37441" x="5653088" y="2303463"/>
          <p14:tracePt t="37457" x="5768975" y="2170113"/>
          <p14:tracePt t="37474" x="5813425" y="2054225"/>
          <p14:tracePt t="37491" x="5830888" y="1973263"/>
          <p14:tracePt t="37507" x="5830888" y="1822450"/>
          <p14:tracePt t="37524" x="5830888" y="1741488"/>
          <p14:tracePt t="37540" x="5803900" y="1652588"/>
          <p14:tracePt t="37557" x="5643563" y="1536700"/>
          <p14:tracePt t="37574" x="5518150" y="1509713"/>
          <p14:tracePt t="37590" x="5394325" y="1500188"/>
          <p14:tracePt t="37607" x="5251450" y="1509713"/>
          <p14:tracePt t="37624" x="5018088" y="1633538"/>
          <p14:tracePt t="37640" x="4946650" y="1687513"/>
          <p14:tracePt t="37657" x="4911725" y="1731963"/>
          <p14:tracePt t="37673" x="4884738" y="1785938"/>
          <p14:tracePt t="37690" x="4875213" y="1830388"/>
          <p14:tracePt t="37707" x="4875213" y="1866900"/>
          <p14:tracePt t="37723" x="4911725" y="1965325"/>
          <p14:tracePt t="37740" x="4965700" y="2000250"/>
          <p14:tracePt t="37757" x="5072063" y="2044700"/>
          <p14:tracePt t="37773" x="5276850" y="2108200"/>
          <p14:tracePt t="37790" x="5394325" y="2116138"/>
          <p14:tracePt t="37806" x="5491163" y="2143125"/>
          <p14:tracePt t="37823" x="5562600" y="2143125"/>
          <p14:tracePt t="37840" x="5670550" y="2143125"/>
          <p14:tracePt t="37856" x="5697538" y="2143125"/>
          <p14:tracePt t="37873" x="5732463" y="2143125"/>
          <p14:tracePt t="37890" x="5759450" y="2116138"/>
          <p14:tracePt t="37906" x="5768975" y="2062163"/>
          <p14:tracePt t="37923" x="5776913" y="1982788"/>
          <p14:tracePt t="37940" x="5768975" y="1822450"/>
          <p14:tracePt t="37956" x="5732463" y="1751013"/>
          <p14:tracePt t="37973" x="5697538" y="1704975"/>
          <p14:tracePt t="37990" x="5608638" y="1652588"/>
          <p14:tracePt t="38006" x="5554663" y="1652588"/>
          <p14:tracePt t="38023" x="5491163" y="1652588"/>
          <p14:tracePt t="38040" x="5438775" y="1670050"/>
          <p14:tracePt t="38056" x="5340350" y="1731963"/>
          <p14:tracePt t="38073" x="5303838" y="1776413"/>
          <p14:tracePt t="38089" x="5286375" y="1812925"/>
          <p14:tracePt t="38106" x="5259388" y="1884363"/>
          <p14:tracePt t="38123" x="5251450" y="1911350"/>
          <p14:tracePt t="38139" x="5251450" y="1938338"/>
          <p14:tracePt t="38156" x="5259388" y="1973263"/>
          <p14:tracePt t="38172" x="5295900" y="2000250"/>
          <p14:tracePt t="38189" x="5348288" y="2017713"/>
          <p14:tracePt t="38206" x="5527675" y="2081213"/>
          <p14:tracePt t="38222" x="5608638" y="2108200"/>
          <p14:tracePt t="38239" x="5670550" y="2125663"/>
          <p14:tracePt t="38256" x="5724525" y="2133600"/>
          <p14:tracePt t="38272" x="5795963" y="2133600"/>
          <p14:tracePt t="38289" x="5822950" y="2133600"/>
          <p14:tracePt t="38306" x="5840413" y="2133600"/>
          <p14:tracePt t="38323" x="5848350" y="2133600"/>
          <p14:tracePt t="38339" x="5867400" y="2098675"/>
          <p14:tracePt t="38356" x="5867400" y="2017713"/>
          <p14:tracePt t="38372" x="5822950" y="1795463"/>
          <p14:tracePt t="38389" x="5795963" y="1751013"/>
          <p14:tracePt t="38405" x="5776913" y="1731963"/>
          <p14:tracePt t="38422" x="5759450" y="1704975"/>
          <p14:tracePt t="38439" x="5741988" y="1704975"/>
          <p14:tracePt t="38455" x="5715000" y="1704975"/>
          <p14:tracePt t="38472" x="5670550" y="1714500"/>
          <p14:tracePt t="38473" x="5626100" y="1758950"/>
          <p14:tracePt t="38489" x="5562600" y="1822450"/>
          <p14:tracePt t="38505" x="5527675" y="1893888"/>
          <p14:tracePt t="38522" x="5510213" y="1946275"/>
          <p14:tracePt t="38538" x="5500688" y="1973263"/>
          <p14:tracePt t="38555" x="5500688" y="1982788"/>
          <p14:tracePt t="38572" x="5500688" y="1990725"/>
          <p14:tracePt t="38588" x="5562600" y="2017713"/>
          <p14:tracePt t="38605" x="5643563" y="2027238"/>
          <p14:tracePt t="38623" x="5751513" y="2054225"/>
          <p14:tracePt t="38638" x="5946775" y="2071688"/>
          <p14:tracePt t="38655" x="6010275" y="2081213"/>
          <p14:tracePt t="38672" x="6045200" y="2081213"/>
          <p14:tracePt t="38689" x="6108700" y="2081213"/>
          <p14:tracePt t="38705" x="6134100" y="2081213"/>
          <p14:tracePt t="38722" x="6170613" y="2081213"/>
          <p14:tracePt t="38738" x="6188075" y="2081213"/>
          <p14:tracePt t="38755" x="6205538" y="2081213"/>
          <p14:tracePt t="38771" x="6215063" y="2081213"/>
          <p14:tracePt t="38829" x="6188075" y="2081213"/>
          <p14:tracePt t="38841" x="6081713" y="2071688"/>
          <p14:tracePt t="38854" x="5902325" y="2044700"/>
          <p14:tracePt t="38867" x="5670550" y="2009775"/>
          <p14:tracePt t="38880" x="5527675" y="1982788"/>
          <p14:tracePt t="38892" x="5438775" y="1973263"/>
          <p14:tracePt t="38905" x="5394325" y="1973263"/>
          <p14:tracePt t="38922" x="5367338" y="1973263"/>
          <p14:tracePt t="38938" x="5348288" y="1973263"/>
          <p14:tracePt t="38956" x="5340350" y="1973263"/>
          <p14:tracePt t="39236" x="5348288" y="1973263"/>
          <p14:tracePt t="39249" x="5375275" y="1973263"/>
          <p14:tracePt t="39261" x="5402263" y="1973263"/>
          <p14:tracePt t="39274" x="5446713" y="1973263"/>
          <p14:tracePt t="39287" x="5518150" y="1973263"/>
          <p14:tracePt t="39304" x="5616575" y="1990725"/>
          <p14:tracePt t="39320" x="5697538" y="2000250"/>
          <p14:tracePt t="39337" x="5803900" y="2009775"/>
          <p14:tracePt t="39353" x="5830888" y="2009775"/>
          <p14:tracePt t="39370" x="5857875" y="2009775"/>
          <p14:tracePt t="39389" x="5867400" y="2009775"/>
          <p14:tracePt t="39427" x="5875338" y="2009775"/>
          <p14:tracePt t="39452" x="5875338" y="2017713"/>
          <p14:tracePt t="39465" x="5884863" y="2044700"/>
          <p14:tracePt t="39478" x="5884863" y="2089150"/>
          <p14:tracePt t="45471" x="5884863" y="2108200"/>
          <p14:tracePt t="45484" x="5884863" y="2133600"/>
          <p14:tracePt t="45496" x="5884863" y="2179638"/>
          <p14:tracePt t="45509" x="5875338" y="2251075"/>
          <p14:tracePt t="45525" x="5875338" y="2322513"/>
          <p14:tracePt t="45542" x="5867400" y="2401888"/>
          <p14:tracePt t="45558" x="5867400" y="2438400"/>
          <p14:tracePt t="45575" x="5867400" y="2473325"/>
          <p14:tracePt t="45592" x="5867400" y="2490788"/>
          <p14:tracePt t="45608" x="5867400" y="2500313"/>
          <p14:tracePt t="45626" x="5867400" y="2509838"/>
          <p14:tracePt t="45662" x="5867400" y="2517775"/>
          <p14:tracePt t="45700" x="5857875" y="2517775"/>
          <p14:tracePt t="45713" x="5857875" y="2527300"/>
          <p14:tracePt t="45725" x="5848350" y="2527300"/>
          <p14:tracePt t="45751" x="5848350" y="2536825"/>
          <p14:tracePt t="45789" x="5848350" y="2544763"/>
          <p14:tracePt t="46426" x="5848350" y="2554288"/>
          <p14:tracePt t="46744" x="5840413" y="2554288"/>
          <p14:tracePt t="46757" x="5813425" y="2554288"/>
          <p14:tracePt t="46769" x="5751513" y="2554288"/>
          <p14:tracePt t="46782" x="5653088" y="2562225"/>
          <p14:tracePt t="46795" x="5537200" y="2562225"/>
          <p14:tracePt t="46808" x="5419725" y="2571750"/>
          <p14:tracePt t="46823" x="5340350" y="2581275"/>
          <p14:tracePt t="46839" x="5251450" y="2589213"/>
          <p14:tracePt t="46856" x="5180013" y="2598738"/>
          <p14:tracePt t="46872" x="4991100" y="2608263"/>
          <p14:tracePt t="46889" x="4884738" y="2608263"/>
          <p14:tracePt t="46906" x="4786313" y="2608263"/>
          <p14:tracePt t="46922" x="4589463" y="2608263"/>
          <p14:tracePt t="46939" x="4510088" y="2608263"/>
          <p14:tracePt t="46956" x="4429125" y="2608263"/>
          <p14:tracePt t="46972" x="4303713" y="2589213"/>
          <p14:tracePt t="46989" x="4268788" y="2581275"/>
          <p14:tracePt t="47006" x="4241800" y="2571750"/>
          <p14:tracePt t="47022" x="4214813" y="2571750"/>
          <p14:tracePt t="47039" x="4205288" y="2562225"/>
          <p14:tracePt t="47061" x="4197350" y="2562225"/>
          <p14:tracePt t="47202" x="4224338" y="2562225"/>
          <p14:tracePt t="47214" x="4259263" y="2562225"/>
          <p14:tracePt t="47227" x="4348163" y="2562225"/>
          <p14:tracePt t="47240" x="4456113" y="2562225"/>
          <p14:tracePt t="47255" x="4589463" y="2562225"/>
          <p14:tracePt t="47272" x="4705350" y="2562225"/>
          <p14:tracePt t="47288" x="4875213" y="2562225"/>
          <p14:tracePt t="47306" x="5180013" y="2562225"/>
          <p14:tracePt t="47322" x="5322888" y="2562225"/>
          <p14:tracePt t="47338" x="5456238" y="2562225"/>
          <p14:tracePt t="47355" x="5732463" y="2608263"/>
          <p14:tracePt t="47371" x="5857875" y="2643188"/>
          <p14:tracePt t="47388" x="5983288" y="2670175"/>
          <p14:tracePt t="47405" x="6197600" y="2705100"/>
          <p14:tracePt t="47421" x="6276975" y="2732088"/>
          <p14:tracePt t="47438" x="6394450" y="2759075"/>
          <p14:tracePt t="47456" x="6545263" y="2803525"/>
          <p14:tracePt t="47471" x="6599238" y="2813050"/>
          <p14:tracePt t="47488" x="6626225" y="2822575"/>
          <p14:tracePt t="47505" x="6643688" y="2822575"/>
          <p14:tracePt t="47521" x="6661150" y="2830513"/>
          <p14:tracePt t="48194" x="6661150" y="2822575"/>
          <p14:tracePt t="48206" x="6661150" y="2803525"/>
          <p14:tracePt t="48219" x="6661150" y="2795588"/>
          <p14:tracePt t="48232" x="6661150" y="2759075"/>
          <p14:tracePt t="48245" x="6653213" y="2724150"/>
          <p14:tracePt t="48257" x="6616700" y="2643188"/>
          <p14:tracePt t="48270" x="6554788" y="2554288"/>
          <p14:tracePt t="48287" x="6465888" y="2446338"/>
          <p14:tracePt t="48303" x="6384925" y="2374900"/>
          <p14:tracePt t="48320" x="6303963" y="2322513"/>
          <p14:tracePt t="48337" x="6170613" y="2232025"/>
          <p14:tracePt t="48353" x="6116638" y="2214563"/>
          <p14:tracePt t="48370" x="6062663" y="2187575"/>
          <p14:tracePt t="48386" x="5946775" y="2152650"/>
          <p14:tracePt t="48403" x="5911850" y="2133600"/>
          <p14:tracePt t="48419" x="5867400" y="2125663"/>
          <p14:tracePt t="48436" x="5822950" y="2125663"/>
          <p14:tracePt t="48453" x="5803900" y="2125663"/>
          <p14:tracePt t="48469" x="5795963" y="2125663"/>
          <p14:tracePt t="48487" x="5776913" y="2125663"/>
          <p14:tracePt t="48511" x="5759450" y="2125663"/>
          <p14:tracePt t="48524" x="5759450" y="2143125"/>
          <p14:tracePt t="48537" x="5751513" y="2152650"/>
          <p14:tracePt t="48552" x="5741988" y="2187575"/>
          <p14:tracePt t="48569" x="5741988" y="2214563"/>
          <p14:tracePt t="48586" x="5741988" y="2259013"/>
          <p14:tracePt t="48602" x="5795963" y="2357438"/>
          <p14:tracePt t="48619" x="5867400" y="2411413"/>
          <p14:tracePt t="48636" x="5991225" y="2455863"/>
          <p14:tracePt t="48652" x="6296025" y="2517775"/>
          <p14:tracePt t="48669" x="6446838" y="2536825"/>
          <p14:tracePt t="48686" x="6581775" y="2544763"/>
          <p14:tracePt t="48702" x="6751638" y="2554288"/>
          <p14:tracePt t="48719" x="6813550" y="2554288"/>
          <p14:tracePt t="48735" x="6831013" y="2554288"/>
          <p14:tracePt t="48752" x="6848475" y="2554288"/>
          <p14:tracePt t="48791" x="6858000" y="2554288"/>
          <p14:tracePt t="48804" x="6858000" y="2544763"/>
          <p14:tracePt t="48816" x="6858000" y="2517775"/>
          <p14:tracePt t="48829" x="6858000" y="2473325"/>
          <p14:tracePt t="48842" x="6840538" y="2411413"/>
          <p14:tracePt t="48854" x="6796088" y="2339975"/>
          <p14:tracePt t="48869" x="6742113" y="2276475"/>
          <p14:tracePt t="48886" x="6697663" y="2224088"/>
          <p14:tracePt t="48902" x="6643688" y="2179638"/>
          <p14:tracePt t="48919" x="6500813" y="2098675"/>
          <p14:tracePt t="48935" x="6419850" y="2044700"/>
          <p14:tracePt t="48952" x="6340475" y="2017713"/>
          <p14:tracePt t="48969" x="6224588" y="1982788"/>
          <p14:tracePt t="48985" x="6170613" y="1973263"/>
          <p14:tracePt t="49002" x="6126163" y="1973263"/>
          <p14:tracePt t="49018" x="6062663" y="1973263"/>
          <p14:tracePt t="49035" x="5965825" y="2000250"/>
          <p14:tracePt t="49051" x="5946775" y="2009775"/>
          <p14:tracePt t="49068" x="5919788" y="2017713"/>
          <p14:tracePt t="49085" x="5894388" y="2036763"/>
          <p14:tracePt t="49101" x="5884863" y="2054225"/>
          <p14:tracePt t="49118" x="5875338" y="2062163"/>
          <p14:tracePt t="49135" x="5867400" y="2108200"/>
          <p14:tracePt t="49151" x="5867400" y="2152650"/>
          <p14:tracePt t="49168" x="5867400" y="2187575"/>
          <p14:tracePt t="49185" x="5938838" y="2322513"/>
          <p14:tracePt t="49201" x="6000750" y="2374900"/>
          <p14:tracePt t="49218" x="6081713" y="2438400"/>
          <p14:tracePt t="49235" x="6170613" y="2490788"/>
          <p14:tracePt t="49251" x="6375400" y="2562225"/>
          <p14:tracePt t="49268" x="6483350" y="2589213"/>
          <p14:tracePt t="49285" x="6581775" y="2608263"/>
          <p14:tracePt t="49301" x="6742113" y="2616200"/>
          <p14:tracePt t="49318" x="6804025" y="2616200"/>
          <p14:tracePt t="49334" x="6840538" y="2616200"/>
          <p14:tracePt t="49351" x="6894513" y="2616200"/>
          <p14:tracePt t="49368" x="6902450" y="2616200"/>
          <p14:tracePt t="49384" x="6911975" y="2616200"/>
          <p14:tracePt t="49401" x="6919913" y="2616200"/>
          <p14:tracePt t="49417" x="6938963" y="2616200"/>
          <p14:tracePt t="49434" x="6946900" y="2616200"/>
          <p14:tracePt t="49451" x="6956425" y="2616200"/>
          <p14:tracePt t="49467" x="7010400" y="2616200"/>
          <p14:tracePt t="49484" x="7045325" y="2616200"/>
          <p14:tracePt t="49501" x="7099300" y="2616200"/>
          <p14:tracePt t="49517" x="7286625" y="2616200"/>
          <p14:tracePt t="49534" x="7394575" y="2625725"/>
          <p14:tracePt t="49551" x="7518400" y="2633663"/>
          <p14:tracePt t="49568" x="7796213" y="2679700"/>
          <p14:tracePt t="49584" x="7912100" y="2714625"/>
          <p14:tracePt t="49601" x="8010525" y="2732088"/>
          <p14:tracePt t="49617" x="8153400" y="2759075"/>
          <p14:tracePt t="49634" x="8224838" y="2759075"/>
          <p14:tracePt t="49650" x="8304213" y="2776538"/>
          <p14:tracePt t="49667" x="8375650" y="2776538"/>
          <p14:tracePt t="49684" x="8537575" y="2813050"/>
          <p14:tracePt t="49700" x="8582025" y="2822575"/>
          <p14:tracePt t="49717" x="8616950" y="2830513"/>
          <p14:tracePt t="49734" x="8643938" y="2840038"/>
          <p14:tracePt t="49795" x="8653463" y="2840038"/>
          <p14:tracePt t="54441" x="8643938" y="2840038"/>
          <p14:tracePt t="54454" x="8626475" y="2840038"/>
          <p14:tracePt t="54466" x="8582025" y="2847975"/>
          <p14:tracePt t="54479" x="8466138" y="2867025"/>
          <p14:tracePt t="54492" x="8232775" y="2901950"/>
          <p14:tracePt t="54508" x="7759700" y="2955925"/>
          <p14:tracePt t="54524" x="7304088" y="2973388"/>
          <p14:tracePt t="54541" x="6911975" y="2990850"/>
          <p14:tracePt t="54558" x="6286500" y="2990850"/>
          <p14:tracePt t="54574" x="6062663" y="2990850"/>
          <p14:tracePt t="54591" x="5884863" y="2990850"/>
          <p14:tracePt t="54608" x="5616575" y="2990850"/>
          <p14:tracePt t="54624" x="5537200" y="2990850"/>
          <p14:tracePt t="54641" x="5483225" y="2990850"/>
          <p14:tracePt t="54658" x="5429250" y="2990850"/>
          <p14:tracePt t="54899" x="5411788" y="2990850"/>
          <p14:tracePt t="54912" x="5394325" y="2990850"/>
          <p14:tracePt t="54924" x="5348288" y="2990850"/>
          <p14:tracePt t="54937" x="5251450" y="2990850"/>
          <p14:tracePt t="54950" x="5099050" y="2990850"/>
          <p14:tracePt t="54962" x="4875213" y="2990850"/>
          <p14:tracePt t="54975" x="4741863" y="2990850"/>
          <p14:tracePt t="54990" x="4625975" y="2990850"/>
          <p14:tracePt t="55007" x="4562475" y="2990850"/>
          <p14:tracePt t="55023" x="4510088" y="2990850"/>
          <p14:tracePt t="55040" x="4465638" y="2990850"/>
          <p14:tracePt t="80922" x="4446588" y="2990850"/>
          <p14:tracePt t="80935" x="4241800" y="2874963"/>
          <p14:tracePt t="80948" x="3536950" y="2482850"/>
          <p14:tracePt t="80960" x="2679700" y="2027238"/>
          <p14:tracePt t="80974" x="2170113" y="1741488"/>
          <p14:tracePt t="80990" x="2044700" y="1660525"/>
          <p14:tracePt t="81007" x="1955800" y="1616075"/>
          <p14:tracePt t="81023" x="1901825" y="1571625"/>
          <p14:tracePt t="81202" x="1893888" y="1571625"/>
          <p14:tracePt t="81215" x="1893888" y="1562100"/>
          <p14:tracePt t="81228" x="1847850" y="1544638"/>
          <p14:tracePt t="81240" x="1660525" y="1473200"/>
          <p14:tracePt t="81257" x="1231900" y="1295400"/>
          <p14:tracePt t="81273" x="554038" y="955675"/>
          <p14:tracePt t="81290" x="0" y="608013"/>
          <p14:tracePt t="82411" x="125413" y="9842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3999" y="548640"/>
            <a:ext cx="9853750" cy="539496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299" y="548640"/>
            <a:ext cx="7725449" cy="5394960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9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709"/>
    </mc:Choice>
    <mc:Fallback xmlns="">
      <p:transition spd="slow" advTm="175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25" x="11296650" y="4965700"/>
          <p14:tracePt t="4385" x="11287125" y="4965700"/>
          <p14:tracePt t="4397" x="11233150" y="4956175"/>
          <p14:tracePt t="4410" x="11010900" y="4919663"/>
          <p14:tracePt t="4423" x="10412413" y="4751388"/>
          <p14:tracePt t="4435" x="9501188" y="4411663"/>
          <p14:tracePt t="4449" x="8697913" y="4017963"/>
          <p14:tracePt t="4466" x="8277225" y="3786188"/>
          <p14:tracePt t="4482" x="7983538" y="3571875"/>
          <p14:tracePt t="4499" x="7688263" y="3232150"/>
          <p14:tracePt t="4515" x="7653338" y="3152775"/>
          <p14:tracePt t="4703" x="7653338" y="3143250"/>
          <p14:tracePt t="4716" x="7643813" y="3125788"/>
          <p14:tracePt t="4728" x="7643813" y="3081338"/>
          <p14:tracePt t="4741" x="7680325" y="2901950"/>
          <p14:tracePt t="4754" x="7894638" y="2517775"/>
          <p14:tracePt t="4766" x="8215313" y="2017713"/>
          <p14:tracePt t="4781" x="8589963" y="1589088"/>
          <p14:tracePt t="4798" x="8912225" y="1411288"/>
          <p14:tracePt t="4815" x="9269413" y="1258888"/>
          <p14:tracePt t="4831" x="9705975" y="1143000"/>
          <p14:tracePt t="4848" x="9796463" y="1125538"/>
          <p14:tracePt t="4865" x="9848850" y="1108075"/>
          <p14:tracePt t="4881" x="9912350" y="1098550"/>
          <p14:tracePt t="4898" x="9939338" y="1098550"/>
          <p14:tracePt t="4914" x="9966325" y="1098550"/>
          <p14:tracePt t="4931" x="10028238" y="1098550"/>
          <p14:tracePt t="4948" x="10055225" y="1098550"/>
          <p14:tracePt t="4964" x="10082213" y="1098550"/>
          <p14:tracePt t="4981" x="10099675" y="1098550"/>
          <p14:tracePt t="4998" x="10171113" y="1089025"/>
          <p14:tracePt t="5014" x="10215563" y="1089025"/>
          <p14:tracePt t="5031" x="10252075" y="1071563"/>
          <p14:tracePt t="5033" x="10296525" y="1054100"/>
          <p14:tracePt t="5047" x="10313988" y="1044575"/>
          <p14:tracePt t="5064" x="10331450" y="1044575"/>
          <p14:tracePt t="5081" x="10331450" y="1036638"/>
          <p14:tracePt t="5122" x="10287000" y="1009650"/>
          <p14:tracePt t="5135" x="10144125" y="965200"/>
          <p14:tracePt t="5148" x="9848850" y="893763"/>
          <p14:tracePt t="5160" x="9555163" y="830263"/>
          <p14:tracePt t="5173" x="9323388" y="785813"/>
          <p14:tracePt t="5185" x="9144000" y="785813"/>
          <p14:tracePt t="5198" x="8920163" y="785813"/>
          <p14:tracePt t="5214" x="8769350" y="785813"/>
          <p14:tracePt t="5231" x="8643938" y="795338"/>
          <p14:tracePt t="5247" x="8528050" y="839788"/>
          <p14:tracePt t="5264" x="8402638" y="955675"/>
          <p14:tracePt t="5281" x="8358188" y="1017588"/>
          <p14:tracePt t="5297" x="8340725" y="1062038"/>
          <p14:tracePt t="5314" x="8331200" y="1169988"/>
          <p14:tracePt t="5330" x="8358188" y="1241425"/>
          <p14:tracePt t="5347" x="8456613" y="1303338"/>
          <p14:tracePt t="5364" x="8894763" y="1446213"/>
          <p14:tracePt t="5380" x="9205913" y="1509713"/>
          <p14:tracePt t="5397" x="9412288" y="1517650"/>
          <p14:tracePt t="5414" x="9634538" y="1509713"/>
          <p14:tracePt t="5430" x="9698038" y="1473200"/>
          <p14:tracePt t="5447" x="9732963" y="1438275"/>
          <p14:tracePt t="5463" x="9759950" y="1393825"/>
          <p14:tracePt t="5480" x="9769475" y="1330325"/>
          <p14:tracePt t="5497" x="9769475" y="1268413"/>
          <p14:tracePt t="5513" x="9759950" y="1179513"/>
          <p14:tracePt t="5531" x="9617075" y="1009650"/>
          <p14:tracePt t="5547" x="9456738" y="946150"/>
          <p14:tracePt t="5563" x="9224963" y="919163"/>
          <p14:tracePt t="5580" x="8609013" y="973138"/>
          <p14:tracePt t="5596" x="8367713" y="1098550"/>
          <p14:tracePt t="5613" x="8232775" y="1204913"/>
          <p14:tracePt t="5630" x="8072438" y="1384300"/>
          <p14:tracePt t="5646" x="8018463" y="1500188"/>
          <p14:tracePt t="5663" x="7974013" y="1616075"/>
          <p14:tracePt t="5680" x="7956550" y="1687513"/>
          <p14:tracePt t="5696" x="7991475" y="1839913"/>
          <p14:tracePt t="5713" x="8072438" y="1919288"/>
          <p14:tracePt t="5729" x="8224838" y="2027238"/>
          <p14:tracePt t="5746" x="8823325" y="2197100"/>
          <p14:tracePt t="5763" x="9072563" y="2197100"/>
          <p14:tracePt t="5780" x="9224963" y="2197100"/>
          <p14:tracePt t="5796" x="9358313" y="2125663"/>
          <p14:tracePt t="5813" x="9394825" y="2054225"/>
          <p14:tracePt t="5829" x="9402763" y="1982788"/>
          <p14:tracePt t="5846" x="9402763" y="1741488"/>
          <p14:tracePt t="5863" x="9367838" y="1643063"/>
          <p14:tracePt t="5879" x="9286875" y="1581150"/>
          <p14:tracePt t="5897" x="9037638" y="1562100"/>
          <p14:tracePt t="5912" x="8867775" y="1660525"/>
          <p14:tracePt t="5929" x="8688388" y="1866900"/>
          <p14:tracePt t="5946" x="8562975" y="2125663"/>
          <p14:tracePt t="5962" x="8474075" y="2732088"/>
          <p14:tracePt t="5979" x="8483600" y="3036888"/>
          <p14:tracePt t="5996" x="8616950" y="3411538"/>
          <p14:tracePt t="6012" x="9126538" y="4108450"/>
          <p14:tracePt t="6029" x="9375775" y="4394200"/>
          <p14:tracePt t="6046" x="9510713" y="4500563"/>
          <p14:tracePt t="6062" x="9590088" y="4562475"/>
          <p14:tracePt t="9840" x="9572625" y="4562475"/>
          <p14:tracePt t="9854" x="9510713" y="4527550"/>
          <p14:tracePt t="9866" x="9402763" y="4419600"/>
          <p14:tracePt t="9879" x="9126538" y="4089400"/>
          <p14:tracePt t="9891" x="8705850" y="3517900"/>
          <p14:tracePt t="9905" x="8286750" y="2847975"/>
          <p14:tracePt t="9922" x="7974013" y="2268538"/>
          <p14:tracePt t="9938" x="7786688" y="1884363"/>
          <p14:tracePt t="9955" x="7572375" y="1393825"/>
          <p14:tracePt t="9971" x="7510463" y="1231900"/>
          <p14:tracePt t="9988" x="7483475" y="1152525"/>
          <p14:tracePt t="10184" x="7473950" y="1152525"/>
          <p14:tracePt t="10197" x="7456488" y="1143000"/>
          <p14:tracePt t="10210" x="7419975" y="1125538"/>
          <p14:tracePt t="10222" x="7367588" y="1098550"/>
          <p14:tracePt t="10237" x="7296150" y="1071563"/>
          <p14:tracePt t="10254" x="7232650" y="1036638"/>
          <p14:tracePt t="10271" x="7197725" y="1017588"/>
          <p14:tracePt t="10287" x="7170738" y="1009650"/>
          <p14:tracePt t="10337" x="7161213" y="1009650"/>
          <p14:tracePt t="10349" x="7153275" y="1009650"/>
          <p14:tracePt t="10362" x="7143750" y="1009650"/>
          <p14:tracePt t="10375" x="7134225" y="1009650"/>
          <p14:tracePt t="10388" x="7116763" y="1009650"/>
          <p14:tracePt t="10404" x="7072313" y="1017588"/>
          <p14:tracePt t="10420" x="7018338" y="1036638"/>
          <p14:tracePt t="10437" x="6946900" y="1062038"/>
          <p14:tracePt t="10454" x="6777038" y="1116013"/>
          <p14:tracePt t="10470" x="6670675" y="1143000"/>
          <p14:tracePt t="10487" x="6545263" y="1143000"/>
          <p14:tracePt t="10504" x="6296025" y="1152525"/>
          <p14:tracePt t="10521" x="6161088" y="1152525"/>
          <p14:tracePt t="10537" x="6062663" y="1152525"/>
          <p14:tracePt t="10554" x="5919788" y="1125538"/>
          <p14:tracePt t="10571" x="5875338" y="1116013"/>
          <p14:tracePt t="10587" x="5840413" y="1098550"/>
          <p14:tracePt t="10604" x="5795963" y="1098550"/>
          <p14:tracePt t="10620" x="5776913" y="1098550"/>
          <p14:tracePt t="10637" x="5759450" y="1098550"/>
          <p14:tracePt t="10654" x="5741988" y="1098550"/>
          <p14:tracePt t="10670" x="5688013" y="1098550"/>
          <p14:tracePt t="10687" x="5653088" y="1098550"/>
          <p14:tracePt t="10703" x="5616575" y="1098550"/>
          <p14:tracePt t="10720" x="5554663" y="1098550"/>
          <p14:tracePt t="10737" x="5518150" y="1098550"/>
          <p14:tracePt t="10753" x="5491163" y="1098550"/>
          <p14:tracePt t="10770" x="5456238" y="1098550"/>
          <p14:tracePt t="10786" x="5446713" y="1098550"/>
          <p14:tracePt t="10803" x="5429250" y="1098550"/>
          <p14:tracePt t="10820" x="5419725" y="1098550"/>
          <p14:tracePt t="10836" x="5411788" y="1089025"/>
          <p14:tracePt t="10858" x="5402263" y="1089025"/>
          <p14:tracePt t="10870" x="5402263" y="1081088"/>
          <p14:tracePt t="10886" x="5402263" y="1071563"/>
          <p14:tracePt t="10903" x="5402263" y="1062038"/>
          <p14:tracePt t="10920" x="5402263" y="1036638"/>
          <p14:tracePt t="10936" x="5411788" y="973138"/>
          <p14:tracePt t="10953" x="5438775" y="938213"/>
          <p14:tracePt t="10969" x="5473700" y="901700"/>
          <p14:tracePt t="10986" x="5562600" y="822325"/>
          <p14:tracePt t="11003" x="5626100" y="795338"/>
          <p14:tracePt t="11019" x="5705475" y="768350"/>
          <p14:tracePt t="11036" x="5867400" y="741363"/>
          <p14:tracePt t="11053" x="5938838" y="741363"/>
          <p14:tracePt t="11069" x="6010275" y="741363"/>
          <p14:tracePt t="11086" x="6180138" y="741363"/>
          <p14:tracePt t="11103" x="6259513" y="741363"/>
          <p14:tracePt t="11119" x="6340475" y="741363"/>
          <p14:tracePt t="11136" x="6419850" y="750888"/>
          <p14:tracePt t="11153" x="6581775" y="803275"/>
          <p14:tracePt t="11169" x="6670675" y="857250"/>
          <p14:tracePt t="11186" x="6742113" y="901700"/>
          <p14:tracePt t="11202" x="6840538" y="1009650"/>
          <p14:tracePt t="11219" x="6884988" y="1054100"/>
          <p14:tracePt t="11236" x="6919913" y="1081088"/>
          <p14:tracePt t="11252" x="6956425" y="1125538"/>
          <p14:tracePt t="11269" x="6956425" y="1133475"/>
          <p14:tracePt t="11286" x="6965950" y="1133475"/>
          <p14:tracePt t="11302" x="6973888" y="1143000"/>
          <p14:tracePt t="11327" x="6973888" y="1160463"/>
          <p14:tracePt t="11340" x="6956425" y="1169988"/>
          <p14:tracePt t="11353" x="6902450" y="1196975"/>
          <p14:tracePt t="11369" x="6786563" y="1241425"/>
          <p14:tracePt t="11385" x="6599238" y="1276350"/>
          <p14:tracePt t="11402" x="6330950" y="1322388"/>
          <p14:tracePt t="11419" x="5991225" y="1330325"/>
          <p14:tracePt t="11435" x="5884863" y="1339850"/>
          <p14:tracePt t="11452" x="5786438" y="1339850"/>
          <p14:tracePt t="11469" x="5599113" y="1322388"/>
          <p14:tracePt t="11485" x="5510213" y="1268413"/>
          <p14:tracePt t="11502" x="5438775" y="1223963"/>
          <p14:tracePt t="11519" x="5367338" y="1143000"/>
          <p14:tracePt t="11535" x="5340350" y="1116013"/>
          <p14:tracePt t="11552" x="5322888" y="1071563"/>
          <p14:tracePt t="11569" x="5295900" y="982663"/>
          <p14:tracePt t="11585" x="5295900" y="946150"/>
          <p14:tracePt t="11602" x="5295900" y="901700"/>
          <p14:tracePt t="11618" x="5313363" y="874713"/>
          <p14:tracePt t="11635" x="5384800" y="803275"/>
          <p14:tracePt t="11651" x="5419725" y="776288"/>
          <p14:tracePt t="11668" x="5465763" y="758825"/>
          <p14:tracePt t="11685" x="5554663" y="741363"/>
          <p14:tracePt t="11701" x="5626100" y="714375"/>
          <p14:tracePt t="11719" x="5705475" y="704850"/>
          <p14:tracePt t="11735" x="5902325" y="687388"/>
          <p14:tracePt t="11752" x="5956300" y="679450"/>
          <p14:tracePt t="11768" x="5983288" y="679450"/>
          <p14:tracePt t="11785" x="6000750" y="679450"/>
          <p14:tracePt t="11810" x="6010275" y="679450"/>
          <p14:tracePt t="11836" x="6018213" y="679450"/>
          <p14:tracePt t="11861" x="6027738" y="679450"/>
          <p14:tracePt t="11874" x="6045200" y="679450"/>
          <p14:tracePt t="11887" x="6054725" y="679450"/>
          <p14:tracePt t="11901" x="6062663" y="679450"/>
          <p14:tracePt t="11918" x="6089650" y="679450"/>
          <p14:tracePt t="11934" x="6108700" y="679450"/>
          <p14:tracePt t="11955" x="6143625" y="687388"/>
          <p14:tracePt t="11968" x="6161088" y="687388"/>
          <p14:tracePt t="11984" x="6180138" y="687388"/>
          <p14:tracePt t="12001" x="6205538" y="704850"/>
          <p14:tracePt t="12018" x="6215063" y="714375"/>
          <p14:tracePt t="12034" x="6232525" y="714375"/>
          <p14:tracePt t="12051" x="6269038" y="723900"/>
          <p14:tracePt t="12067" x="6276975" y="731838"/>
          <p14:tracePt t="12084" x="6303963" y="731838"/>
          <p14:tracePt t="12101" x="6323013" y="741363"/>
          <p14:tracePt t="12117" x="6357938" y="758825"/>
          <p14:tracePt t="12134" x="6367463" y="758825"/>
          <p14:tracePt t="12151" x="6375400" y="758825"/>
          <p14:tracePt t="12167" x="6384925" y="768350"/>
          <p14:tracePt t="12217" x="6394450" y="768350"/>
          <p14:tracePt t="12242" x="6394450" y="776288"/>
          <p14:tracePt t="12255" x="6411913" y="785813"/>
          <p14:tracePt t="12280" x="6429375" y="785813"/>
          <p14:tracePt t="12306" x="6438900" y="795338"/>
          <p14:tracePt t="12331" x="6446838" y="795338"/>
          <p14:tracePt t="13986" x="6456363" y="795338"/>
          <p14:tracePt t="13998" x="6473825" y="795338"/>
          <p14:tracePt t="14011" x="6554788" y="812800"/>
          <p14:tracePt t="14024" x="6751638" y="893763"/>
          <p14:tracePt t="14036" x="7134225" y="1027113"/>
          <p14:tracePt t="14049" x="7466013" y="1179513"/>
          <p14:tracePt t="14063" x="7661275" y="1285875"/>
          <p14:tracePt t="14080" x="7751763" y="1357313"/>
          <p14:tracePt t="14097" x="7813675" y="1428750"/>
          <p14:tracePt t="14114" x="7912100" y="1527175"/>
          <p14:tracePt t="14130" x="7956550" y="1562100"/>
          <p14:tracePt t="14147" x="8018463" y="1616075"/>
          <p14:tracePt t="14164" x="8134350" y="1687513"/>
          <p14:tracePt t="14180" x="8161338" y="1724025"/>
          <p14:tracePt t="14197" x="8188325" y="1741488"/>
          <p14:tracePt t="14213" x="8215313" y="1768475"/>
          <p14:tracePt t="14230" x="8242300" y="1795463"/>
          <p14:tracePt t="14246" x="8259763" y="1803400"/>
          <p14:tracePt t="14263" x="8259763" y="1812925"/>
          <p14:tracePt t="14280" x="8269288" y="1812925"/>
          <p14:tracePt t="14296" x="8269288" y="1822450"/>
          <p14:tracePt t="14313" x="8277225" y="1822450"/>
          <p14:tracePt t="14379" x="8259763" y="1822450"/>
          <p14:tracePt t="14392" x="8215313" y="1785938"/>
          <p14:tracePt t="14405" x="8143875" y="1731963"/>
          <p14:tracePt t="14417" x="8062913" y="1687513"/>
          <p14:tracePt t="14430" x="7991475" y="1643063"/>
          <p14:tracePt t="14446" x="7966075" y="1625600"/>
          <p14:tracePt t="14463" x="7947025" y="1608138"/>
          <p14:tracePt t="14479" x="7929563" y="1608138"/>
          <p14:tracePt t="14496" x="7912100" y="1598613"/>
          <p14:tracePt t="14513" x="7902575" y="1589088"/>
          <p14:tracePt t="14530" x="7885113" y="1589088"/>
          <p14:tracePt t="14546" x="7840663" y="1589088"/>
          <p14:tracePt t="14563" x="7823200" y="1589088"/>
          <p14:tracePt t="14579" x="7777163" y="1589088"/>
          <p14:tracePt t="14596" x="7732713" y="1589088"/>
          <p14:tracePt t="14612" x="7724775" y="1589088"/>
          <p14:tracePt t="14629" x="7705725" y="1589088"/>
          <p14:tracePt t="14646" x="7697788" y="1589088"/>
          <p14:tracePt t="16134" x="7680325" y="1589088"/>
          <p14:tracePt t="16147" x="7653338" y="1589088"/>
          <p14:tracePt t="16160" x="7616825" y="1589088"/>
          <p14:tracePt t="16172" x="7537450" y="1581150"/>
          <p14:tracePt t="16185" x="7394575" y="1554163"/>
          <p14:tracePt t="16198" x="7153275" y="1500188"/>
          <p14:tracePt t="16210" x="6804025" y="1401763"/>
          <p14:tracePt t="16226" x="6510338" y="1322388"/>
          <p14:tracePt t="16243" x="6323013" y="1295400"/>
          <p14:tracePt t="16259" x="6215063" y="1285875"/>
          <p14:tracePt t="16262" x="6134100" y="1276350"/>
          <p14:tracePt t="16276" x="6072188" y="1268413"/>
          <p14:tracePt t="16293" x="6027738" y="1268413"/>
          <p14:tracePt t="16309" x="5983288" y="1268413"/>
          <p14:tracePt t="16326" x="5911850" y="1268413"/>
          <p14:tracePt t="16342" x="5875338" y="1268413"/>
          <p14:tracePt t="16359" x="5830888" y="1268413"/>
          <p14:tracePt t="16376" x="5768975" y="1276350"/>
          <p14:tracePt t="16393" x="5741988" y="1276350"/>
          <p14:tracePt t="16409" x="5715000" y="1285875"/>
          <p14:tracePt t="16427" x="5705475" y="1295400"/>
          <p14:tracePt t="16477" x="5697538" y="1295400"/>
          <p14:tracePt t="16503" x="5688013" y="1295400"/>
          <p14:tracePt t="16528" x="5680075" y="1295400"/>
          <p14:tracePt t="17177" x="5715000" y="1295400"/>
          <p14:tracePt t="17190" x="5830888" y="1295400"/>
          <p14:tracePt t="17202" x="6054725" y="1312863"/>
          <p14:tracePt t="17215" x="6384925" y="1322388"/>
          <p14:tracePt t="17228" x="6562725" y="1339850"/>
          <p14:tracePt t="17241" x="6626225" y="1347788"/>
          <p14:tracePt t="17257" x="6634163" y="1347788"/>
          <p14:tracePt t="17278" x="6643688" y="1347788"/>
          <p14:tracePt t="17329" x="6626225" y="1312863"/>
          <p14:tracePt t="17342" x="6562725" y="1258888"/>
          <p14:tracePt t="17354" x="6483350" y="1187450"/>
          <p14:tracePt t="17368" x="6394450" y="1108075"/>
          <p14:tracePt t="17380" x="6323013" y="1054100"/>
          <p14:tracePt t="17393" x="6259513" y="1027113"/>
          <p14:tracePt t="17407" x="6215063" y="1009650"/>
          <p14:tracePt t="17424" x="6153150" y="1000125"/>
          <p14:tracePt t="17440" x="6116638" y="1000125"/>
          <p14:tracePt t="17457" x="6045200" y="1000125"/>
          <p14:tracePt t="17473" x="6000750" y="1000125"/>
          <p14:tracePt t="17490" x="5983288" y="1000125"/>
          <p14:tracePt t="17507" x="5929313" y="1000125"/>
          <p14:tracePt t="17523" x="5902325" y="1000125"/>
          <p14:tracePt t="17540" x="5884863" y="1000125"/>
          <p14:tracePt t="17557" x="5857875" y="1017588"/>
          <p14:tracePt t="17573" x="5848350" y="1027113"/>
          <p14:tracePt t="17596" x="5840413" y="1044575"/>
          <p14:tracePt t="17609" x="5830888" y="1054100"/>
          <p14:tracePt t="17623" x="5830888" y="1071563"/>
          <p14:tracePt t="17640" x="5830888" y="1108075"/>
          <p14:tracePt t="17657" x="5867400" y="1152525"/>
          <p14:tracePt t="17674" x="6000750" y="1285875"/>
          <p14:tracePt t="17690" x="6081713" y="1339850"/>
          <p14:tracePt t="17707" x="6161088" y="1393825"/>
          <p14:tracePt t="17723" x="6269038" y="1428750"/>
          <p14:tracePt t="17740" x="6313488" y="1446213"/>
          <p14:tracePt t="17756" x="6340475" y="1446213"/>
          <p14:tracePt t="17773" x="6357938" y="1446213"/>
          <p14:tracePt t="17790" x="6384925" y="1455738"/>
          <p14:tracePt t="17806" x="6394450" y="1455738"/>
          <p14:tracePt t="17823" x="6402388" y="1455738"/>
          <p14:tracePt t="17840" x="6411913" y="1455738"/>
          <p14:tracePt t="17863" x="6419850" y="1438275"/>
          <p14:tracePt t="17876" x="6438900" y="1401763"/>
          <p14:tracePt t="17889" x="6456363" y="1330325"/>
          <p14:tracePt t="17906" x="6473825" y="1250950"/>
          <p14:tracePt t="17923" x="6483350" y="1187450"/>
          <p14:tracePt t="17940" x="6491288" y="1143000"/>
          <p14:tracePt t="17956" x="6491288" y="1125538"/>
          <p14:tracePt t="17977" x="6500813" y="1116013"/>
          <p14:tracePt t="17990" x="6510338" y="1108075"/>
          <p14:tracePt t="18006" x="6562725" y="1089025"/>
          <p14:tracePt t="18022" x="6670675" y="1044575"/>
          <p14:tracePt t="18039" x="6919913" y="1000125"/>
          <p14:tracePt t="18056" x="7786688" y="874713"/>
          <p14:tracePt t="18072" x="8116888" y="874713"/>
          <p14:tracePt t="18089" x="8439150" y="874713"/>
          <p14:tracePt t="18106" x="8804275" y="874713"/>
          <p14:tracePt t="18122" x="8875713" y="874713"/>
          <p14:tracePt t="18139" x="8920163" y="874713"/>
          <p14:tracePt t="18156" x="8947150" y="874713"/>
          <p14:tracePt t="18172" x="8956675" y="874713"/>
          <p14:tracePt t="18189" x="8974138" y="874713"/>
          <p14:tracePt t="18206" x="8991600" y="874713"/>
          <p14:tracePt t="18222" x="9010650" y="874713"/>
          <p14:tracePt t="18239" x="9045575" y="874713"/>
          <p14:tracePt t="18255" x="9063038" y="874713"/>
          <p14:tracePt t="18272" x="9134475" y="884238"/>
          <p14:tracePt t="18289" x="9161463" y="884238"/>
          <p14:tracePt t="18305" x="9205913" y="893763"/>
          <p14:tracePt t="18322" x="9269413" y="901700"/>
          <p14:tracePt t="18339" x="9286875" y="911225"/>
          <p14:tracePt t="18356" x="9304338" y="911225"/>
          <p14:tracePt t="18384" x="9313863" y="911225"/>
          <p14:tracePt t="18410" x="9323388" y="911225"/>
          <p14:tracePt t="18435" x="9323388" y="919163"/>
          <p14:tracePt t="18448" x="9313863" y="919163"/>
          <p14:tracePt t="18460" x="9269413" y="938213"/>
          <p14:tracePt t="18473" x="9117013" y="990600"/>
          <p14:tracePt t="18488" x="8751888" y="1098550"/>
          <p14:tracePt t="18505" x="8259763" y="1204913"/>
          <p14:tracePt t="18522" x="7732713" y="1258888"/>
          <p14:tracePt t="18538" x="7099300" y="1285875"/>
          <p14:tracePt t="18555" x="6919913" y="1285875"/>
          <p14:tracePt t="18572" x="6804025" y="1285875"/>
          <p14:tracePt t="18588" x="6483350" y="1285875"/>
          <p14:tracePt t="18605" x="6367463" y="1276350"/>
          <p14:tracePt t="18622" x="6242050" y="1276350"/>
          <p14:tracePt t="18638" x="6072188" y="1258888"/>
          <p14:tracePt t="18655" x="6018213" y="1250950"/>
          <p14:tracePt t="18671" x="5965825" y="1241425"/>
          <p14:tracePt t="18688" x="5902325" y="1241425"/>
          <p14:tracePt t="18704" x="5884863" y="1241425"/>
          <p14:tracePt t="18721" x="5857875" y="1241425"/>
          <p14:tracePt t="18738" x="5840413" y="1241425"/>
          <p14:tracePt t="18755" x="5795963" y="1241425"/>
          <p14:tracePt t="18771" x="5786438" y="1241425"/>
          <p14:tracePt t="18788" x="5776913" y="1241425"/>
          <p14:tracePt t="18804" x="5751513" y="1241425"/>
          <p14:tracePt t="18821" x="5741988" y="1241425"/>
          <p14:tracePt t="19070" x="5751513" y="1241425"/>
          <p14:tracePt t="19083" x="5776913" y="1250950"/>
          <p14:tracePt t="19096" x="5822950" y="1276350"/>
          <p14:tracePt t="19109" x="5867400" y="1312863"/>
          <p14:tracePt t="19122" x="5929313" y="1339850"/>
          <p14:tracePt t="19137" x="6000750" y="1374775"/>
          <p14:tracePt t="19154" x="6062663" y="1393825"/>
          <p14:tracePt t="19170" x="6126163" y="1411288"/>
          <p14:tracePt t="19187" x="6197600" y="1428750"/>
          <p14:tracePt t="19204" x="6215063" y="1428750"/>
          <p14:tracePt t="19220" x="6232525" y="1438275"/>
          <p14:tracePt t="19237" x="6269038" y="1438275"/>
          <p14:tracePt t="19253" x="6313488" y="1438275"/>
          <p14:tracePt t="19270" x="6429375" y="1438275"/>
          <p14:tracePt t="19287" x="7081838" y="1339850"/>
          <p14:tracePt t="19303" x="7653338" y="1322388"/>
          <p14:tracePt t="19320" x="8323263" y="1322388"/>
          <p14:tracePt t="19337" x="9161463" y="1322388"/>
          <p14:tracePt t="19354" x="9348788" y="1339850"/>
          <p14:tracePt t="19370" x="9439275" y="1339850"/>
          <p14:tracePt t="19387" x="9466263" y="1339850"/>
          <p14:tracePt t="19403" x="9474200" y="1339850"/>
          <p14:tracePt t="19420" x="9483725" y="1339850"/>
          <p14:tracePt t="19452" x="9474200" y="1339850"/>
          <p14:tracePt t="19464" x="9420225" y="1339850"/>
          <p14:tracePt t="19477" x="9296400" y="1303338"/>
          <p14:tracePt t="19490" x="9161463" y="1285875"/>
          <p14:tracePt t="19503" x="9037638" y="1276350"/>
          <p14:tracePt t="19520" x="8947150" y="1250950"/>
          <p14:tracePt t="19537" x="8912225" y="1250950"/>
          <p14:tracePt t="19553" x="8885238" y="1241425"/>
          <p14:tracePt t="19579" x="8885238" y="1231900"/>
          <p14:tracePt t="19630" x="8885238" y="1214438"/>
          <p14:tracePt t="19642" x="8939213" y="1204913"/>
          <p14:tracePt t="19655" x="9010650" y="1187450"/>
          <p14:tracePt t="19669" x="9090025" y="1152525"/>
          <p14:tracePt t="19686" x="9161463" y="1133475"/>
          <p14:tracePt t="19703" x="9215438" y="1116013"/>
          <p14:tracePt t="19719" x="9269413" y="1116013"/>
          <p14:tracePt t="19736" x="9296400" y="1116013"/>
          <p14:tracePt t="19752" x="9313863" y="1116013"/>
          <p14:tracePt t="19769" x="9358313" y="1116013"/>
          <p14:tracePt t="19786" x="9367838" y="1116013"/>
          <p14:tracePt t="19802" x="9375775" y="1116013"/>
          <p14:tracePt t="19833" x="9385300" y="1116013"/>
          <p14:tracePt t="19858" x="9394825" y="1116013"/>
          <p14:tracePt t="19871" x="9402763" y="1116013"/>
          <p14:tracePt t="19884" x="9420225" y="1116013"/>
          <p14:tracePt t="19896" x="9429750" y="1116013"/>
          <p14:tracePt t="19909" x="9439275" y="1116013"/>
          <p14:tracePt t="19922" x="9447213" y="1116013"/>
          <p14:tracePt t="19936" x="9447213" y="1125538"/>
          <p14:tracePt t="19960" x="9456738" y="1125538"/>
          <p14:tracePt t="19973" x="9466263" y="1133475"/>
          <p14:tracePt t="19986" x="9466263" y="1143000"/>
          <p14:tracePt t="20002" x="9483725" y="1160463"/>
          <p14:tracePt t="20019" x="9491663" y="1179513"/>
          <p14:tracePt t="20037" x="9510713" y="1204913"/>
          <p14:tracePt t="20100" x="9518650" y="1214438"/>
          <p14:tracePt t="20940" x="9510713" y="1214438"/>
          <p14:tracePt t="20953" x="9474200" y="1214438"/>
          <p14:tracePt t="20966" x="9394825" y="1214438"/>
          <p14:tracePt t="20978" x="9224963" y="1223963"/>
          <p14:tracePt t="20991" x="8848725" y="1223963"/>
          <p14:tracePt t="21003" x="8348663" y="1241425"/>
          <p14:tracePt t="21017" x="7804150" y="1231900"/>
          <p14:tracePt t="21033" x="7358063" y="1214438"/>
          <p14:tracePt t="21051" x="7000875" y="1169988"/>
          <p14:tracePt t="21067" x="6323013" y="1071563"/>
          <p14:tracePt t="21083" x="6018213" y="1036638"/>
          <p14:tracePt t="21100" x="5813425" y="1027113"/>
          <p14:tracePt t="21117" x="5653088" y="1017588"/>
          <p14:tracePt t="21134" x="5491163" y="1017588"/>
          <p14:tracePt t="21150" x="5438775" y="1017588"/>
          <p14:tracePt t="21166" x="5375275" y="1017588"/>
          <p14:tracePt t="21183" x="5224463" y="1017588"/>
          <p14:tracePt t="21200" x="5153025" y="1017588"/>
          <p14:tracePt t="21216" x="5089525" y="1017588"/>
          <p14:tracePt t="21233" x="4983163" y="1017588"/>
          <p14:tracePt t="21250" x="4929188" y="1017588"/>
          <p14:tracePt t="21266" x="4902200" y="1017588"/>
          <p14:tracePt t="21283" x="4840288" y="1036638"/>
          <p14:tracePt t="21300" x="4830763" y="1036638"/>
          <p14:tracePt t="21317" x="4822825" y="1036638"/>
          <p14:tracePt t="21334" x="4822825" y="1044575"/>
          <p14:tracePt t="21349" x="4813300" y="1044575"/>
          <p14:tracePt t="21366" x="4813300" y="1054100"/>
          <p14:tracePt t="21385" x="4813300" y="1062038"/>
          <p14:tracePt t="21399" x="4822825" y="1081088"/>
          <p14:tracePt t="21416" x="4830763" y="1089025"/>
          <p14:tracePt t="21433" x="4867275" y="1116013"/>
          <p14:tracePt t="21449" x="5037138" y="1169988"/>
          <p14:tracePt t="21466" x="5251450" y="1223963"/>
          <p14:tracePt t="21483" x="5608638" y="1258888"/>
          <p14:tracePt t="21499" x="6581775" y="1285875"/>
          <p14:tracePt t="21516" x="7197725" y="1285875"/>
          <p14:tracePt t="21533" x="7769225" y="1312863"/>
          <p14:tracePt t="21549" x="8545513" y="1357313"/>
          <p14:tracePt t="21566" x="8796338" y="1357313"/>
          <p14:tracePt t="21582" x="8920163" y="1366838"/>
          <p14:tracePt t="21599" x="8983663" y="1366838"/>
          <p14:tracePt t="21616" x="9010650" y="1366838"/>
          <p14:tracePt t="22441" x="9001125" y="1366838"/>
          <p14:tracePt t="22454" x="8974138" y="1366838"/>
          <p14:tracePt t="22466" x="8939213" y="1366838"/>
          <p14:tracePt t="22481" x="8875713" y="1384300"/>
          <p14:tracePt t="22497" x="8796338" y="1401763"/>
          <p14:tracePt t="22514" x="8697913" y="1428750"/>
          <p14:tracePt t="22531" x="8545513" y="1473200"/>
          <p14:tracePt t="22547" x="8483600" y="1490663"/>
          <p14:tracePt t="22564" x="8420100" y="1500188"/>
          <p14:tracePt t="22581" x="8367713" y="1517650"/>
          <p14:tracePt t="22597" x="8358188" y="1517650"/>
          <p14:tracePt t="22614" x="8348663" y="1527175"/>
          <p14:tracePt t="22632" x="8340725" y="1536700"/>
          <p14:tracePt t="22647" x="8331200" y="1536700"/>
          <p14:tracePt t="22664" x="8313738" y="1536700"/>
          <p14:tracePt t="22683" x="8304213" y="1536700"/>
          <p14:tracePt t="22697" x="8296275" y="1544638"/>
          <p14:tracePt t="22714" x="8286750" y="1544638"/>
          <p14:tracePt t="22759" x="8277225" y="1544638"/>
          <p14:tracePt t="22809" x="8269288" y="1544638"/>
          <p14:tracePt t="22822" x="8259763" y="1544638"/>
          <p14:tracePt t="22835" x="8251825" y="1544638"/>
          <p14:tracePt t="22848" x="8232775" y="1554163"/>
          <p14:tracePt t="22863" x="8224838" y="1562100"/>
          <p14:tracePt t="22880" x="8205788" y="1562100"/>
          <p14:tracePt t="22897" x="8188325" y="1562100"/>
          <p14:tracePt t="22913" x="8161338" y="1562100"/>
          <p14:tracePt t="22930" x="8143875" y="1562100"/>
          <p14:tracePt t="22949" x="8134350" y="1562100"/>
          <p14:tracePt t="22963" x="8126413" y="1562100"/>
          <p14:tracePt t="22988" x="8116888" y="1562100"/>
          <p14:tracePt t="23280" x="8134350" y="1562100"/>
          <p14:tracePt t="23293" x="8161338" y="1562100"/>
          <p14:tracePt t="23305" x="8205788" y="1554163"/>
          <p14:tracePt t="23318" x="8232775" y="1544638"/>
          <p14:tracePt t="23331" x="8251825" y="1536700"/>
          <p14:tracePt t="23346" x="8269288" y="1536700"/>
          <p14:tracePt t="23362" x="8269288" y="1527175"/>
          <p14:tracePt t="23379" x="8277225" y="1527175"/>
          <p14:tracePt t="23407" x="8277225" y="1509713"/>
          <p14:tracePt t="23420" x="8259763" y="1482725"/>
          <p14:tracePt t="23432" x="8232775" y="1438275"/>
          <p14:tracePt t="23446" x="8188325" y="1401763"/>
          <p14:tracePt t="23462" x="8143875" y="1366838"/>
          <p14:tracePt t="23479" x="8108950" y="1339850"/>
          <p14:tracePt t="23496" x="8037513" y="1312863"/>
          <p14:tracePt t="23512" x="8010525" y="1312863"/>
          <p14:tracePt t="23529" x="7983538" y="1303338"/>
          <p14:tracePt t="23545" x="7956550" y="1295400"/>
          <p14:tracePt t="23562" x="7920038" y="1295400"/>
          <p14:tracePt t="23579" x="7902575" y="1295400"/>
          <p14:tracePt t="23595" x="7894638" y="1295400"/>
          <p14:tracePt t="23612" x="7875588" y="1295400"/>
          <p14:tracePt t="23628" x="7858125" y="1303338"/>
          <p14:tracePt t="23645" x="7848600" y="1322388"/>
          <p14:tracePt t="23662" x="7831138" y="1393825"/>
          <p14:tracePt t="23678" x="7831138" y="1428750"/>
          <p14:tracePt t="23695" x="7831138" y="1455738"/>
          <p14:tracePt t="23712" x="7840663" y="1509713"/>
          <p14:tracePt t="23728" x="7875588" y="1536700"/>
          <p14:tracePt t="23745" x="7947025" y="1608138"/>
          <p14:tracePt t="23762" x="8027988" y="1670050"/>
          <p14:tracePt t="23778" x="8161338" y="1758950"/>
          <p14:tracePt t="23795" x="8215313" y="1803400"/>
          <p14:tracePt t="23812" x="8251825" y="1803400"/>
          <p14:tracePt t="23828" x="8323263" y="1822450"/>
          <p14:tracePt t="23845" x="8348663" y="1822450"/>
          <p14:tracePt t="23861" x="8367713" y="1822450"/>
          <p14:tracePt t="23878" x="8385175" y="1785938"/>
          <p14:tracePt t="23896" x="8394700" y="1768475"/>
          <p14:tracePt t="23911" x="8402638" y="1741488"/>
          <p14:tracePt t="23928" x="8412163" y="1536700"/>
          <p14:tracePt t="23945" x="8412163" y="1393825"/>
          <p14:tracePt t="23961" x="8385175" y="1196975"/>
          <p14:tracePt t="23978" x="8331200" y="1098550"/>
          <p14:tracePt t="23994" x="8251825" y="973138"/>
          <p14:tracePt t="24011" x="8205788" y="938213"/>
          <p14:tracePt t="24028" x="8170863" y="919163"/>
          <p14:tracePt t="24044" x="8134350" y="901700"/>
          <p14:tracePt t="24061" x="8108950" y="901700"/>
          <p14:tracePt t="24079" x="8062913" y="901700"/>
          <p14:tracePt t="24095" x="7991475" y="938213"/>
          <p14:tracePt t="24111" x="7956550" y="965200"/>
          <p14:tracePt t="24128" x="7929563" y="1000125"/>
          <p14:tracePt t="24144" x="7902575" y="1036638"/>
          <p14:tracePt t="24161" x="7902575" y="1054100"/>
          <p14:tracePt t="24177" x="7902575" y="1081088"/>
          <p14:tracePt t="24194" x="7912100" y="1125538"/>
          <p14:tracePt t="24211" x="7956550" y="1160463"/>
          <p14:tracePt t="24227" x="8027988" y="1214438"/>
          <p14:tracePt t="24244" x="8108950" y="1258888"/>
          <p14:tracePt t="24261" x="8286750" y="1330325"/>
          <p14:tracePt t="24277" x="8394700" y="1347788"/>
          <p14:tracePt t="24294" x="8491538" y="1384300"/>
          <p14:tracePt t="24310" x="8670925" y="1411288"/>
          <p14:tracePt t="24327" x="8769350" y="1428750"/>
          <p14:tracePt t="24344" x="8840788" y="1438275"/>
          <p14:tracePt t="24360" x="8920163" y="1455738"/>
          <p14:tracePt t="24377" x="8939213" y="1465263"/>
          <p14:tracePt t="24394" x="8947150" y="1465263"/>
          <p14:tracePt t="24474" x="8947150" y="1455738"/>
          <p14:tracePt t="24487" x="8947150" y="1411288"/>
          <p14:tracePt t="24500" x="8902700" y="1322388"/>
          <p14:tracePt t="24513" x="8831263" y="1204913"/>
          <p14:tracePt t="24527" x="8759825" y="1108075"/>
          <p14:tracePt t="24543" x="8705850" y="1071563"/>
          <p14:tracePt t="24560" x="8670925" y="1062038"/>
          <p14:tracePt t="24577" x="8589963" y="1036638"/>
          <p14:tracePt t="24593" x="8545513" y="1036638"/>
          <p14:tracePt t="24610" x="8491538" y="1036638"/>
          <p14:tracePt t="24627" x="8385175" y="1062038"/>
          <p14:tracePt t="24643" x="8340725" y="1108075"/>
          <p14:tracePt t="24660" x="8304213" y="1160463"/>
          <p14:tracePt t="24677" x="8269288" y="1223963"/>
          <p14:tracePt t="24693" x="8251825" y="1250950"/>
          <p14:tracePt t="24710" x="8242300" y="1276350"/>
          <p14:tracePt t="24726" x="8242300" y="1303338"/>
          <p14:tracePt t="24743" x="8242300" y="1374775"/>
          <p14:tracePt t="24760" x="8242300" y="1438275"/>
          <p14:tracePt t="24776" x="8296275" y="1509713"/>
          <p14:tracePt t="24793" x="8402638" y="1616075"/>
          <p14:tracePt t="24810" x="8491538" y="1660525"/>
          <p14:tracePt t="24826" x="8582025" y="1687513"/>
          <p14:tracePt t="24843" x="8724900" y="1724025"/>
          <p14:tracePt t="24859" x="8751888" y="1724025"/>
          <p14:tracePt t="24876" x="8777288" y="1731963"/>
          <p14:tracePt t="24893" x="8796338" y="1731963"/>
          <p14:tracePt t="24909" x="8813800" y="1731963"/>
          <p14:tracePt t="24926" x="8823325" y="1731963"/>
          <p14:tracePt t="24943" x="8831263" y="1704975"/>
          <p14:tracePt t="24959" x="8840788" y="1562100"/>
          <p14:tracePt t="24976" x="8840788" y="1490663"/>
          <p14:tracePt t="24993" x="8840788" y="1446213"/>
          <p14:tracePt t="25009" x="8777288" y="1347788"/>
          <p14:tracePt t="25026" x="8715375" y="1285875"/>
          <p14:tracePt t="25043" x="8626475" y="1223963"/>
          <p14:tracePt t="25059" x="8412163" y="1152525"/>
          <p14:tracePt t="25076" x="8331200" y="1133475"/>
          <p14:tracePt t="25093" x="8242300" y="1133475"/>
          <p14:tracePt t="25109" x="8126413" y="1196975"/>
          <p14:tracePt t="25126" x="8062913" y="1231900"/>
          <p14:tracePt t="25142" x="8045450" y="1258888"/>
          <p14:tracePt t="25159" x="8027988" y="1276350"/>
          <p14:tracePt t="25176" x="8018463" y="1312863"/>
          <p14:tracePt t="25192" x="8018463" y="1322388"/>
          <p14:tracePt t="25209" x="8018463" y="1347788"/>
          <p14:tracePt t="25225" x="8037513" y="1393825"/>
          <p14:tracePt t="25242" x="8062913" y="1419225"/>
          <p14:tracePt t="25259" x="8089900" y="1446213"/>
          <p14:tracePt t="25276" x="8126413" y="1482725"/>
          <p14:tracePt t="25292" x="8134350" y="1500188"/>
          <p14:tracePt t="25309" x="8153400" y="1500188"/>
          <p14:tracePt t="25326" x="8180388" y="1509713"/>
          <p14:tracePt t="25342" x="8180388" y="1517650"/>
          <p14:tracePt t="25389" x="8188325" y="1527175"/>
          <p14:tracePt t="25593" x="8205788" y="1527175"/>
          <p14:tracePt t="25605" x="8242300" y="1527175"/>
          <p14:tracePt t="25618" x="8304213" y="1536700"/>
          <p14:tracePt t="25631" x="8402638" y="1536700"/>
          <p14:tracePt t="25644" x="8518525" y="1554163"/>
          <p14:tracePt t="25658" x="8616950" y="1562100"/>
          <p14:tracePt t="25675" x="8670925" y="1562100"/>
          <p14:tracePt t="25691" x="8688388" y="1562100"/>
          <p14:tracePt t="25708" x="8697913" y="1562100"/>
          <p14:tracePt t="25733" x="8705850" y="1562100"/>
          <p14:tracePt t="26980" x="8724900" y="1571625"/>
          <p14:tracePt t="26993" x="8769350" y="1616075"/>
          <p14:tracePt t="27005" x="8858250" y="1724025"/>
          <p14:tracePt t="27018" x="9018588" y="1946275"/>
          <p14:tracePt t="27031" x="9170988" y="2170113"/>
          <p14:tracePt t="27043" x="9259888" y="2312988"/>
          <p14:tracePt t="27056" x="9304338" y="2419350"/>
          <p14:tracePt t="27072" x="9331325" y="2482850"/>
          <p14:tracePt t="27089" x="9348788" y="2527300"/>
          <p14:tracePt t="27105" x="9358313" y="2536825"/>
          <p14:tracePt t="27122" x="9367838" y="2544763"/>
          <p14:tracePt t="29625" x="9358313" y="2544763"/>
          <p14:tracePt t="29637" x="9331325" y="2544763"/>
          <p14:tracePt t="29650" x="9277350" y="2571750"/>
          <p14:tracePt t="29663" x="9197975" y="2616200"/>
          <p14:tracePt t="29675" x="9063038" y="2697163"/>
          <p14:tracePt t="29688" x="8875713" y="2795588"/>
          <p14:tracePt t="29701" x="8643938" y="2894013"/>
          <p14:tracePt t="29717" x="8394700" y="2973388"/>
          <p14:tracePt t="29733" x="8170863" y="3027363"/>
          <p14:tracePt t="29750" x="7929563" y="3081338"/>
          <p14:tracePt t="29767" x="7608888" y="3152775"/>
          <p14:tracePt t="29783" x="7439025" y="3187700"/>
          <p14:tracePt t="29800" x="7269163" y="3224213"/>
          <p14:tracePt t="29817" x="7027863" y="3268663"/>
          <p14:tracePt t="29833" x="6894513" y="3276600"/>
          <p14:tracePt t="29850" x="6777038" y="3286125"/>
          <p14:tracePt t="29867" x="6626225" y="3286125"/>
          <p14:tracePt t="29883" x="6545263" y="3286125"/>
          <p14:tracePt t="29900" x="6500813" y="3286125"/>
          <p14:tracePt t="29917" x="6402388" y="3224213"/>
          <p14:tracePt t="29933" x="6357938" y="3187700"/>
          <p14:tracePt t="29950" x="6330950" y="3160713"/>
          <p14:tracePt t="29966" x="6323013" y="3133725"/>
          <p14:tracePt t="29983" x="6286500" y="3081338"/>
          <p14:tracePt t="30000" x="6286500" y="3054350"/>
          <p14:tracePt t="30016" x="6276975" y="3000375"/>
          <p14:tracePt t="30033" x="6276975" y="2901950"/>
          <p14:tracePt t="30050" x="6313488" y="2830513"/>
          <p14:tracePt t="30066" x="6357938" y="2724150"/>
          <p14:tracePt t="30083" x="6491288" y="2562225"/>
          <p14:tracePt t="30099" x="6572250" y="2509838"/>
          <p14:tracePt t="30116" x="6670675" y="2455863"/>
          <p14:tracePt t="30133" x="6991350" y="2401888"/>
          <p14:tracePt t="30149" x="7126288" y="2384425"/>
          <p14:tracePt t="30166" x="7269163" y="2384425"/>
          <p14:tracePt t="30183" x="7402513" y="2384425"/>
          <p14:tracePt t="30183" x="7500938" y="2384425"/>
          <p14:tracePt t="30199" x="7572375" y="2384425"/>
          <p14:tracePt t="30216" x="7670800" y="2384425"/>
          <p14:tracePt t="30233" x="7742238" y="2384425"/>
          <p14:tracePt t="30249" x="7902575" y="2384425"/>
          <p14:tracePt t="30266" x="7966075" y="2393950"/>
          <p14:tracePt t="30282" x="8018463" y="2419350"/>
          <p14:tracePt t="30299" x="8153400" y="2517775"/>
          <p14:tracePt t="30316" x="8215313" y="2562225"/>
          <p14:tracePt t="30332" x="8277225" y="2625725"/>
          <p14:tracePt t="30349" x="8375650" y="2724150"/>
          <p14:tracePt t="30366" x="8412163" y="2795588"/>
          <p14:tracePt t="30382" x="8466138" y="2874963"/>
          <p14:tracePt t="30399" x="8582025" y="3062288"/>
          <p14:tracePt t="30416" x="8653463" y="3143250"/>
          <p14:tracePt t="30432" x="8732838" y="3232150"/>
          <p14:tracePt t="30449" x="8804275" y="3357563"/>
          <p14:tracePt t="30465" x="8929688" y="3598863"/>
          <p14:tracePt t="30482" x="8947150" y="3660775"/>
          <p14:tracePt t="30499" x="8956675" y="3679825"/>
          <p14:tracePt t="30515" x="8956675" y="3741738"/>
          <p14:tracePt t="30532" x="8956675" y="3786188"/>
          <p14:tracePt t="30549" x="8920163" y="3830638"/>
          <p14:tracePt t="30566" x="8769350" y="3938588"/>
          <p14:tracePt t="30582" x="8697913" y="3965575"/>
          <p14:tracePt t="30598" x="8572500" y="4000500"/>
          <p14:tracePt t="30615" x="8062913" y="4010025"/>
          <p14:tracePt t="30632" x="7777163" y="3990975"/>
          <p14:tracePt t="30648" x="7429500" y="3894138"/>
          <p14:tracePt t="30665" x="7269163" y="3813175"/>
          <p14:tracePt t="30666" x="7099300" y="3724275"/>
          <p14:tracePt t="30682" x="6919913" y="3660775"/>
          <p14:tracePt t="30699" x="6742113" y="3598863"/>
          <p14:tracePt t="30715" x="6608763" y="3536950"/>
          <p14:tracePt t="30732" x="6402388" y="3446463"/>
          <p14:tracePt t="30748" x="6323013" y="3394075"/>
          <p14:tracePt t="30765" x="6269038" y="3348038"/>
          <p14:tracePt t="30781" x="6197600" y="3303588"/>
          <p14:tracePt t="30798" x="6170613" y="3276600"/>
          <p14:tracePt t="30815" x="6161088" y="3259138"/>
          <p14:tracePt t="30832" x="6126163" y="3224213"/>
          <p14:tracePt t="30848" x="6099175" y="3205163"/>
          <p14:tracePt t="30865" x="6099175" y="3179763"/>
          <p14:tracePt t="30881" x="6081713" y="3143250"/>
          <p14:tracePt t="30900" x="6054725" y="3062288"/>
          <p14:tracePt t="30915" x="6045200" y="3017838"/>
          <p14:tracePt t="30931" x="6037263" y="2973388"/>
          <p14:tracePt t="30948" x="6027738" y="2874963"/>
          <p14:tracePt t="30965" x="6027738" y="2813050"/>
          <p14:tracePt t="30981" x="6037263" y="2741613"/>
          <p14:tracePt t="30998" x="6108700" y="2598738"/>
          <p14:tracePt t="31014" x="6170613" y="2527300"/>
          <p14:tracePt t="31031" x="6242050" y="2473325"/>
          <p14:tracePt t="31048" x="6446838" y="2411413"/>
          <p14:tracePt t="31064" x="6589713" y="2374900"/>
          <p14:tracePt t="31081" x="6724650" y="2357438"/>
          <p14:tracePt t="31098" x="6858000" y="2339975"/>
          <p14:tracePt t="31114" x="7018338" y="2339975"/>
          <p14:tracePt t="31131" x="7089775" y="2339975"/>
          <p14:tracePt t="31151" x="7251700" y="2339975"/>
          <p14:tracePt t="31164" x="7323138" y="2339975"/>
          <p14:tracePt t="31181" x="7412038" y="2339975"/>
          <p14:tracePt t="31197" x="7510463" y="2339975"/>
          <p14:tracePt t="31214" x="7724775" y="2339975"/>
          <p14:tracePt t="31231" x="7804150" y="2366963"/>
          <p14:tracePt t="31247" x="7875588" y="2393950"/>
          <p14:tracePt t="31264" x="8010525" y="2490788"/>
          <p14:tracePt t="31280" x="8089900" y="2544763"/>
          <p14:tracePt t="31297" x="8180388" y="2616200"/>
          <p14:tracePt t="31314" x="8296275" y="2714625"/>
          <p14:tracePt t="31330" x="8348663" y="2751138"/>
          <p14:tracePt t="31347" x="8394700" y="2786063"/>
          <p14:tracePt t="31364" x="8429625" y="2803525"/>
          <p14:tracePt t="31380" x="8447088" y="2822575"/>
          <p14:tracePt t="33197" x="8456613" y="2822575"/>
          <p14:tracePt t="33210" x="8483600" y="2830513"/>
          <p14:tracePt t="33222" x="8562975" y="2857500"/>
          <p14:tracePt t="33235" x="8742363" y="2955925"/>
          <p14:tracePt t="33248" x="9010650" y="3108325"/>
          <p14:tracePt t="33261" x="9232900" y="3276600"/>
          <p14:tracePt t="33277" x="9323388" y="3367088"/>
          <p14:tracePt t="33293" x="9394825" y="3446463"/>
          <p14:tracePt t="33310" x="9420225" y="3490913"/>
          <p14:tracePt t="33327" x="9447213" y="3517900"/>
          <p14:tracePt t="33343" x="9456738" y="3517900"/>
          <p14:tracePt t="33360" x="9456738" y="3527425"/>
          <p14:tracePt t="36046" x="9447213" y="3527425"/>
          <p14:tracePt t="36059" x="9420225" y="3527425"/>
          <p14:tracePt t="36072" x="9348788" y="3527425"/>
          <p14:tracePt t="36084" x="9232900" y="3517900"/>
          <p14:tracePt t="36097" x="9018588" y="3482975"/>
          <p14:tracePt t="36110" x="8732838" y="3438525"/>
          <p14:tracePt t="36123" x="8447088" y="3402013"/>
          <p14:tracePt t="36138" x="8269288" y="3394075"/>
          <p14:tracePt t="36154" x="8081963" y="3384550"/>
          <p14:tracePt t="36171" x="7947025" y="3384550"/>
          <p14:tracePt t="36188" x="7688263" y="3384550"/>
          <p14:tracePt t="36204" x="7537450" y="3384550"/>
          <p14:tracePt t="36221" x="7358063" y="3384550"/>
          <p14:tracePt t="36238" x="7054850" y="3429000"/>
          <p14:tracePt t="36254" x="6929438" y="3429000"/>
          <p14:tracePt t="36271" x="6823075" y="3438525"/>
          <p14:tracePt t="36288" x="6634163" y="3446463"/>
          <p14:tracePt t="36304" x="6562725" y="3446463"/>
          <p14:tracePt t="36321" x="6500813" y="3446463"/>
          <p14:tracePt t="36338" x="6456363" y="3446463"/>
          <p14:tracePt t="36354" x="6340475" y="3429000"/>
          <p14:tracePt t="36371" x="6276975" y="3384550"/>
          <p14:tracePt t="36387" x="6215063" y="3340100"/>
          <p14:tracePt t="36404" x="6099175" y="3214688"/>
          <p14:tracePt t="36421" x="6037263" y="3108325"/>
          <p14:tracePt t="36437" x="6000750" y="3009900"/>
          <p14:tracePt t="36454" x="5938838" y="2874963"/>
          <p14:tracePt t="36471" x="5929313" y="2840038"/>
          <p14:tracePt t="36487" x="5919788" y="2795588"/>
          <p14:tracePt t="36504" x="5919788" y="2724150"/>
          <p14:tracePt t="36520" x="5938838" y="2697163"/>
          <p14:tracePt t="36537" x="5983288" y="2633663"/>
          <p14:tracePt t="36554" x="6062663" y="2581275"/>
          <p14:tracePt t="36555" x="6197600" y="2527300"/>
          <p14:tracePt t="36570" x="6402388" y="2438400"/>
          <p14:tracePt t="36587" x="6697663" y="2374900"/>
          <p14:tracePt t="36603" x="7010400" y="2330450"/>
          <p14:tracePt t="36620" x="7796213" y="2251075"/>
          <p14:tracePt t="36637" x="8099425" y="2232025"/>
          <p14:tracePt t="36654" x="8348663" y="2224088"/>
          <p14:tracePt t="36671" x="8609013" y="2224088"/>
          <p14:tracePt t="36687" x="8715375" y="2224088"/>
          <p14:tracePt t="36703" x="8823325" y="2224088"/>
          <p14:tracePt t="36720" x="8991600" y="2224088"/>
          <p14:tracePt t="36737" x="9090025" y="2224088"/>
          <p14:tracePt t="36753" x="9188450" y="2224088"/>
          <p14:tracePt t="36770" x="9358313" y="2276475"/>
          <p14:tracePt t="36787" x="9420225" y="2322513"/>
          <p14:tracePt t="36803" x="9501188" y="2374900"/>
          <p14:tracePt t="36820" x="9590088" y="2446338"/>
          <p14:tracePt t="36836" x="9929813" y="2697163"/>
          <p14:tracePt t="36853" x="10180638" y="2847975"/>
          <p14:tracePt t="36870" x="10402888" y="3017838"/>
          <p14:tracePt t="36886" x="10653713" y="3268663"/>
          <p14:tracePt t="36903" x="10698163" y="3330575"/>
          <p14:tracePt t="36919" x="10725150" y="3367088"/>
          <p14:tracePt t="36936" x="10752138" y="3419475"/>
          <p14:tracePt t="36953" x="10752138" y="3446463"/>
          <p14:tracePt t="36970" x="10760075" y="3482975"/>
          <p14:tracePt t="36987" x="10760075" y="3598863"/>
          <p14:tracePt t="37003" x="10760075" y="3660775"/>
          <p14:tracePt t="37019" x="10760075" y="3697288"/>
          <p14:tracePt t="37036" x="10742613" y="3741738"/>
          <p14:tracePt t="37053" x="10715625" y="3803650"/>
          <p14:tracePt t="37070" x="10706100" y="3813175"/>
          <p14:tracePt t="37086" x="10698163" y="3822700"/>
          <p14:tracePt t="37103" x="10680700" y="3848100"/>
          <p14:tracePt t="37119" x="10661650" y="3867150"/>
          <p14:tracePt t="37139" x="10644188" y="3875088"/>
          <p14:tracePt t="37153" x="10634663" y="3884613"/>
          <p14:tracePt t="37169" x="10626725" y="3884613"/>
          <p14:tracePt t="50529" x="10590213" y="3884613"/>
          <p14:tracePt t="50542" x="10439400" y="3857625"/>
          <p14:tracePt t="50554" x="10045700" y="3759200"/>
          <p14:tracePt t="50567" x="9429750" y="3608388"/>
          <p14:tracePt t="50580" x="8831263" y="3429000"/>
          <p14:tracePt t="50594" x="8439150" y="3330575"/>
          <p14:tracePt t="50610" x="8116888" y="3232150"/>
          <p14:tracePt t="50627" x="7912100" y="3170238"/>
          <p14:tracePt t="50644" x="7715250" y="3071813"/>
          <p14:tracePt t="50660" x="7634288" y="3036888"/>
          <p14:tracePt t="50677" x="7589838" y="3000375"/>
          <p14:tracePt t="50693" x="7554913" y="2955925"/>
          <p14:tracePt t="50710" x="7518400" y="2901950"/>
          <p14:tracePt t="50726" x="7510463" y="2867025"/>
          <p14:tracePt t="50743" x="7510463" y="2813050"/>
          <p14:tracePt t="50760" x="7643813" y="2679700"/>
          <p14:tracePt t="50776" x="7813675" y="2598738"/>
          <p14:tracePt t="50793" x="8134350" y="2500313"/>
          <p14:tracePt t="50810" x="8751888" y="2438400"/>
          <p14:tracePt t="50826" x="8974138" y="2438400"/>
          <p14:tracePt t="50843" x="9153525" y="2438400"/>
          <p14:tracePt t="50860" x="9367838" y="2500313"/>
          <p14:tracePt t="50876" x="9439275" y="2536825"/>
          <p14:tracePt t="50893" x="9483725" y="2562225"/>
          <p14:tracePt t="50910" x="9510713" y="2581275"/>
          <p14:tracePt t="50910" x="9518650" y="2608263"/>
          <p14:tracePt t="50926" x="9537700" y="2643188"/>
          <p14:tracePt t="50943" x="9537700" y="2697163"/>
          <p14:tracePt t="50959" x="9537700" y="2768600"/>
          <p14:tracePt t="50962" x="9528175" y="2847975"/>
          <p14:tracePt t="50976" x="9491663" y="2901950"/>
          <p14:tracePt t="50993" x="9420225" y="2973388"/>
          <p14:tracePt t="51009" x="9331325" y="3036888"/>
          <p14:tracePt t="51026" x="9072563" y="3197225"/>
          <p14:tracePt t="51043" x="8867775" y="3276600"/>
          <p14:tracePt t="51059" x="8626475" y="3330575"/>
          <p14:tracePt t="51076" x="8027988" y="3394075"/>
          <p14:tracePt t="51092" x="7751763" y="3411538"/>
          <p14:tracePt t="51109" x="7473950" y="3402013"/>
          <p14:tracePt t="51126" x="7180263" y="3276600"/>
          <p14:tracePt t="51142" x="7099300" y="3214688"/>
          <p14:tracePt t="51159" x="7037388" y="3152775"/>
          <p14:tracePt t="51176" x="6991350" y="3081338"/>
          <p14:tracePt t="51192" x="6956425" y="2973388"/>
          <p14:tracePt t="51209" x="6956425" y="2928938"/>
          <p14:tracePt t="51225" x="6956425" y="2874963"/>
          <p14:tracePt t="51242" x="6991350" y="2776538"/>
          <p14:tracePt t="51259" x="7037388" y="2732088"/>
          <p14:tracePt t="51276" x="7081838" y="2679700"/>
          <p14:tracePt t="51292" x="7215188" y="2571750"/>
          <p14:tracePt t="51309" x="7323138" y="2527300"/>
          <p14:tracePt t="51325" x="7419975" y="2482850"/>
          <p14:tracePt t="51342" x="7537450" y="2455863"/>
          <p14:tracePt t="51360" x="7554913" y="2446338"/>
          <p14:tracePt t="51375" x="7572375" y="2446338"/>
          <p14:tracePt t="51392" x="7616825" y="2446338"/>
          <p14:tracePt t="51408" x="7670800" y="2455863"/>
          <p14:tracePt t="51425" x="7742238" y="2482850"/>
          <p14:tracePt t="51442" x="7858125" y="2536825"/>
          <p14:tracePt t="51458" x="8251825" y="2751138"/>
          <p14:tracePt t="51476" x="8518525" y="2946400"/>
          <p14:tracePt t="51492" x="8732838" y="3160713"/>
          <p14:tracePt t="51508" x="8991600" y="3455988"/>
          <p14:tracePt t="51525" x="9055100" y="3536950"/>
          <p14:tracePt t="51542" x="9072563" y="3581400"/>
          <p14:tracePt t="51559" x="9090025" y="3616325"/>
          <p14:tracePt t="51575" x="9090025" y="3633788"/>
          <p14:tracePt t="51592" x="9090025" y="3652838"/>
          <p14:tracePt t="51609" x="9037638" y="3687763"/>
          <p14:tracePt t="51625" x="8983663" y="3714750"/>
          <p14:tracePt t="51641" x="8929688" y="3732213"/>
          <p14:tracePt t="51658" x="8875713" y="3732213"/>
          <p14:tracePt t="51675" x="8823325" y="3751263"/>
          <p14:tracePt t="51691" x="8813800" y="3751263"/>
          <p14:tracePt t="51708" x="8796338" y="3751263"/>
          <p14:tracePt t="51724" x="8786813" y="3751263"/>
          <p14:tracePt t="52003" x="8777288" y="3751263"/>
          <p14:tracePt t="52041" x="8769350" y="3751263"/>
          <p14:tracePt t="52525" x="8759825" y="3751263"/>
          <p14:tracePt t="52537" x="8715375" y="3776663"/>
          <p14:tracePt t="52550" x="8634413" y="3822700"/>
          <p14:tracePt t="52563" x="8466138" y="3911600"/>
          <p14:tracePt t="52575" x="8143875" y="4027488"/>
          <p14:tracePt t="52589" x="7724775" y="4108450"/>
          <p14:tracePt t="52606" x="7402513" y="4125913"/>
          <p14:tracePt t="52623" x="7054850" y="4125913"/>
          <p14:tracePt t="52639" x="6545263" y="4044950"/>
          <p14:tracePt t="52656" x="6438900" y="4010025"/>
          <p14:tracePt t="52673" x="6348413" y="3965575"/>
          <p14:tracePt t="52690" x="6224588" y="3840163"/>
          <p14:tracePt t="52706" x="6180138" y="3751263"/>
          <p14:tracePt t="52723" x="6153150" y="3633788"/>
          <p14:tracePt t="52739" x="6153150" y="3500438"/>
          <p14:tracePt t="52756" x="6180138" y="3224213"/>
          <p14:tracePt t="52773" x="6232525" y="3108325"/>
          <p14:tracePt t="52789" x="6286500" y="3044825"/>
          <p14:tracePt t="52806" x="6384925" y="2946400"/>
          <p14:tracePt t="52823" x="6456363" y="2919413"/>
          <p14:tracePt t="52839" x="6562725" y="2884488"/>
          <p14:tracePt t="52856" x="6973888" y="2803525"/>
          <p14:tracePt t="52872" x="7304088" y="2786063"/>
          <p14:tracePt t="52889" x="7697788" y="2786063"/>
          <p14:tracePt t="52907" x="8439150" y="2946400"/>
          <p14:tracePt t="52922" x="8626475" y="3044825"/>
          <p14:tracePt t="52939" x="8751888" y="3116263"/>
          <p14:tracePt t="52956" x="8875713" y="3259138"/>
          <p14:tracePt t="52972" x="8894763" y="3286125"/>
          <p14:tracePt t="52989" x="8912225" y="3330575"/>
          <p14:tracePt t="53005" x="8920163" y="3367088"/>
          <p14:tracePt t="53022" x="8929688" y="3482975"/>
          <p14:tracePt t="53039" x="8929688" y="3544888"/>
          <p14:tracePt t="53055" x="8920163" y="3616325"/>
          <p14:tracePt t="53072" x="8840788" y="3724275"/>
          <p14:tracePt t="53089" x="8796338" y="3741738"/>
          <p14:tracePt t="53105" x="8742363" y="3759200"/>
          <p14:tracePt t="53122" x="8670925" y="3776663"/>
          <p14:tracePt t="53138" x="8634413" y="3786188"/>
          <p14:tracePt t="53159" x="8626475" y="3786188"/>
          <p14:tracePt t="53173" x="8616950" y="3786188"/>
          <p14:tracePt t="53188" x="8609013" y="3786188"/>
          <p14:tracePt t="53643" x="8609013" y="3776663"/>
          <p14:tracePt t="53656" x="8616950" y="3768725"/>
          <p14:tracePt t="53669" x="8616950" y="3759200"/>
          <p14:tracePt t="53694" x="8616950" y="3751263"/>
          <p14:tracePt t="53706" x="8626475" y="3751263"/>
          <p14:tracePt t="54470" x="8634413" y="3751263"/>
          <p14:tracePt t="55373" x="8634413" y="3741738"/>
          <p14:tracePt t="55411" x="8634413" y="3732213"/>
          <p14:tracePt t="55475" x="8634413" y="3724275"/>
          <p14:tracePt t="55513" x="8634413" y="3705225"/>
          <p14:tracePt t="55525" x="8599488" y="3670300"/>
          <p14:tracePt t="55538" x="8518525" y="3598863"/>
          <p14:tracePt t="55551" x="8420100" y="3527425"/>
          <p14:tracePt t="55567" x="8277225" y="3446463"/>
          <p14:tracePt t="55584" x="8134350" y="3411538"/>
          <p14:tracePt t="55600" x="8010525" y="3411538"/>
          <p14:tracePt t="55617" x="7769225" y="3465513"/>
          <p14:tracePt t="55634" x="7661275" y="3527425"/>
          <p14:tracePt t="55650" x="7581900" y="3581400"/>
          <p14:tracePt t="55667" x="7473950" y="3670300"/>
          <p14:tracePt t="55684" x="7439025" y="3714750"/>
          <p14:tracePt t="55700" x="7419975" y="3732213"/>
          <p14:tracePt t="55717" x="7412038" y="3741738"/>
          <p14:tracePt t="55741" x="7402513" y="3741738"/>
          <p14:tracePt t="55818" x="7402513" y="3751263"/>
          <p14:tracePt t="55843" x="7412038" y="3759200"/>
          <p14:tracePt t="55856" x="7439025" y="3768725"/>
          <p14:tracePt t="55869" x="7473950" y="3786188"/>
          <p14:tracePt t="55883" x="7527925" y="3813175"/>
          <p14:tracePt t="55900" x="7589838" y="3848100"/>
          <p14:tracePt t="55917" x="7643813" y="3867150"/>
          <p14:tracePt t="55933" x="7769225" y="3911600"/>
          <p14:tracePt t="55950" x="7831138" y="3929063"/>
          <p14:tracePt t="55966" x="7902575" y="3965575"/>
          <p14:tracePt t="55983" x="8018463" y="4000500"/>
          <p14:tracePt t="56000" x="8062913" y="4000500"/>
          <p14:tracePt t="56016" x="8072438" y="4010025"/>
          <p14:tracePt t="56033" x="8089900" y="4010025"/>
          <p14:tracePt t="56050" x="8089900" y="4017963"/>
          <p14:tracePt t="56072" x="8099425" y="4017963"/>
          <p14:tracePt t="56123" x="8116888" y="4017963"/>
          <p14:tracePt t="56135" x="8134350" y="4017963"/>
          <p14:tracePt t="56148" x="8161338" y="4027488"/>
          <p14:tracePt t="56161" x="8188325" y="4027488"/>
          <p14:tracePt t="56174" x="8224838" y="4027488"/>
          <p14:tracePt t="56186" x="8251825" y="4027488"/>
          <p14:tracePt t="56200" x="8269288" y="4027488"/>
          <p14:tracePt t="56216" x="8286750" y="4027488"/>
          <p14:tracePt t="56233" x="8296275" y="4027488"/>
          <p14:tracePt t="56250" x="8313738" y="4027488"/>
          <p14:tracePt t="56733" x="8331200" y="4027488"/>
          <p14:tracePt t="56746" x="8348663" y="4027488"/>
          <p14:tracePt t="56758" x="8402638" y="4027488"/>
          <p14:tracePt t="56771" x="8537575" y="4027488"/>
          <p14:tracePt t="56784" x="8759825" y="4027488"/>
          <p14:tracePt t="56799" x="8983663" y="4027488"/>
          <p14:tracePt t="56815" x="9153525" y="4027488"/>
          <p14:tracePt t="56831" x="9269413" y="4027488"/>
          <p14:tracePt t="56848" x="9447213" y="4044950"/>
          <p14:tracePt t="56865" x="9555163" y="4062413"/>
          <p14:tracePt t="56881" x="9661525" y="4098925"/>
          <p14:tracePt t="56898" x="9786938" y="4170363"/>
          <p14:tracePt t="56915" x="9813925" y="4205288"/>
          <p14:tracePt t="56931" x="9831388" y="4224338"/>
          <p14:tracePt t="56948" x="9840913" y="4241800"/>
          <p14:tracePt t="56965" x="9840913" y="4251325"/>
          <p14:tracePt t="57089" x="9823450" y="4259263"/>
          <p14:tracePt t="57102" x="9752013" y="4259263"/>
          <p14:tracePt t="57114" x="9609138" y="4276725"/>
          <p14:tracePt t="57127" x="9375775" y="4295775"/>
          <p14:tracePt t="57140" x="9099550" y="4313238"/>
          <p14:tracePt t="57152" x="8894763" y="4340225"/>
          <p14:tracePt t="57165" x="8732838" y="4348163"/>
          <p14:tracePt t="57181" x="8599488" y="4348163"/>
          <p14:tracePt t="57198" x="8474075" y="4357688"/>
          <p14:tracePt t="57214" x="8367713" y="4367213"/>
          <p14:tracePt t="57231" x="8232775" y="4367213"/>
          <p14:tracePt t="57247" x="8180388" y="4367213"/>
          <p14:tracePt t="57264" x="8134350" y="4367213"/>
          <p14:tracePt t="57281" x="8108950" y="4367213"/>
          <p14:tracePt t="57304" x="8099425" y="4367213"/>
          <p14:tracePt t="62773" x="8089900" y="4367213"/>
          <p14:tracePt t="62786" x="8081963" y="4367213"/>
          <p14:tracePt t="62798" x="8072438" y="4367213"/>
          <p14:tracePt t="62811" x="8054975" y="4367213"/>
          <p14:tracePt t="62824" x="8010525" y="4375150"/>
          <p14:tracePt t="62837" x="7947025" y="4384675"/>
          <p14:tracePt t="62853" x="7875588" y="4402138"/>
          <p14:tracePt t="62870" x="7786688" y="4419600"/>
          <p14:tracePt t="62887" x="7589838" y="4438650"/>
          <p14:tracePt t="62903" x="7518400" y="4446588"/>
          <p14:tracePt t="62920" x="7446963" y="4446588"/>
          <p14:tracePt t="62936" x="7367588" y="4446588"/>
          <p14:tracePt t="62953" x="7232650" y="4446588"/>
          <p14:tracePt t="62970" x="7161213" y="4446588"/>
          <p14:tracePt t="62986" x="7089775" y="4446588"/>
          <p14:tracePt t="63003" x="7000875" y="4446588"/>
          <p14:tracePt t="63019" x="6965950" y="4446588"/>
          <p14:tracePt t="63036" x="6929438" y="4446588"/>
          <p14:tracePt t="63053" x="6858000" y="4446588"/>
          <p14:tracePt t="63069" x="6813550" y="4446588"/>
          <p14:tracePt t="63086" x="6777038" y="4446588"/>
          <p14:tracePt t="63103" x="6705600" y="4446588"/>
          <p14:tracePt t="63120" x="6688138" y="4446588"/>
          <p14:tracePt t="63136" x="6680200" y="4446588"/>
          <p14:tracePt t="63153" x="6670675" y="4446588"/>
          <p14:tracePt t="63169" x="6643688" y="4446588"/>
          <p14:tracePt t="63186" x="6634163" y="4446588"/>
          <p14:tracePt t="63203" x="6626225" y="4446588"/>
          <p14:tracePt t="63219" x="6608763" y="4446588"/>
          <p14:tracePt t="63243" x="6599238" y="4446588"/>
          <p14:tracePt t="63269" x="6589713" y="4446588"/>
          <p14:tracePt t="63281" x="6581775" y="4446588"/>
          <p14:tracePt t="63294" x="6562725" y="4446588"/>
          <p14:tracePt t="63306" x="6545263" y="4446588"/>
          <p14:tracePt t="63320" x="6537325" y="4446588"/>
          <p14:tracePt t="63336" x="6518275" y="4446588"/>
          <p14:tracePt t="63352" x="6500813" y="4446588"/>
          <p14:tracePt t="63369" x="6473825" y="4446588"/>
          <p14:tracePt t="63385" x="6429375" y="4446588"/>
          <p14:tracePt t="63402" x="6394450" y="4446588"/>
          <p14:tracePt t="63419" x="6357938" y="4446588"/>
          <p14:tracePt t="63435" x="6286500" y="4438650"/>
          <p14:tracePt t="63452" x="6259513" y="4429125"/>
          <p14:tracePt t="63469" x="6242050" y="4429125"/>
          <p14:tracePt t="63486" x="6215063" y="4419600"/>
          <p14:tracePt t="63502" x="6205538" y="4419600"/>
          <p14:tracePt t="63519" x="6205538" y="4411663"/>
          <p14:tracePt t="64274" x="6197600" y="4411663"/>
          <p14:tracePt t="64286" x="6180138" y="4411663"/>
          <p14:tracePt t="64299" x="6161088" y="4411663"/>
          <p14:tracePt t="64311" x="6134100" y="4411663"/>
          <p14:tracePt t="64324" x="6081713" y="4411663"/>
          <p14:tracePt t="64337" x="5983288" y="4411663"/>
          <p14:tracePt t="64351" x="5830888" y="4411663"/>
          <p14:tracePt t="64367" x="5661025" y="4411663"/>
          <p14:tracePt t="64384" x="5483225" y="4411663"/>
          <p14:tracePt t="64404" x="5170488" y="4402138"/>
          <p14:tracePt t="64417" x="5072063" y="4394200"/>
          <p14:tracePt t="64433" x="4973638" y="4394200"/>
          <p14:tracePt t="64450" x="4902200" y="4384675"/>
          <p14:tracePt t="64467" x="4768850" y="4367213"/>
          <p14:tracePt t="64483" x="4714875" y="4367213"/>
          <p14:tracePt t="64500" x="4679950" y="4357688"/>
          <p14:tracePt t="64517" x="4616450" y="4348163"/>
          <p14:tracePt t="64533" x="4608513" y="4340225"/>
          <p14:tracePt t="64550" x="4581525" y="4340225"/>
          <p14:tracePt t="64567" x="4572000" y="4340225"/>
          <p14:tracePt t="64591" x="4562475" y="4340225"/>
          <p14:tracePt t="66130" x="4562475" y="4330700"/>
          <p14:tracePt t="66143" x="4598988" y="4303713"/>
          <p14:tracePt t="66156" x="4840288" y="4170363"/>
          <p14:tracePt t="66168" x="5402263" y="3884613"/>
          <p14:tracePt t="66182" x="6323013" y="3465513"/>
          <p14:tracePt t="66197" x="7072313" y="3133725"/>
          <p14:tracePt t="66214" x="7545388" y="2973388"/>
          <p14:tracePt t="66230" x="7848600" y="2857500"/>
          <p14:tracePt t="66247" x="8099425" y="2795588"/>
          <p14:tracePt t="66263" x="8134350" y="2776538"/>
          <p14:tracePt t="66280" x="8153400" y="2759075"/>
          <p14:tracePt t="66613" x="8143875" y="2759075"/>
          <p14:tracePt t="66626" x="8134350" y="2759075"/>
          <p14:tracePt t="66639" x="8126413" y="2759075"/>
          <p14:tracePt t="66651" x="8116888" y="2759075"/>
          <p14:tracePt t="66664" x="8099425" y="2759075"/>
          <p14:tracePt t="66679" x="8089900" y="2759075"/>
          <p14:tracePt t="66696" x="8072438" y="2759075"/>
          <p14:tracePt t="66713" x="8054975" y="2759075"/>
          <p14:tracePt t="66733" x="8027988" y="2759075"/>
          <p14:tracePt t="66753" x="8018463" y="2759075"/>
          <p14:tracePt t="66766" x="8010525" y="2751138"/>
          <p14:tracePt t="66779" x="8001000" y="2741613"/>
          <p14:tracePt t="66796" x="7991475" y="2741613"/>
          <p14:tracePt t="66817" x="7983538" y="2741613"/>
          <p14:tracePt t="66842" x="7974013" y="2741613"/>
          <p14:tracePt t="66868" x="7966075" y="2741613"/>
          <p14:tracePt t="66969" x="7991475" y="2741613"/>
          <p14:tracePt t="66982" x="8054975" y="2759075"/>
          <p14:tracePt t="66995" x="8116888" y="2795588"/>
          <p14:tracePt t="67007" x="8205788" y="2857500"/>
          <p14:tracePt t="67020" x="8277225" y="2901950"/>
          <p14:tracePt t="67033" x="8313738" y="2928938"/>
          <p14:tracePt t="67046" x="8331200" y="2938463"/>
          <p14:tracePt t="67062" x="8331200" y="2946400"/>
          <p14:tracePt t="67083" x="8340725" y="2946400"/>
          <p14:tracePt t="67097" x="8340725" y="2955925"/>
          <p14:tracePt t="67112" x="8340725" y="2965450"/>
          <p14:tracePt t="67134" x="8348663" y="2973388"/>
          <p14:tracePt t="67147" x="8348663" y="2982913"/>
          <p14:tracePt t="67162" x="8348663" y="2990850"/>
          <p14:tracePt t="67178" x="8348663" y="3017838"/>
          <p14:tracePt t="67195" x="8358188" y="3036888"/>
          <p14:tracePt t="67212" x="8358188" y="3089275"/>
          <p14:tracePt t="67228" x="8358188" y="3116263"/>
          <p14:tracePt t="67245" x="8367713" y="3170238"/>
          <p14:tracePt t="67261" x="8367713" y="3241675"/>
          <p14:tracePt t="67278" x="8367713" y="3259138"/>
          <p14:tracePt t="67295" x="8375650" y="3276600"/>
          <p14:tracePt t="67325" x="8375650" y="3286125"/>
          <p14:tracePt t="67427" x="8375650" y="3295650"/>
          <p14:tracePt t="67439" x="8375650" y="3303588"/>
          <p14:tracePt t="67452" x="8375650" y="3313113"/>
          <p14:tracePt t="67465" x="8375650" y="3322638"/>
          <p14:tracePt t="67478" x="8375650" y="3348038"/>
          <p14:tracePt t="67495" x="8385175" y="3375025"/>
          <p14:tracePt t="67511" x="8394700" y="3411538"/>
          <p14:tracePt t="67528" x="8394700" y="3473450"/>
          <p14:tracePt t="67545" x="8394700" y="3500438"/>
          <p14:tracePt t="67561" x="8394700" y="3527425"/>
          <p14:tracePt t="67578" x="8394700" y="3536950"/>
          <p14:tracePt t="67594" x="8394700" y="3554413"/>
          <p14:tracePt t="67617" x="8394700" y="3562350"/>
          <p14:tracePt t="67986" x="8385175" y="3562350"/>
          <p14:tracePt t="67999" x="8348663" y="3544888"/>
          <p14:tracePt t="68012" x="8269288" y="3482975"/>
          <p14:tracePt t="68027" x="8161338" y="3384550"/>
          <p14:tracePt t="68044" x="8072438" y="3295650"/>
          <p14:tracePt t="68060" x="8018463" y="3232150"/>
          <p14:tracePt t="68077" x="7974013" y="3133725"/>
          <p14:tracePt t="68094" x="7974013" y="3071813"/>
          <p14:tracePt t="68110" x="7966075" y="3000375"/>
          <p14:tracePt t="68127" x="7966075" y="2874963"/>
          <p14:tracePt t="68143" x="7974013" y="2830513"/>
          <p14:tracePt t="68160" x="7983538" y="2813050"/>
          <p14:tracePt t="68177" x="7983538" y="2795588"/>
          <p14:tracePt t="68193" x="7991475" y="2786063"/>
          <p14:tracePt t="68303" x="7991475" y="2776538"/>
          <p14:tracePt t="68329" x="7991475" y="2759075"/>
          <p14:tracePt t="68342" x="7991475" y="2741613"/>
          <p14:tracePt t="68354" x="7983538" y="2724150"/>
          <p14:tracePt t="68368" x="7983538" y="2705100"/>
          <p14:tracePt t="68380" x="7974013" y="2687638"/>
          <p14:tracePt t="68393" x="7966075" y="2679700"/>
          <p14:tracePt t="68409" x="7966075" y="2660650"/>
          <p14:tracePt t="68427" x="7956550" y="2660650"/>
          <p14:tracePt t="68444" x="7956550" y="2652713"/>
          <p14:tracePt t="68558" x="7956550" y="2660650"/>
          <p14:tracePt t="68570" x="7956550" y="2670175"/>
          <p14:tracePt t="68583" x="7956550" y="2687638"/>
          <p14:tracePt t="68596" x="7966075" y="2705100"/>
          <p14:tracePt t="68610" x="7983538" y="2724150"/>
          <p14:tracePt t="68626" x="7991475" y="2751138"/>
          <p14:tracePt t="68643" x="8010525" y="2776538"/>
          <p14:tracePt t="68659" x="8062913" y="2874963"/>
          <p14:tracePt t="68675" x="8108950" y="2955925"/>
          <p14:tracePt t="68692" x="8153400" y="3027363"/>
          <p14:tracePt t="68709" x="8188325" y="3098800"/>
          <p14:tracePt t="68726" x="8232775" y="3160713"/>
          <p14:tracePt t="68742" x="8242300" y="3179763"/>
          <p14:tracePt t="68758" x="8242300" y="3187700"/>
          <p14:tracePt t="68786" x="8251825" y="3187700"/>
          <p14:tracePt t="68939" x="8259763" y="3197225"/>
          <p14:tracePt t="69002" x="8269288" y="3197225"/>
          <p14:tracePt t="69804" x="8269288" y="3205163"/>
          <p14:tracePt t="70898" x="8269288" y="3214688"/>
          <p14:tracePt t="71102" x="8269288" y="3224213"/>
          <p14:tracePt t="71115" x="8269288" y="3232150"/>
          <p14:tracePt t="71127" x="8286750" y="3259138"/>
          <p14:tracePt t="71140" x="8313738" y="3313113"/>
          <p14:tracePt t="71154" x="8340725" y="3367088"/>
          <p14:tracePt t="71171" x="8375650" y="3429000"/>
          <p14:tracePt t="71187" x="8420100" y="3473450"/>
          <p14:tracePt t="71204" x="8510588" y="3571875"/>
          <p14:tracePt t="71220" x="8572500" y="3633788"/>
          <p14:tracePt t="71237" x="8616950" y="3714750"/>
          <p14:tracePt t="71254" x="8705850" y="3813175"/>
          <p14:tracePt t="71270" x="8715375" y="3840163"/>
          <p14:tracePt t="71287" x="8724900" y="3840163"/>
          <p14:tracePt t="71304" x="8724900" y="3848100"/>
          <p14:tracePt t="71585" x="8724900" y="3857625"/>
          <p14:tracePt t="71610" x="8742363" y="3884613"/>
          <p14:tracePt t="71623" x="8777288" y="3946525"/>
          <p14:tracePt t="71636" x="8831263" y="4010025"/>
          <p14:tracePt t="71649" x="8912225" y="4089400"/>
          <p14:tracePt t="71661" x="8991600" y="4160838"/>
          <p14:tracePt t="71674" x="9063038" y="4214813"/>
          <p14:tracePt t="71687" x="9117013" y="4251325"/>
          <p14:tracePt t="71703" x="9153525" y="4286250"/>
          <p14:tracePt t="71720" x="9161463" y="4295775"/>
          <p14:tracePt t="71736" x="9180513" y="4313238"/>
          <p14:tracePt t="72602" x="9188450" y="4313238"/>
          <p14:tracePt t="72614" x="9215438" y="4313238"/>
          <p14:tracePt t="72627" x="9259888" y="4313238"/>
          <p14:tracePt t="72640" x="9358313" y="4322763"/>
          <p14:tracePt t="72653" x="9491663" y="4348163"/>
          <p14:tracePt t="72668" x="9661525" y="4384675"/>
          <p14:tracePt t="72684" x="9759950" y="4411663"/>
          <p14:tracePt t="72701" x="9858375" y="4419600"/>
          <p14:tracePt t="72718" x="9974263" y="4438650"/>
          <p14:tracePt t="72734" x="10010775" y="4438650"/>
          <p14:tracePt t="72751" x="10055225" y="4446588"/>
          <p14:tracePt t="72768" x="10109200" y="4456113"/>
          <p14:tracePt t="72784" x="10126663" y="4456113"/>
          <p14:tracePt t="72801" x="10144125" y="4456113"/>
          <p14:tracePt t="72818" x="10171113" y="4456113"/>
          <p14:tracePt t="72834" x="10180638" y="4456113"/>
          <p14:tracePt t="72851" x="10198100" y="4456113"/>
          <p14:tracePt t="72869" x="10206038" y="4456113"/>
          <p14:tracePt t="72919" x="10215563" y="4456113"/>
          <p14:tracePt t="74052" x="10180638" y="4456113"/>
          <p14:tracePt t="74064" x="10045700" y="4456113"/>
          <p14:tracePt t="74077" x="9705975" y="4438650"/>
          <p14:tracePt t="74090" x="9063038" y="4402138"/>
          <p14:tracePt t="74102" x="8313738" y="4295775"/>
          <p14:tracePt t="74115" x="7796213" y="4187825"/>
          <p14:tracePt t="74132" x="7304088" y="4044950"/>
          <p14:tracePt t="74148" x="6929438" y="3919538"/>
          <p14:tracePt t="74165" x="6599238" y="3795713"/>
          <p14:tracePt t="74181" x="6197600" y="3536950"/>
          <p14:tracePt t="74198" x="6126163" y="3473450"/>
          <p14:tracePt t="74215" x="6045200" y="3429000"/>
          <p14:tracePt t="74231" x="5946775" y="3357563"/>
          <p14:tracePt t="74248" x="5911850" y="3330575"/>
          <p14:tracePt t="74265" x="5884863" y="3322638"/>
          <p14:tracePt t="74281" x="5848350" y="3286125"/>
          <p14:tracePt t="74298" x="5822950" y="3251200"/>
          <p14:tracePt t="74314" x="5803900" y="3241675"/>
          <p14:tracePt t="74331" x="5751513" y="3170238"/>
          <p14:tracePt t="74348" x="5705475" y="3116263"/>
          <p14:tracePt t="74364" x="5661025" y="3089275"/>
          <p14:tracePt t="74382" x="5562600" y="3000375"/>
          <p14:tracePt t="74398" x="5518150" y="2982913"/>
          <p14:tracePt t="74415" x="5473700" y="2946400"/>
          <p14:tracePt t="74431" x="5446713" y="2901950"/>
          <p14:tracePt t="74447" x="5411788" y="2786063"/>
          <p14:tracePt t="74464" x="5394325" y="2724150"/>
          <p14:tracePt t="74481" x="5384800" y="2652713"/>
          <p14:tracePt t="74497" x="5384800" y="2589213"/>
          <p14:tracePt t="74514" x="5384800" y="2581275"/>
          <p14:tracePt t="74531" x="5411788" y="2554288"/>
          <p14:tracePt t="74548" x="5491163" y="2527300"/>
          <p14:tracePt t="74564" x="5518150" y="2517775"/>
          <p14:tracePt t="74581" x="5537200" y="2509838"/>
          <p14:tracePt t="74598" x="5562600" y="2500313"/>
          <p14:tracePt t="74614" x="5572125" y="2500313"/>
          <p14:tracePt t="74631" x="5599113" y="2490788"/>
          <p14:tracePt t="74647" x="5670550" y="2446338"/>
          <p14:tracePt t="74664" x="5732463" y="2411413"/>
          <p14:tracePt t="74681" x="5822950" y="2384425"/>
          <p14:tracePt t="74697" x="5902325" y="2357438"/>
          <p14:tracePt t="74714" x="5965825" y="2330450"/>
          <p14:tracePt t="74730" x="5983288" y="2330450"/>
          <p14:tracePt t="74749" x="5991225" y="2330450"/>
          <p14:tracePt t="74763" x="6000750" y="2330450"/>
          <p14:tracePt t="74787" x="6018213" y="2330450"/>
          <p14:tracePt t="74800" x="6027738" y="2330450"/>
          <p14:tracePt t="74814" x="6054725" y="2339975"/>
          <p14:tracePt t="74830" x="6072188" y="2347913"/>
          <p14:tracePt t="74847" x="6099175" y="2384425"/>
          <p14:tracePt t="74864" x="6134100" y="2446338"/>
          <p14:tracePt t="74880" x="6153150" y="2473325"/>
          <p14:tracePt t="74897" x="6153150" y="2509838"/>
          <p14:tracePt t="74915" x="6161088" y="2562225"/>
          <p14:tracePt t="74930" x="6161088" y="2589213"/>
          <p14:tracePt t="74947" x="6161088" y="2608263"/>
          <p14:tracePt t="74963" x="6161088" y="2625725"/>
          <p14:tracePt t="74980" x="6161088" y="2660650"/>
          <p14:tracePt t="74997" x="6161088" y="2670175"/>
          <p14:tracePt t="75014" x="6161088" y="2687638"/>
          <p14:tracePt t="75030" x="6153150" y="2732088"/>
          <p14:tracePt t="75046" x="6143625" y="2759075"/>
          <p14:tracePt t="75063" x="6126163" y="2776538"/>
          <p14:tracePt t="75080" x="6045200" y="2840038"/>
          <p14:tracePt t="75096" x="5991225" y="2874963"/>
          <p14:tracePt t="75113" x="5902325" y="2894013"/>
          <p14:tracePt t="75130" x="5715000" y="2928938"/>
          <p14:tracePt t="75146" x="5643563" y="2938463"/>
          <p14:tracePt t="75163" x="5562600" y="2938463"/>
          <p14:tracePt t="75180" x="5491163" y="2938463"/>
          <p14:tracePt t="75196" x="5375275" y="2919413"/>
          <p14:tracePt t="75213" x="5330825" y="2901950"/>
          <p14:tracePt t="75229" x="5313363" y="2874963"/>
          <p14:tracePt t="75246" x="5276850" y="2813050"/>
          <p14:tracePt t="75263" x="5268913" y="2786063"/>
          <p14:tracePt t="75279" x="5268913" y="2759075"/>
          <p14:tracePt t="75296" x="5268913" y="2714625"/>
          <p14:tracePt t="75313" x="5268913" y="2697163"/>
          <p14:tracePt t="75329" x="5276850" y="2670175"/>
          <p14:tracePt t="75346" x="5340350" y="2633663"/>
          <p14:tracePt t="75362" x="5394325" y="2608263"/>
          <p14:tracePt t="75379" x="5473700" y="2589213"/>
          <p14:tracePt t="75396" x="5545138" y="2562225"/>
          <p14:tracePt t="75413" x="5697538" y="2544763"/>
          <p14:tracePt t="75429" x="5786438" y="2544763"/>
          <p14:tracePt t="75446" x="5848350" y="2544763"/>
          <p14:tracePt t="75462" x="5956300" y="2544763"/>
          <p14:tracePt t="75479" x="6018213" y="2544763"/>
          <p14:tracePt t="75496" x="6054725" y="2544763"/>
          <p14:tracePt t="75512" x="6170613" y="2562225"/>
          <p14:tracePt t="75529" x="6242050" y="2608263"/>
          <p14:tracePt t="75545" x="6296025" y="2652713"/>
          <p14:tracePt t="75562" x="6375400" y="2751138"/>
          <p14:tracePt t="75579" x="6402388" y="2786063"/>
          <p14:tracePt t="75595" x="6402388" y="2795588"/>
          <p14:tracePt t="75612" x="6411913" y="2822575"/>
          <p14:tracePt t="75628" x="6419850" y="2830513"/>
          <p14:tracePt t="75645" x="6419850" y="2847975"/>
          <p14:tracePt t="75662" x="6429375" y="2867025"/>
          <p14:tracePt t="75678" x="6438900" y="2894013"/>
          <p14:tracePt t="75702" x="6438900" y="2901950"/>
          <p14:tracePt t="75740" x="6438900" y="2911475"/>
          <p14:tracePt t="75753" x="6438900" y="2919413"/>
          <p14:tracePt t="75766" x="6438900" y="2946400"/>
          <p14:tracePt t="75779" x="6419850" y="2965450"/>
          <p14:tracePt t="75795" x="6394450" y="2982913"/>
          <p14:tracePt t="75812" x="6367463" y="3009900"/>
          <p14:tracePt t="75829" x="6303963" y="3036888"/>
          <p14:tracePt t="75845" x="6251575" y="3054350"/>
          <p14:tracePt t="75861" x="6215063" y="3062288"/>
          <p14:tracePt t="75878" x="6134100" y="3071813"/>
          <p14:tracePt t="75895" x="5965825" y="3071813"/>
          <p14:tracePt t="75911" x="5867400" y="3071813"/>
          <p14:tracePt t="75928" x="5803900" y="3062288"/>
          <p14:tracePt t="75945" x="5688013" y="3000375"/>
          <p14:tracePt t="75961" x="5626100" y="2965450"/>
          <p14:tracePt t="75978" x="5589588" y="2919413"/>
          <p14:tracePt t="75995" x="5518150" y="2822575"/>
          <p14:tracePt t="76011" x="5500688" y="2768600"/>
          <p14:tracePt t="76028" x="5491163" y="2724150"/>
          <p14:tracePt t="76045" x="5483225" y="2660650"/>
          <p14:tracePt t="76061" x="5483225" y="2643188"/>
          <p14:tracePt t="76078" x="5483225" y="2625725"/>
          <p14:tracePt t="76095" x="5483225" y="2608263"/>
          <p14:tracePt t="76096" x="5483225" y="2598738"/>
          <p14:tracePt t="76111" x="5483225" y="2581275"/>
          <p14:tracePt t="76128" x="5491163" y="2562225"/>
          <p14:tracePt t="76144" x="5510213" y="2554288"/>
          <p14:tracePt t="76161" x="5554663" y="2527300"/>
          <p14:tracePt t="76178" x="5589588" y="2517775"/>
          <p14:tracePt t="76194" x="5634038" y="2509838"/>
          <p14:tracePt t="76211" x="5705475" y="2500313"/>
          <p14:tracePt t="76228" x="5741988" y="2500313"/>
          <p14:tracePt t="76244" x="5768975" y="2500313"/>
          <p14:tracePt t="76261" x="5803900" y="2500313"/>
          <p14:tracePt t="76277" x="5822950" y="2500313"/>
          <p14:tracePt t="76294" x="5840413" y="2500313"/>
          <p14:tracePt t="76311" x="5875338" y="2500313"/>
          <p14:tracePt t="76327" x="5894388" y="2500313"/>
          <p14:tracePt t="76344" x="5902325" y="2500313"/>
          <p14:tracePt t="76361" x="5902325" y="2509838"/>
          <p14:tracePt t="76377" x="5929313" y="2527300"/>
          <p14:tracePt t="76394" x="5946775" y="2544763"/>
          <p14:tracePt t="76411" x="5956300" y="2571750"/>
          <p14:tracePt t="76427" x="5991225" y="2608263"/>
          <p14:tracePt t="76444" x="6010275" y="2633663"/>
          <p14:tracePt t="76463" x="6010275" y="2643188"/>
          <p14:tracePt t="76489" x="6018213" y="2643188"/>
          <p14:tracePt t="76527" x="6018213" y="2652713"/>
          <p14:tracePt t="76552" x="6027738" y="2652713"/>
          <p14:tracePt t="77405" x="6027738" y="2660650"/>
          <p14:tracePt t="77430" x="6037263" y="2670175"/>
          <p14:tracePt t="77443" x="6037263" y="2697163"/>
          <p14:tracePt t="77455" x="6045200" y="2741613"/>
          <p14:tracePt t="77468" x="6062663" y="2840038"/>
          <p14:tracePt t="77481" x="6089650" y="2973388"/>
          <p14:tracePt t="77494" x="6108700" y="3116263"/>
          <p14:tracePt t="77508" x="6126163" y="3295650"/>
          <p14:tracePt t="77525" x="6126163" y="3473450"/>
          <p14:tracePt t="77542" x="6134100" y="3751263"/>
          <p14:tracePt t="77558" x="6134100" y="4322763"/>
          <p14:tracePt t="77575" x="6153150" y="4598988"/>
          <p14:tracePt t="77592" x="6153150" y="4751388"/>
          <p14:tracePt t="77608" x="6153150" y="4946650"/>
          <p14:tracePt t="77625" x="6161088" y="4965700"/>
          <p14:tracePt t="77641" x="6161088" y="4983163"/>
          <p14:tracePt t="77684" x="6161088" y="4991100"/>
          <p14:tracePt t="77900" x="6153150" y="4991100"/>
          <p14:tracePt t="77914" x="6134100" y="4991100"/>
          <p14:tracePt t="77925" x="6108700" y="4991100"/>
          <p14:tracePt t="77938" x="6072188" y="4991100"/>
          <p14:tracePt t="77951" x="6027738" y="4991100"/>
          <p14:tracePt t="77963" x="6010275" y="4991100"/>
          <p14:tracePt t="77977" x="5973763" y="4991100"/>
          <p14:tracePt t="78002" x="5965825" y="4991100"/>
          <p14:tracePt t="78027" x="5946775" y="4991100"/>
          <p14:tracePt t="78040" x="5929313" y="4983163"/>
          <p14:tracePt t="78053" x="5884863" y="4965700"/>
          <p14:tracePt t="78065" x="5822950" y="4946650"/>
          <p14:tracePt t="78078" x="5751513" y="4902200"/>
          <p14:tracePt t="78092" x="5705475" y="4884738"/>
          <p14:tracePt t="78107" x="5688013" y="4867275"/>
          <p14:tracePt t="78124" x="5680075" y="4857750"/>
          <p14:tracePt t="78141" x="5661025" y="4857750"/>
          <p14:tracePt t="78157" x="5661025" y="4848225"/>
          <p14:tracePt t="78179" x="5661025" y="4840288"/>
          <p14:tracePt t="78293" x="5661025" y="4830763"/>
          <p14:tracePt t="79630" x="5653088" y="4830763"/>
          <p14:tracePt t="79668" x="5643563" y="4830763"/>
          <p14:tracePt t="79681" x="5634038" y="4822825"/>
          <p14:tracePt t="79694" x="5608638" y="4813300"/>
          <p14:tracePt t="79707" x="5581650" y="4813300"/>
          <p14:tracePt t="79721" x="5518150" y="4776788"/>
          <p14:tracePt t="79737" x="5483225" y="4776788"/>
          <p14:tracePt t="79754" x="5446713" y="4759325"/>
          <p14:tracePt t="79771" x="5411788" y="4751388"/>
          <p14:tracePt t="79787" x="5411788" y="4741863"/>
          <p14:tracePt t="79804" x="5402263" y="4741863"/>
          <p14:tracePt t="79821" x="5394325" y="4741863"/>
          <p14:tracePt t="79872" x="5384800" y="4741863"/>
          <p14:tracePt t="79885" x="5375275" y="4741863"/>
          <p14:tracePt t="79897" x="5357813" y="4741863"/>
          <p14:tracePt t="79910" x="5340350" y="4732338"/>
          <p14:tracePt t="79923" x="5313363" y="4732338"/>
          <p14:tracePt t="79937" x="5295900" y="4724400"/>
          <p14:tracePt t="79954" x="5286375" y="4724400"/>
          <p14:tracePt t="79970" x="5276850" y="4724400"/>
          <p14:tracePt t="80011" x="5268913" y="4724400"/>
          <p14:tracePt t="80087" x="5251450" y="4724400"/>
          <p14:tracePt t="80100" x="5241925" y="4714875"/>
          <p14:tracePt t="80113" x="5224463" y="4714875"/>
          <p14:tracePt t="80126" x="5205413" y="4714875"/>
          <p14:tracePt t="80139" x="5180013" y="4714875"/>
          <p14:tracePt t="80153" x="5153025" y="4714875"/>
          <p14:tracePt t="80170" x="5133975" y="4714875"/>
          <p14:tracePt t="80187" x="5089525" y="4714875"/>
          <p14:tracePt t="80203" x="4991100" y="4714875"/>
          <p14:tracePt t="80220" x="4938713" y="4714875"/>
          <p14:tracePt t="80236" x="4894263" y="4714875"/>
          <p14:tracePt t="80253" x="4813300" y="4714875"/>
          <p14:tracePt t="80270" x="4786313" y="4714875"/>
          <p14:tracePt t="80286" x="4776788" y="4714875"/>
          <p14:tracePt t="80303" x="4768850" y="4714875"/>
          <p14:tracePt t="80320" x="4759325" y="4714875"/>
          <p14:tracePt t="80342" x="4751388" y="4714875"/>
          <p14:tracePt t="80482" x="4751388" y="4705350"/>
          <p14:tracePt t="80520" x="4751388" y="4697413"/>
          <p14:tracePt t="80532" x="4786313" y="4687888"/>
          <p14:tracePt t="80545" x="4929188" y="4625975"/>
          <p14:tracePt t="80558" x="5348288" y="4510088"/>
          <p14:tracePt t="80571" x="5911850" y="4411663"/>
          <p14:tracePt t="80586" x="6446838" y="4322763"/>
          <p14:tracePt t="80603" x="6643688" y="4322763"/>
          <p14:tracePt t="80619" x="6831013" y="4295775"/>
          <p14:tracePt t="80636" x="7116763" y="4286250"/>
          <p14:tracePt t="80652" x="7340600" y="4286250"/>
          <p14:tracePt t="80669" x="7589838" y="4286250"/>
          <p14:tracePt t="80686" x="8188325" y="4286250"/>
          <p14:tracePt t="80703" x="8483600" y="4286250"/>
          <p14:tracePt t="80719" x="8769350" y="4295775"/>
          <p14:tracePt t="80736" x="9170988" y="4357688"/>
          <p14:tracePt t="80752" x="9269413" y="4384675"/>
          <p14:tracePt t="80769" x="9348788" y="4394200"/>
          <p14:tracePt t="80785" x="9412288" y="4411663"/>
          <p14:tracePt t="80802" x="9501188" y="4419600"/>
          <p14:tracePt t="80819" x="9528175" y="4429125"/>
          <p14:tracePt t="80835" x="9545638" y="4438650"/>
          <p14:tracePt t="80852" x="9582150" y="4438650"/>
          <p14:tracePt t="80869" x="9609138" y="4438650"/>
          <p14:tracePt t="80885" x="9626600" y="4446588"/>
          <p14:tracePt t="80902" x="9671050" y="4446588"/>
          <p14:tracePt t="80919" x="9705975" y="4446588"/>
          <p14:tracePt t="80935" x="9752013" y="4446588"/>
          <p14:tracePt t="80952" x="9858375" y="4465638"/>
          <p14:tracePt t="80968" x="9912350" y="4473575"/>
          <p14:tracePt t="80985" x="9983788" y="4483100"/>
          <p14:tracePt t="81002" x="10134600" y="4491038"/>
          <p14:tracePt t="81018" x="10198100" y="4491038"/>
          <p14:tracePt t="81035" x="10252075" y="4500563"/>
          <p14:tracePt t="81052" x="10277475" y="4510088"/>
          <p14:tracePt t="81068" x="10313988" y="4527550"/>
          <p14:tracePt t="81085" x="10331450" y="4537075"/>
          <p14:tracePt t="81129" x="10340975" y="4545013"/>
          <p14:tracePt t="81205" x="10340975" y="4554538"/>
          <p14:tracePt t="81231" x="10331450" y="4562475"/>
          <p14:tracePt t="81244" x="10304463" y="4572000"/>
          <p14:tracePt t="81256" x="10233025" y="4608513"/>
          <p14:tracePt t="81269" x="10134600" y="4633913"/>
          <p14:tracePt t="81284" x="10010775" y="4660900"/>
          <p14:tracePt t="81301" x="9875838" y="4687888"/>
          <p14:tracePt t="81318" x="9752013" y="4705350"/>
          <p14:tracePt t="81334" x="9518650" y="4714875"/>
          <p14:tracePt t="81351" x="9439275" y="4714875"/>
          <p14:tracePt t="81368" x="9340850" y="4714875"/>
          <p14:tracePt t="81384" x="9170988" y="4714875"/>
          <p14:tracePt t="81401" x="9117013" y="4714875"/>
          <p14:tracePt t="81417" x="9082088" y="4714875"/>
          <p14:tracePt t="81435" x="9055100" y="4714875"/>
          <p14:tracePt t="81451" x="9045575" y="4714875"/>
          <p14:tracePt t="81472" x="9037638" y="4714875"/>
          <p14:tracePt t="81549" x="9028113" y="4714875"/>
          <p14:tracePt t="81561" x="9018588" y="4714875"/>
          <p14:tracePt t="81574" x="9001125" y="4714875"/>
          <p14:tracePt t="81587" x="8974138" y="4705350"/>
          <p14:tracePt t="81601" x="8929688" y="4705350"/>
          <p14:tracePt t="81618" x="8885238" y="4697413"/>
          <p14:tracePt t="81634" x="8831263" y="4687888"/>
          <p14:tracePt t="81651" x="8732838" y="4679950"/>
          <p14:tracePt t="81667" x="8680450" y="4670425"/>
          <p14:tracePt t="81684" x="8643938" y="4670425"/>
          <p14:tracePt t="81700" x="8589963" y="4670425"/>
          <p14:tracePt t="81717" x="8501063" y="4670425"/>
          <p14:tracePt t="81734" x="8456613" y="4670425"/>
          <p14:tracePt t="81750" x="8402638" y="4670425"/>
          <p14:tracePt t="81767" x="8269288" y="4670425"/>
          <p14:tracePt t="81784" x="8197850" y="4670425"/>
          <p14:tracePt t="81800" x="8134350" y="4670425"/>
          <p14:tracePt t="81817" x="8062913" y="4670425"/>
          <p14:tracePt t="81833" x="8037513" y="4670425"/>
          <p14:tracePt t="81850" x="8027988" y="4670425"/>
          <p14:tracePt t="81867" x="8018463" y="4670425"/>
          <p14:tracePt t="81883" x="8010525" y="4670425"/>
          <p14:tracePt t="82184" x="8001000" y="4670425"/>
          <p14:tracePt t="82197" x="7956550" y="4670425"/>
          <p14:tracePt t="82210" x="7875588" y="4670425"/>
          <p14:tracePt t="82222" x="7705725" y="4670425"/>
          <p14:tracePt t="82235" x="7313613" y="4670425"/>
          <p14:tracePt t="82249" x="6796088" y="4670425"/>
          <p14:tracePt t="82266" x="6296025" y="4670425"/>
          <p14:tracePt t="82283" x="5848350" y="4670425"/>
          <p14:tracePt t="82299" x="5081588" y="4670425"/>
          <p14:tracePt t="82316" x="4786313" y="4670425"/>
          <p14:tracePt t="82333" x="4537075" y="4670425"/>
          <p14:tracePt t="82349" x="4241800" y="4670425"/>
          <p14:tracePt t="82366" x="4152900" y="4670425"/>
          <p14:tracePt t="82382" x="4081463" y="4660900"/>
          <p14:tracePt t="82399" x="4017963" y="4652963"/>
          <p14:tracePt t="82416" x="3919538" y="4616450"/>
          <p14:tracePt t="82432" x="3894138" y="4608513"/>
          <p14:tracePt t="82449" x="3884613" y="4608513"/>
          <p14:tracePt t="82466" x="3875088" y="4589463"/>
          <p14:tracePt t="82482" x="3867150" y="4589463"/>
          <p14:tracePt t="82501" x="3857625" y="4589463"/>
          <p14:tracePt t="82515" x="3857625" y="4581525"/>
          <p14:tracePt t="82565" x="3857625" y="4562475"/>
          <p14:tracePt t="82577" x="3857625" y="4545013"/>
          <p14:tracePt t="82590" x="3867150" y="4518025"/>
          <p14:tracePt t="82603" x="3911600" y="4483100"/>
          <p14:tracePt t="82616" x="3973513" y="4438650"/>
          <p14:tracePt t="82632" x="4054475" y="4384675"/>
          <p14:tracePt t="82648" x="4133850" y="4348163"/>
          <p14:tracePt t="82665" x="4197350" y="4313238"/>
          <p14:tracePt t="82682" x="4330700" y="4286250"/>
          <p14:tracePt t="82699" x="4402138" y="4276725"/>
          <p14:tracePt t="82715" x="4500563" y="4259263"/>
          <p14:tracePt t="82732" x="4679950" y="4259263"/>
          <p14:tracePt t="82748" x="4768850" y="4259263"/>
          <p14:tracePt t="82765" x="4848225" y="4259263"/>
          <p14:tracePt t="82782" x="4929188" y="4259263"/>
          <p14:tracePt t="82798" x="4946650" y="4259263"/>
          <p14:tracePt t="82815" x="4973638" y="4259263"/>
          <p14:tracePt t="82832" x="5000625" y="4259263"/>
          <p14:tracePt t="82848" x="5018088" y="4259263"/>
          <p14:tracePt t="82865" x="5037138" y="4259263"/>
          <p14:tracePt t="82881" x="5054600" y="4268788"/>
          <p14:tracePt t="82898" x="5081588" y="4295775"/>
          <p14:tracePt t="82916" x="5081588" y="4303713"/>
          <p14:tracePt t="82931" x="5089525" y="4322763"/>
          <p14:tracePt t="82948" x="5108575" y="4375150"/>
          <p14:tracePt t="82965" x="5116513" y="4402138"/>
          <p14:tracePt t="82981" x="5116513" y="4438650"/>
          <p14:tracePt t="82998" x="5116513" y="4473575"/>
          <p14:tracePt t="83015" x="5116513" y="4483100"/>
          <p14:tracePt t="83031" x="5116513" y="4491038"/>
          <p14:tracePt t="83048" x="5027613" y="4537075"/>
          <p14:tracePt t="83064" x="4919663" y="4554538"/>
          <p14:tracePt t="83081" x="4795838" y="4581525"/>
          <p14:tracePt t="83098" x="4572000" y="4608513"/>
          <p14:tracePt t="83114" x="4491038" y="4608513"/>
          <p14:tracePt t="83131" x="4411663" y="4608513"/>
          <p14:tracePt t="83148" x="4340225" y="4608513"/>
          <p14:tracePt t="83164" x="4241800" y="4608513"/>
          <p14:tracePt t="83181" x="4187825" y="4589463"/>
          <p14:tracePt t="83197" x="4170363" y="4562475"/>
          <p14:tracePt t="83214" x="4133850" y="4537075"/>
          <p14:tracePt t="83231" x="4116388" y="4518025"/>
          <p14:tracePt t="83251" x="4116388" y="4510088"/>
          <p14:tracePt t="83264" x="4116388" y="4500563"/>
          <p14:tracePt t="83315" x="4116388" y="4491038"/>
          <p14:tracePt t="83327" x="4116388" y="4483100"/>
          <p14:tracePt t="83340" x="4133850" y="4446588"/>
          <p14:tracePt t="83353" x="4205288" y="4375150"/>
          <p14:tracePt t="83365" x="4330700" y="4259263"/>
          <p14:tracePt t="83380" x="4589463" y="4054475"/>
          <p14:tracePt t="83397" x="4830763" y="3894138"/>
          <p14:tracePt t="83414" x="5018088" y="3822700"/>
          <p14:tracePt t="83430" x="5180013" y="3768725"/>
          <p14:tracePt t="83447" x="5251450" y="3759200"/>
          <p14:tracePt t="83464" x="5313363" y="3751263"/>
          <p14:tracePt t="83481" x="5446713" y="3741738"/>
          <p14:tracePt t="83497" x="5491163" y="3741738"/>
          <p14:tracePt t="83514" x="5545138" y="3741738"/>
          <p14:tracePt t="83530" x="5608638" y="3741738"/>
          <p14:tracePt t="83547" x="5643563" y="3759200"/>
          <p14:tracePt t="83563" x="5670550" y="3768725"/>
          <p14:tracePt t="83580" x="5688013" y="3795713"/>
          <p14:tracePt t="83597" x="5751513" y="3848100"/>
          <p14:tracePt t="83613" x="5768975" y="3867150"/>
          <p14:tracePt t="83630" x="5803900" y="3902075"/>
          <p14:tracePt t="83647" x="5848350" y="3956050"/>
          <p14:tracePt t="83663" x="5857875" y="3983038"/>
          <p14:tracePt t="83680" x="5884863" y="4010025"/>
          <p14:tracePt t="83697" x="5911850" y="4089400"/>
          <p14:tracePt t="83713" x="5911850" y="4125913"/>
          <p14:tracePt t="83730" x="5911850" y="4160838"/>
          <p14:tracePt t="83747" x="5911850" y="4232275"/>
          <p14:tracePt t="83763" x="5902325" y="4268788"/>
          <p14:tracePt t="83780" x="5840413" y="4322763"/>
          <p14:tracePt t="83796" x="5670550" y="4456113"/>
          <p14:tracePt t="83813" x="5572125" y="4518025"/>
          <p14:tracePt t="83830" x="5446713" y="4598988"/>
          <p14:tracePt t="83846" x="5340350" y="4625975"/>
          <p14:tracePt t="83863" x="5153025" y="4687888"/>
          <p14:tracePt t="83879" x="5054600" y="4697413"/>
          <p14:tracePt t="83896" x="4965700" y="4705350"/>
          <p14:tracePt t="83913" x="4803775" y="4714875"/>
          <p14:tracePt t="83929" x="4741863" y="4705350"/>
          <p14:tracePt t="83946" x="4660900" y="4652963"/>
          <p14:tracePt t="83963" x="4562475" y="4572000"/>
          <p14:tracePt t="83980" x="4518025" y="4527550"/>
          <p14:tracePt t="83996" x="4483100" y="4500563"/>
          <p14:tracePt t="84013" x="4473575" y="4465638"/>
          <p14:tracePt t="84029" x="4465638" y="4456113"/>
          <p14:tracePt t="84046" x="4465638" y="4446588"/>
          <p14:tracePt t="84064" x="4465638" y="4438650"/>
          <p14:tracePt t="84101" x="4465638" y="4429125"/>
          <p14:tracePt t="84114" x="4465638" y="4411663"/>
          <p14:tracePt t="84127" x="4473575" y="4394200"/>
          <p14:tracePt t="84139" x="4500563" y="4357688"/>
          <p14:tracePt t="84152" x="4554538" y="4313238"/>
          <p14:tracePt t="84165" x="4633913" y="4276725"/>
          <p14:tracePt t="84179" x="4705350" y="4251325"/>
          <p14:tracePt t="84196" x="4795838" y="4232275"/>
          <p14:tracePt t="84212" x="4857750" y="4224338"/>
          <p14:tracePt t="84229" x="4946650" y="4224338"/>
          <p14:tracePt t="84245" x="4983163" y="4224338"/>
          <p14:tracePt t="84262" x="5010150" y="4224338"/>
          <p14:tracePt t="84279" x="5062538" y="4224338"/>
          <p14:tracePt t="84295" x="5081588" y="4224338"/>
          <p14:tracePt t="84312" x="5108575" y="4224338"/>
          <p14:tracePt t="84329" x="5126038" y="4224338"/>
          <p14:tracePt t="84345" x="5160963" y="4232275"/>
          <p14:tracePt t="84368" x="5180013" y="4251325"/>
          <p14:tracePt t="84381" x="5187950" y="4259263"/>
          <p14:tracePt t="84395" x="5205413" y="4276725"/>
          <p14:tracePt t="84412" x="5214938" y="4276725"/>
          <p14:tracePt t="84428" x="5232400" y="4295775"/>
          <p14:tracePt t="84445" x="5251450" y="4322763"/>
          <p14:tracePt t="84462" x="5268913" y="4330700"/>
          <p14:tracePt t="84478" x="5276850" y="4340225"/>
          <p14:tracePt t="84495" x="5295900" y="4357688"/>
          <p14:tracePt t="84512" x="5303838" y="4357688"/>
          <p14:tracePt t="84528" x="5303838" y="4367213"/>
          <p14:tracePt t="84545" x="5313363" y="4367213"/>
          <p14:tracePt t="84561" x="5322888" y="4367213"/>
          <p14:tracePt t="84578" x="5322888" y="4375150"/>
          <p14:tracePt t="84595" x="5330825" y="4375150"/>
          <p14:tracePt t="84611" x="5330825" y="4384675"/>
          <p14:tracePt t="84673" x="5330825" y="4394200"/>
          <p14:tracePt t="84698" x="5330825" y="4402138"/>
          <p14:tracePt t="84711" x="5322888" y="4429125"/>
          <p14:tracePt t="84724" x="5286375" y="4446588"/>
          <p14:tracePt t="84737" x="5232400" y="4473575"/>
          <p14:tracePt t="84749" x="5153025" y="4518025"/>
          <p14:tracePt t="84762" x="5062538" y="4545013"/>
          <p14:tracePt t="84778" x="4965700" y="4554538"/>
          <p14:tracePt t="84794" x="4894263" y="4562475"/>
          <p14:tracePt t="84811" x="4803775" y="4572000"/>
          <p14:tracePt t="84828" x="4687888" y="4572000"/>
          <p14:tracePt t="84844" x="4643438" y="4572000"/>
          <p14:tracePt t="84861" x="4625975" y="4572000"/>
          <p14:tracePt t="84878" x="4598988" y="4554538"/>
          <p14:tracePt t="84902" x="4598988" y="4545013"/>
          <p14:tracePt t="84914" x="4589463" y="4545013"/>
          <p14:tracePt t="84928" x="4589463" y="4537075"/>
          <p14:tracePt t="85003" x="4589463" y="4527550"/>
          <p14:tracePt t="85029" x="4589463" y="4510088"/>
          <p14:tracePt t="85041" x="4608513" y="4500563"/>
          <p14:tracePt t="85054" x="4625975" y="4491038"/>
          <p14:tracePt t="85067" x="4670425" y="4465638"/>
          <p14:tracePt t="85079" x="4724400" y="4429125"/>
          <p14:tracePt t="85094" x="4776788" y="4394200"/>
          <p14:tracePt t="85110" x="4830763" y="4367213"/>
          <p14:tracePt t="85127" x="4884738" y="4330700"/>
          <p14:tracePt t="85144" x="4973638" y="4276725"/>
          <p14:tracePt t="85160" x="5010150" y="4268788"/>
          <p14:tracePt t="85177" x="5037138" y="4259263"/>
          <p14:tracePt t="85194" x="5089525" y="4251325"/>
          <p14:tracePt t="85210" x="5108575" y="4251325"/>
          <p14:tracePt t="85227" x="5126038" y="4251325"/>
          <p14:tracePt t="85244" x="5143500" y="4251325"/>
          <p14:tracePt t="85244" x="5160963" y="4251325"/>
          <p14:tracePt t="85270" x="5170488" y="4251325"/>
          <p14:tracePt t="85308" x="5170488" y="4259263"/>
          <p14:tracePt t="85321" x="5180013" y="4259263"/>
          <p14:tracePt t="85346" x="5187950" y="4268788"/>
          <p14:tracePt t="85359" x="5197475" y="4276725"/>
          <p14:tracePt t="85372" x="5205413" y="4286250"/>
          <p14:tracePt t="85384" x="5214938" y="4295775"/>
          <p14:tracePt t="85410" x="5224463" y="4295775"/>
          <p14:tracePt t="85448" x="5232400" y="4303713"/>
          <p14:tracePt t="86045" x="5241925" y="4303713"/>
          <p14:tracePt t="86504" x="5251450" y="4303713"/>
          <p14:tracePt t="86516" x="5268913" y="4322763"/>
          <p14:tracePt t="86529" x="5322888" y="4330700"/>
          <p14:tracePt t="86542" x="5465763" y="4357688"/>
          <p14:tracePt t="86558" x="5697538" y="4446588"/>
          <p14:tracePt t="86574" x="5983288" y="4572000"/>
          <p14:tracePt t="86591" x="6197600" y="4687888"/>
          <p14:tracePt t="86608" x="6411913" y="4795838"/>
          <p14:tracePt t="86624" x="6465888" y="4822825"/>
          <p14:tracePt t="86641" x="6491288" y="4830763"/>
          <p14:tracePt t="86658" x="6500813" y="4840288"/>
          <p14:tracePt t="86674" x="6510338" y="4840288"/>
          <p14:tracePt t="86910" x="6483350" y="4840288"/>
          <p14:tracePt t="86923" x="6456363" y="4848225"/>
          <p14:tracePt t="86936" x="6402388" y="4867275"/>
          <p14:tracePt t="86948" x="6330950" y="4884738"/>
          <p14:tracePt t="86961" x="6242050" y="4902200"/>
          <p14:tracePt t="86974" x="6197600" y="4911725"/>
          <p14:tracePt t="86990" x="6170613" y="4911725"/>
          <p14:tracePt t="87007" x="6153150" y="4919663"/>
          <p14:tracePt t="87024" x="6143625" y="4919663"/>
          <p14:tracePt t="87040" x="6134100" y="4919663"/>
          <p14:tracePt t="87062" x="6126163" y="4919663"/>
          <p14:tracePt t="87075" x="6108700" y="4919663"/>
          <p14:tracePt t="87090" x="6081713" y="4919663"/>
          <p14:tracePt t="87107" x="6062663" y="4919663"/>
          <p14:tracePt t="87123" x="6054725" y="4919663"/>
          <p14:tracePt t="87140" x="6037263" y="4919663"/>
          <p14:tracePt t="87157" x="6027738" y="4919663"/>
          <p14:tracePt t="87173" x="6010275" y="4919663"/>
          <p14:tracePt t="87190" x="5919788" y="4919663"/>
          <p14:tracePt t="87206" x="5822950" y="4919663"/>
          <p14:tracePt t="87223" x="5705475" y="4919663"/>
          <p14:tracePt t="87240" x="5616575" y="4919663"/>
          <p14:tracePt t="87256" x="5473700" y="4919663"/>
          <p14:tracePt t="87273" x="5438775" y="4911725"/>
          <p14:tracePt t="87290" x="5419725" y="4902200"/>
          <p14:tracePt t="87306" x="5402263" y="4902200"/>
          <p14:tracePt t="87323" x="5394325" y="4902200"/>
          <p14:tracePt t="87367" x="5384800" y="4902200"/>
          <p14:tracePt t="87380" x="5375275" y="4902200"/>
          <p14:tracePt t="87393" x="5357813" y="4902200"/>
          <p14:tracePt t="87406" x="5322888" y="4902200"/>
          <p14:tracePt t="87423" x="5295900" y="4902200"/>
          <p14:tracePt t="87439" x="5268913" y="4902200"/>
          <p14:tracePt t="87456" x="5241925" y="4902200"/>
          <p14:tracePt t="87473" x="5232400" y="4902200"/>
          <p14:tracePt t="87520" x="5224463" y="4902200"/>
          <p14:tracePt t="89174" x="5241925" y="4894263"/>
          <p14:tracePt t="89187" x="5313363" y="4875213"/>
          <p14:tracePt t="89199" x="5562600" y="4822825"/>
          <p14:tracePt t="89212" x="6072188" y="4751388"/>
          <p14:tracePt t="89224" x="6643688" y="4714875"/>
          <p14:tracePt t="89237" x="7045325" y="4697413"/>
          <p14:tracePt t="89252" x="7323138" y="4697413"/>
          <p14:tracePt t="89269" x="7518400" y="4697413"/>
          <p14:tracePt t="89286" x="7724775" y="4697413"/>
          <p14:tracePt t="89302" x="8045450" y="4697413"/>
          <p14:tracePt t="89319" x="8161338" y="4697413"/>
          <p14:tracePt t="89336" x="8286750" y="4697413"/>
          <p14:tracePt t="89352" x="8447088" y="4697413"/>
          <p14:tracePt t="89369" x="8491538" y="4697413"/>
          <p14:tracePt t="89707" x="8501063" y="4697413"/>
          <p14:tracePt t="89733" x="8528050" y="4697413"/>
          <p14:tracePt t="89746" x="8562975" y="4697413"/>
          <p14:tracePt t="89758" x="8653463" y="4705350"/>
          <p14:tracePt t="89771" x="8759825" y="4732338"/>
          <p14:tracePt t="89785" x="8894763" y="4795838"/>
          <p14:tracePt t="89801" x="8991600" y="4830763"/>
          <p14:tracePt t="89818" x="9045575" y="4867275"/>
          <p14:tracePt t="89835" x="9099550" y="4902200"/>
          <p14:tracePt t="89851" x="9109075" y="4911725"/>
          <p14:tracePt t="89868" x="9117013" y="4919663"/>
          <p14:tracePt t="89885" x="9126538" y="4919663"/>
          <p14:tracePt t="89901" x="9126538" y="4929188"/>
          <p14:tracePt t="89919" x="9134475" y="4929188"/>
          <p14:tracePt t="89936" x="9144000" y="4929188"/>
          <p14:tracePt t="89951" x="9153525" y="4938713"/>
          <p14:tracePt t="90037" x="9161463" y="4938713"/>
          <p14:tracePt t="90152" x="9161463" y="4946650"/>
          <p14:tracePt t="91183" x="9170988" y="4946650"/>
          <p14:tracePt t="92163" x="9099550" y="4938713"/>
          <p14:tracePt t="92176" x="8759825" y="4840288"/>
          <p14:tracePt t="92188" x="8108950" y="4625975"/>
          <p14:tracePt t="92201" x="7251700" y="4357688"/>
          <p14:tracePt t="92214" x="6751638" y="4187825"/>
          <p14:tracePt t="92230" x="6510338" y="4089400"/>
          <p14:tracePt t="92247" x="6367463" y="3990975"/>
          <p14:tracePt t="92263" x="6259513" y="3929063"/>
          <p14:tracePt t="92280" x="6161088" y="3848100"/>
          <p14:tracePt t="92297" x="6126163" y="3813175"/>
          <p14:tracePt t="92506" x="6126163" y="3803650"/>
          <p14:tracePt t="92532" x="6126163" y="3768725"/>
          <p14:tracePt t="92545" x="6126163" y="3697288"/>
          <p14:tracePt t="92557" x="6161088" y="3608388"/>
          <p14:tracePt t="92570" x="6296025" y="3465513"/>
          <p14:tracePt t="92583" x="6653213" y="3268663"/>
          <p14:tracePt t="92596" x="7170738" y="3125788"/>
          <p14:tracePt t="92613" x="7751763" y="3071813"/>
          <p14:tracePt t="92629" x="8126413" y="3071813"/>
          <p14:tracePt t="92646" x="8483600" y="3071813"/>
          <p14:tracePt t="92662" x="8582025" y="3089275"/>
          <p14:tracePt t="92679" x="8653463" y="3098800"/>
          <p14:tracePt t="92696" x="8680450" y="3098800"/>
          <p14:tracePt t="92712" x="8697913" y="3108325"/>
          <p14:tracePt t="92735" x="8705850" y="3108325"/>
          <p14:tracePt t="93040" x="8680450" y="3108325"/>
          <p14:tracePt t="93053" x="8616950" y="3108325"/>
          <p14:tracePt t="93066" x="8537575" y="3108325"/>
          <p14:tracePt t="93079" x="8412163" y="3116263"/>
          <p14:tracePt t="93095" x="8296275" y="3116263"/>
          <p14:tracePt t="93112" x="8180388" y="3125788"/>
          <p14:tracePt t="93129" x="7966075" y="3152775"/>
          <p14:tracePt t="93145" x="7840663" y="3152775"/>
          <p14:tracePt t="93162" x="7742238" y="3160713"/>
          <p14:tracePt t="93178" x="7643813" y="3160713"/>
          <p14:tracePt t="93195" x="7466013" y="3170238"/>
          <p14:tracePt t="93211" x="7367588" y="3170238"/>
          <p14:tracePt t="93228" x="7242175" y="3170238"/>
          <p14:tracePt t="93245" x="7062788" y="3170238"/>
          <p14:tracePt t="93262" x="6956425" y="3170238"/>
          <p14:tracePt t="93278" x="6840538" y="3179763"/>
          <p14:tracePt t="93295" x="6626225" y="3197225"/>
          <p14:tracePt t="93311" x="6527800" y="3205163"/>
          <p14:tracePt t="93328" x="6429375" y="3214688"/>
          <p14:tracePt t="93345" x="6330950" y="3224213"/>
          <p14:tracePt t="93345" x="6242050" y="3232150"/>
          <p14:tracePt t="93361" x="6153150" y="3251200"/>
          <p14:tracePt t="93378" x="6081713" y="3259138"/>
          <p14:tracePt t="93395" x="6018213" y="3259138"/>
          <p14:tracePt t="93411" x="5894388" y="3259138"/>
          <p14:tracePt t="93428" x="5857875" y="3268663"/>
          <p14:tracePt t="93444" x="5830888" y="3268663"/>
          <p14:tracePt t="93461" x="5786438" y="3268663"/>
          <p14:tracePt t="93485" x="5776913" y="3268663"/>
          <p14:tracePt t="93497" x="5768975" y="3268663"/>
          <p14:tracePt t="93726" x="5786438" y="3268663"/>
          <p14:tracePt t="93739" x="5848350" y="3259138"/>
          <p14:tracePt t="93752" x="5973763" y="3241675"/>
          <p14:tracePt t="93765" x="6161088" y="3224213"/>
          <p14:tracePt t="93778" x="6348413" y="3205163"/>
          <p14:tracePt t="93794" x="6510338" y="3187700"/>
          <p14:tracePt t="93810" x="6643688" y="3179763"/>
          <p14:tracePt t="93827" x="6769100" y="3170238"/>
          <p14:tracePt t="93828" x="6894513" y="3170238"/>
          <p14:tracePt t="93843" x="7027863" y="3170238"/>
          <p14:tracePt t="93861" x="7143750" y="3170238"/>
          <p14:tracePt t="93877" x="7232650" y="3170238"/>
          <p14:tracePt t="93893" x="7412038" y="3170238"/>
          <p14:tracePt t="93910" x="7466013" y="3170238"/>
          <p14:tracePt t="93927" x="7545388" y="3170238"/>
          <p14:tracePt t="93944" x="7705725" y="3152775"/>
          <p14:tracePt t="93960" x="7813675" y="3143250"/>
          <p14:tracePt t="93977" x="7902575" y="3125788"/>
          <p14:tracePt t="93994" x="8010525" y="3125788"/>
          <p14:tracePt t="94010" x="8045450" y="3125788"/>
          <p14:tracePt t="94027" x="8062913" y="3125788"/>
          <p14:tracePt t="94043" x="8081963" y="3125788"/>
          <p14:tracePt t="94082" x="8089900" y="3125788"/>
          <p14:tracePt t="94374" x="8072438" y="3125788"/>
          <p14:tracePt t="94387" x="8045450" y="3125788"/>
          <p14:tracePt t="94400" x="8018463" y="3125788"/>
          <p14:tracePt t="94412" x="8001000" y="3125788"/>
          <p14:tracePt t="94426" x="7974013" y="3125788"/>
          <p14:tracePt t="94442" x="7966075" y="3125788"/>
          <p14:tracePt t="94459" x="7947025" y="3125788"/>
          <p14:tracePt t="94476" x="7939088" y="3125788"/>
          <p14:tracePt t="95226" x="7947025" y="3125788"/>
          <p14:tracePt t="95238" x="7947025" y="3143250"/>
          <p14:tracePt t="95251" x="7947025" y="3160713"/>
          <p14:tracePt t="95264" x="7966075" y="3197225"/>
          <p14:tracePt t="95277" x="7983538" y="3241675"/>
          <p14:tracePt t="95291" x="8010525" y="3295650"/>
          <p14:tracePt t="95308" x="8018463" y="3330575"/>
          <p14:tracePt t="95324" x="8027988" y="3348038"/>
          <p14:tracePt t="95341" x="8037513" y="3375025"/>
          <p14:tracePt t="95358" x="8037513" y="3384550"/>
          <p14:tracePt t="95374" x="8037513" y="3394075"/>
          <p14:tracePt t="95391" x="8045450" y="3402013"/>
          <p14:tracePt t="95416" x="8054975" y="3411538"/>
          <p14:tracePt t="95442" x="8054975" y="3419475"/>
          <p14:tracePt t="95454" x="8054975" y="3429000"/>
          <p14:tracePt t="95594" x="8062913" y="3438525"/>
          <p14:tracePt t="97820" x="8062913" y="3455988"/>
          <p14:tracePt t="97833" x="8018463" y="3517900"/>
          <p14:tracePt t="97846" x="7912100" y="3679825"/>
          <p14:tracePt t="97858" x="7705725" y="3990975"/>
          <p14:tracePt t="97872" x="7446963" y="4348163"/>
          <p14:tracePt t="97886" x="7251700" y="4625975"/>
          <p14:tracePt t="97903" x="7108825" y="4822825"/>
          <p14:tracePt t="97919" x="7037388" y="4911725"/>
          <p14:tracePt t="97936" x="6902450" y="5027613"/>
          <p14:tracePt t="97952" x="6867525" y="5062538"/>
          <p14:tracePt t="97969" x="6823075" y="5089525"/>
          <p14:tracePt t="97986" x="6786563" y="5099050"/>
          <p14:tracePt t="98002" x="6777038" y="5099050"/>
          <p14:tracePt t="98019" x="6769100" y="5108575"/>
          <p14:tracePt t="98036" x="6751638" y="5108575"/>
          <p14:tracePt t="98061" x="6742113" y="5108575"/>
          <p14:tracePt t="98074" x="6732588" y="5108575"/>
          <p14:tracePt t="98087" x="6715125" y="5108575"/>
          <p14:tracePt t="98102" x="6680200" y="5099050"/>
          <p14:tracePt t="98119" x="6643688" y="5081588"/>
          <p14:tracePt t="98135" x="6589713" y="5062538"/>
          <p14:tracePt t="98152" x="6510338" y="5027613"/>
          <p14:tracePt t="98169" x="6465888" y="5018088"/>
          <p14:tracePt t="98185" x="6411913" y="5010150"/>
          <p14:tracePt t="98202" x="6313488" y="4983163"/>
          <p14:tracePt t="98219" x="6242050" y="4965700"/>
          <p14:tracePt t="98235" x="6197600" y="4956175"/>
          <p14:tracePt t="98252" x="6054725" y="4938713"/>
          <p14:tracePt t="98269" x="5983288" y="4938713"/>
          <p14:tracePt t="98285" x="5919788" y="4938713"/>
          <p14:tracePt t="98303" x="5759450" y="4938713"/>
          <p14:tracePt t="98319" x="5705475" y="4938713"/>
          <p14:tracePt t="98335" x="5661025" y="4938713"/>
          <p14:tracePt t="98352" x="5634038" y="4938713"/>
          <p14:tracePt t="98368" x="5616575" y="4938713"/>
          <p14:tracePt t="103147" x="5616575" y="4929188"/>
          <p14:tracePt t="103160" x="5626100" y="4902200"/>
          <p14:tracePt t="103172" x="5724525" y="4795838"/>
          <p14:tracePt t="103185" x="6045200" y="4456113"/>
          <p14:tracePt t="103198" x="6500813" y="3990975"/>
          <p14:tracePt t="103211" x="7010400" y="3509963"/>
          <p14:tracePt t="103226" x="7385050" y="3224213"/>
          <p14:tracePt t="103242" x="7599363" y="3017838"/>
          <p14:tracePt t="103259" x="7742238" y="2884488"/>
          <p14:tracePt t="103275" x="7867650" y="2776538"/>
          <p14:tracePt t="103292" x="7885113" y="2759075"/>
          <p14:tracePt t="103309" x="7894638" y="2759075"/>
          <p14:tracePt t="103325" x="7894638" y="2741613"/>
          <p14:tracePt t="103342" x="7902575" y="2741613"/>
          <p14:tracePt t="104215" x="7902575" y="2732088"/>
          <p14:tracePt t="104254" x="7912100" y="2732088"/>
          <p14:tracePt t="104317" x="7920038" y="2732088"/>
          <p14:tracePt t="104673" x="7867650" y="2786063"/>
          <p14:tracePt t="104686" x="7653338" y="3009900"/>
          <p14:tracePt t="104699" x="7161213" y="3490913"/>
          <p14:tracePt t="104711" x="6581775" y="4071938"/>
          <p14:tracePt t="104724" x="6126163" y="4456113"/>
          <p14:tracePt t="104739" x="5867400" y="4679950"/>
          <p14:tracePt t="104756" x="5661025" y="4840288"/>
          <p14:tracePt t="104773" x="5572125" y="4902200"/>
          <p14:tracePt t="104789" x="5491163" y="4956175"/>
          <p14:tracePt t="104806" x="5483225" y="4956175"/>
          <p14:tracePt t="104902" x="5473700" y="4956175"/>
          <p14:tracePt t="104952" x="5465763" y="4956175"/>
          <p14:tracePt t="105004" x="5456238" y="4956175"/>
          <p14:tracePt t="105016" x="5429250" y="4956175"/>
          <p14:tracePt t="105029" x="5394325" y="4956175"/>
          <p14:tracePt t="105041" x="5348288" y="4956175"/>
          <p14:tracePt t="105055" x="5295900" y="4956175"/>
          <p14:tracePt t="105072" x="5224463" y="4965700"/>
          <p14:tracePt t="105089" x="5170488" y="4965700"/>
          <p14:tracePt t="105105" x="5108575" y="4965700"/>
          <p14:tracePt t="105122" x="5089525" y="4965700"/>
          <p14:tracePt t="105139" x="5072063" y="4965700"/>
          <p14:tracePt t="105155" x="5054600" y="4965700"/>
          <p14:tracePt t="105181" x="5045075" y="4965700"/>
          <p14:tracePt t="106491" x="5054600" y="4965700"/>
          <p14:tracePt t="106504" x="5062538" y="4965700"/>
          <p14:tracePt t="106529" x="5072063" y="4965700"/>
          <p14:tracePt t="106541" x="5081588" y="4965700"/>
          <p14:tracePt t="106554" x="5099050" y="4946650"/>
          <p14:tracePt t="106567" x="5153025" y="4919663"/>
          <p14:tracePt t="106580" x="5259388" y="4867275"/>
          <p14:tracePt t="106592" x="5500688" y="4768850"/>
          <p14:tracePt t="106605" x="5822950" y="4687888"/>
          <p14:tracePt t="106619" x="6116638" y="4608513"/>
          <p14:tracePt t="106636" x="6411913" y="4562475"/>
          <p14:tracePt t="106652" x="6670675" y="4518025"/>
          <p14:tracePt t="106669" x="7108825" y="4491038"/>
          <p14:tracePt t="106686" x="7313613" y="4473575"/>
          <p14:tracePt t="106702" x="7510463" y="4473575"/>
          <p14:tracePt t="106719" x="7920038" y="4465638"/>
          <p14:tracePt t="106735" x="8099425" y="4465638"/>
          <p14:tracePt t="106752" x="8215313" y="4465638"/>
          <p14:tracePt t="106769" x="8323263" y="4465638"/>
          <p14:tracePt t="106786" x="8412163" y="4465638"/>
          <p14:tracePt t="106802" x="8429625" y="4465638"/>
          <p14:tracePt t="106999" x="8447088" y="4465638"/>
          <p14:tracePt t="107011" x="8466138" y="4456113"/>
          <p14:tracePt t="107024" x="8537575" y="4438650"/>
          <p14:tracePt t="107037" x="8643938" y="4419600"/>
          <p14:tracePt t="107052" x="8777288" y="4402138"/>
          <p14:tracePt t="107068" x="8912225" y="4394200"/>
          <p14:tracePt t="107085" x="9018588" y="4394200"/>
          <p14:tracePt t="107102" x="9170988" y="4394200"/>
          <p14:tracePt t="107118" x="9197975" y="4394200"/>
          <p14:tracePt t="107135" x="9232900" y="4394200"/>
          <p14:tracePt t="107152" x="9277350" y="4411663"/>
          <p14:tracePt t="107168" x="9296400" y="4411663"/>
          <p14:tracePt t="107185" x="9304338" y="4411663"/>
          <p14:tracePt t="107202" x="9323388" y="4419600"/>
          <p14:tracePt t="107227" x="9331325" y="4429125"/>
          <p14:tracePt t="107660" x="9340850" y="4429125"/>
          <p14:tracePt t="107685" x="9348788" y="4429125"/>
          <p14:tracePt t="107698" x="9358313" y="4429125"/>
          <p14:tracePt t="107723" x="9367838" y="4429125"/>
          <p14:tracePt t="107761" x="9375775" y="4429125"/>
          <p14:tracePt t="107800" x="9385300" y="4429125"/>
          <p14:tracePt t="107812" x="9385300" y="4438650"/>
          <p14:tracePt t="107825" x="9394825" y="4438650"/>
          <p14:tracePt t="107838" x="9420225" y="4446588"/>
          <p14:tracePt t="107851" x="9447213" y="4446588"/>
          <p14:tracePt t="107867" x="9491663" y="4465638"/>
          <p14:tracePt t="107883" x="9537700" y="4491038"/>
          <p14:tracePt t="107900" x="9582150" y="4510088"/>
          <p14:tracePt t="107917" x="9644063" y="4545013"/>
          <p14:tracePt t="107933" x="9653588" y="4554538"/>
          <p14:tracePt t="107950" x="9661525" y="4562475"/>
          <p14:tracePt t="107967" x="9680575" y="4572000"/>
          <p14:tracePt t="107983" x="9688513" y="4572000"/>
          <p14:tracePt t="108000" x="9688513" y="4581525"/>
          <p14:tracePt t="108017" x="9725025" y="4608513"/>
          <p14:tracePt t="108033" x="9732963" y="4616450"/>
          <p14:tracePt t="108050" x="9742488" y="4633913"/>
          <p14:tracePt t="108067" x="9752013" y="4643438"/>
          <p14:tracePt t="108092" x="9759950" y="4643438"/>
          <p14:tracePt t="108104" x="9759950" y="4652963"/>
          <p14:tracePt t="108117" x="9769475" y="4652963"/>
          <p14:tracePt t="108359" x="9732963" y="4652963"/>
          <p14:tracePt t="108372" x="9634538" y="4625975"/>
          <p14:tracePt t="108384" x="9420225" y="4581525"/>
          <p14:tracePt t="108397" x="9117013" y="4465638"/>
          <p14:tracePt t="108410" x="8875713" y="4411663"/>
          <p14:tracePt t="108422" x="8786813" y="4375150"/>
          <p14:tracePt t="108435" x="8732838" y="4348163"/>
          <p14:tracePt t="108449" x="8680450" y="4330700"/>
          <p14:tracePt t="108466" x="8634413" y="4303713"/>
          <p14:tracePt t="108482" x="8589963" y="4268788"/>
          <p14:tracePt t="108499" x="8483600" y="4116388"/>
          <p14:tracePt t="108515" x="8447088" y="4037013"/>
          <p14:tracePt t="108532" x="8420100" y="3983038"/>
          <p14:tracePt t="108549" x="8385175" y="3902075"/>
          <p14:tracePt t="108565" x="8375650" y="3840163"/>
          <p14:tracePt t="108582" x="8367713" y="3776663"/>
          <p14:tracePt t="108599" x="8348663" y="3705225"/>
          <p14:tracePt t="108615" x="8323263" y="3608388"/>
          <p14:tracePt t="108632" x="8323263" y="3589338"/>
          <p14:tracePt t="108649" x="8313738" y="3571875"/>
          <p14:tracePt t="108665" x="8313738" y="3562350"/>
          <p14:tracePt t="108689" x="8313738" y="3554413"/>
          <p14:tracePt t="110088" x="8367713" y="3581400"/>
          <p14:tracePt t="110101" x="8501063" y="3687763"/>
          <p14:tracePt t="110114" x="8804275" y="3902075"/>
          <p14:tracePt t="110126" x="9232900" y="4251325"/>
          <p14:tracePt t="110139" x="9590088" y="4554538"/>
          <p14:tracePt t="110152" x="9848850" y="4822825"/>
          <p14:tracePt t="110165" x="10082213" y="5010150"/>
          <p14:tracePt t="110179" x="10225088" y="5143500"/>
          <p14:tracePt t="110196" x="10394950" y="5313363"/>
          <p14:tracePt t="110212" x="10528300" y="5473700"/>
          <p14:tracePt t="110229" x="10698163" y="5616575"/>
          <p14:tracePt t="110245" x="10725150" y="5643563"/>
          <p14:tracePt t="110262" x="10760075" y="5661025"/>
          <p14:tracePt t="110279" x="10760075" y="5670550"/>
          <p14:tracePt t="110304" x="10769600" y="5670550"/>
          <p14:tracePt t="110393" x="10742613" y="5653088"/>
          <p14:tracePt t="110406" x="10688638" y="5608638"/>
          <p14:tracePt t="110418" x="10617200" y="5527675"/>
          <p14:tracePt t="110431" x="10537825" y="5419725"/>
          <p14:tracePt t="110445" x="10474325" y="5357813"/>
          <p14:tracePt t="110462" x="10429875" y="5313363"/>
          <p14:tracePt t="110478" x="10412413" y="5295900"/>
          <p14:tracePt t="110495" x="10385425" y="5268913"/>
          <p14:tracePt t="110520" x="10375900" y="5268913"/>
          <p14:tracePt t="110533" x="10375900" y="5259388"/>
          <p14:tracePt t="110558" x="10375900" y="5251450"/>
          <p14:tracePt t="110571" x="10375900" y="5241925"/>
          <p14:tracePt t="110583" x="10375900" y="5232400"/>
          <p14:tracePt t="110596" x="10375900" y="5224463"/>
          <p14:tracePt t="110611" x="10375900" y="5205413"/>
          <p14:tracePt t="110628" x="10375900" y="5180013"/>
          <p14:tracePt t="110645" x="10385425" y="5160963"/>
          <p14:tracePt t="110661" x="10394950" y="5133975"/>
          <p14:tracePt t="110678" x="10394950" y="5126038"/>
          <p14:tracePt t="110695" x="10402888" y="5116513"/>
          <p14:tracePt t="110711" x="10402888" y="5108575"/>
          <p14:tracePt t="110728" x="10402888" y="5099050"/>
          <p14:tracePt t="110745" x="10412413" y="5099050"/>
          <p14:tracePt t="112721" x="10394950" y="5089525"/>
          <p14:tracePt t="112733" x="10340975" y="5081588"/>
          <p14:tracePt t="112746" x="10277475" y="5081588"/>
          <p14:tracePt t="112759" x="10206038" y="5081588"/>
          <p14:tracePt t="112774" x="10090150" y="5081588"/>
          <p14:tracePt t="112791" x="9974263" y="5072063"/>
          <p14:tracePt t="112807" x="9858375" y="5062538"/>
          <p14:tracePt t="112824" x="9698038" y="5054600"/>
          <p14:tracePt t="112841" x="9671050" y="5045075"/>
          <p14:tracePt t="112857" x="9644063" y="5045075"/>
          <p14:tracePt t="112874" x="9617075" y="5045075"/>
          <p14:tracePt t="112890" x="9609138" y="5045075"/>
          <p14:tracePt t="112911" x="9599613" y="5045075"/>
          <p14:tracePt t="112924" x="9590088" y="5045075"/>
          <p14:tracePt t="112940" x="9572625" y="5045075"/>
          <p14:tracePt t="112957" x="9528175" y="5045075"/>
          <p14:tracePt t="112974" x="9466263" y="5045075"/>
          <p14:tracePt t="112990" x="9269413" y="5062538"/>
          <p14:tracePt t="113007" x="9153525" y="5116513"/>
          <p14:tracePt t="113024" x="9018588" y="5170488"/>
          <p14:tracePt t="113040" x="8858250" y="5259388"/>
          <p14:tracePt t="113057" x="8786813" y="5286375"/>
          <p14:tracePt t="113074" x="8732838" y="5313363"/>
          <p14:tracePt t="113090" x="8653463" y="5330825"/>
          <p14:tracePt t="113107" x="8626475" y="5340350"/>
          <p14:tracePt t="113123" x="8609013" y="5348288"/>
          <p14:tracePt t="113140" x="8572500" y="5348288"/>
          <p14:tracePt t="113157" x="8555038" y="5357813"/>
          <p14:tracePt t="113178" x="8545513" y="5357813"/>
          <p14:tracePt t="113203" x="8537575" y="5357813"/>
          <p14:tracePt t="113445" x="8528050" y="5357813"/>
          <p14:tracePt t="113457" x="8510588" y="5357813"/>
          <p14:tracePt t="113470" x="8466138" y="5357813"/>
          <p14:tracePt t="113483" x="8402638" y="5340350"/>
          <p14:tracePt t="113495" x="8313738" y="5313363"/>
          <p14:tracePt t="113508" x="8224838" y="5259388"/>
          <p14:tracePt t="113522" x="8170863" y="5241925"/>
          <p14:tracePt t="113539" x="8134350" y="5214938"/>
          <p14:tracePt t="113556" x="8126413" y="5214938"/>
          <p14:tracePt t="113750" x="8116888" y="5197475"/>
          <p14:tracePt t="113762" x="8108950" y="5180013"/>
          <p14:tracePt t="113775" x="8081963" y="5099050"/>
          <p14:tracePt t="113789" x="8001000" y="4919663"/>
          <p14:tracePt t="113805" x="7885113" y="4562475"/>
          <p14:tracePt t="113822" x="7786688" y="4152900"/>
          <p14:tracePt t="113839" x="7670800" y="3705225"/>
          <p14:tracePt t="113855" x="7653338" y="3608388"/>
          <p14:tracePt t="113872" x="7634288" y="3544888"/>
          <p14:tracePt t="113889" x="7634288" y="3490913"/>
          <p14:tracePt t="113905" x="7626350" y="3438525"/>
          <p14:tracePt t="113922" x="7626350" y="3419475"/>
          <p14:tracePt t="113938" x="7626350" y="3402013"/>
          <p14:tracePt t="113955" x="7626350" y="3394075"/>
          <p14:tracePt t="114156" x="7616825" y="3394075"/>
          <p14:tracePt t="114169" x="7599363" y="3384550"/>
          <p14:tracePt t="114182" x="7581900" y="3367088"/>
          <p14:tracePt t="114195" x="7527925" y="3330575"/>
          <p14:tracePt t="114207" x="7473950" y="3268663"/>
          <p14:tracePt t="114221" x="7394575" y="3187700"/>
          <p14:tracePt t="114238" x="7323138" y="3133725"/>
          <p14:tracePt t="114255" x="7259638" y="3071813"/>
          <p14:tracePt t="114271" x="7170738" y="3000375"/>
          <p14:tracePt t="114288" x="7143750" y="2990850"/>
          <p14:tracePt t="114304" x="7108825" y="2973388"/>
          <p14:tracePt t="114321" x="7089775" y="2955925"/>
          <p14:tracePt t="114338" x="7062788" y="2955925"/>
          <p14:tracePt t="114354" x="7062788" y="2946400"/>
          <p14:tracePt t="114371" x="7054850" y="2946400"/>
          <p14:tracePt t="114387" x="7045325" y="2946400"/>
          <p14:tracePt t="114404" x="7037388" y="2946400"/>
          <p14:tracePt t="114421" x="7018338" y="2946400"/>
          <p14:tracePt t="114437" x="6973888" y="2955925"/>
          <p14:tracePt t="114454" x="6946900" y="2965450"/>
          <p14:tracePt t="114471" x="6911975" y="3000375"/>
          <p14:tracePt t="114487" x="6848475" y="3089275"/>
          <p14:tracePt t="114504" x="6813550" y="3143250"/>
          <p14:tracePt t="114521" x="6796088" y="3197225"/>
          <p14:tracePt t="114538" x="6777038" y="3251200"/>
          <p14:tracePt t="114554" x="6777038" y="3276600"/>
          <p14:tracePt t="114571" x="6777038" y="3286125"/>
          <p14:tracePt t="114588" x="6777038" y="3303588"/>
          <p14:tracePt t="114604" x="6786563" y="3303588"/>
          <p14:tracePt t="114620" x="6823075" y="3322638"/>
          <p14:tracePt t="114637" x="6848475" y="3330575"/>
          <p14:tracePt t="114654" x="6973888" y="3367088"/>
          <p14:tracePt t="114671" x="7062788" y="3367088"/>
          <p14:tracePt t="114687" x="7161213" y="3375025"/>
          <p14:tracePt t="114704" x="7269163" y="3375025"/>
          <p14:tracePt t="114720" x="7296150" y="3375025"/>
          <p14:tracePt t="114737" x="7313613" y="3375025"/>
          <p14:tracePt t="114754" x="7358063" y="3367088"/>
          <p14:tracePt t="114770" x="7385050" y="3348038"/>
          <p14:tracePt t="114787" x="7412038" y="3330575"/>
          <p14:tracePt t="114804" x="7473950" y="3268663"/>
          <p14:tracePt t="114820" x="7491413" y="3241675"/>
          <p14:tracePt t="114837" x="7518400" y="3224213"/>
          <p14:tracePt t="114853" x="7518400" y="3214688"/>
          <p14:tracePt t="114870" x="7527925" y="3205163"/>
          <p14:tracePt t="114905" x="7537450" y="3197225"/>
          <p14:tracePt t="114931" x="7537450" y="3187700"/>
          <p14:tracePt t="114943" x="7537450" y="3179763"/>
          <p14:tracePt t="114956" x="7537450" y="3170238"/>
          <p14:tracePt t="114970" x="7527925" y="3143250"/>
          <p14:tracePt t="114987" x="7510463" y="3098800"/>
          <p14:tracePt t="115003" x="7483475" y="3062288"/>
          <p14:tracePt t="115020" x="7412038" y="2990850"/>
          <p14:tracePt t="115036" x="7385050" y="2965450"/>
          <p14:tracePt t="115053" x="7348538" y="2946400"/>
          <p14:tracePt t="115070" x="7232650" y="2919413"/>
          <p14:tracePt t="115086" x="7188200" y="2911475"/>
          <p14:tracePt t="115103" x="7134225" y="2911475"/>
          <p14:tracePt t="115119" x="7089775" y="2911475"/>
          <p14:tracePt t="115136" x="6983413" y="2928938"/>
          <p14:tracePt t="115153" x="6929438" y="2955925"/>
          <p14:tracePt t="115169" x="6875463" y="2982913"/>
          <p14:tracePt t="115186" x="6823075" y="3009900"/>
          <p14:tracePt t="115203" x="6823075" y="3017838"/>
          <p14:tracePt t="115219" x="6804025" y="3017838"/>
          <p14:tracePt t="115236" x="6804025" y="3027363"/>
          <p14:tracePt t="115337" x="6804025" y="3036888"/>
          <p14:tracePt t="115362" x="6804025" y="3044825"/>
          <p14:tracePt t="115375" x="6804025" y="3054350"/>
          <p14:tracePt t="115400" x="6804025" y="3062288"/>
          <p14:tracePt t="115426" x="6804025" y="3071813"/>
          <p14:tracePt t="115438" x="6823075" y="3081338"/>
          <p14:tracePt t="115452" x="6858000" y="3108325"/>
          <p14:tracePt t="115464" x="6911975" y="3133725"/>
          <p14:tracePt t="115477" x="6946900" y="3160713"/>
          <p14:tracePt t="115489" x="6983413" y="3179763"/>
          <p14:tracePt t="115502" x="7000875" y="3179763"/>
          <p14:tracePt t="115519" x="7027863" y="3187700"/>
          <p14:tracePt t="115535" x="7045325" y="3197225"/>
          <p14:tracePt t="115552" x="7054850" y="3197225"/>
          <p14:tracePt t="115569" x="7099300" y="3205163"/>
          <p14:tracePt t="115585" x="7116763" y="3205163"/>
          <p14:tracePt t="115602" x="7134225" y="3205163"/>
          <p14:tracePt t="115618" x="7153275" y="3205163"/>
          <p14:tracePt t="115642" x="7161213" y="3205163"/>
          <p14:tracePt t="115705" x="7170738" y="3205163"/>
          <p14:tracePt t="115756" x="7180263" y="3205163"/>
          <p14:tracePt t="118873" x="7188200" y="3205163"/>
          <p14:tracePt t="118886" x="7224713" y="3197225"/>
          <p14:tracePt t="118899" x="7313613" y="3143250"/>
          <p14:tracePt t="118913" x="7500938" y="3081338"/>
          <p14:tracePt t="118929" x="7777163" y="2990850"/>
          <p14:tracePt t="118946" x="7991475" y="2938463"/>
          <p14:tracePt t="118962" x="8188325" y="2894013"/>
          <p14:tracePt t="118979" x="8232775" y="2894013"/>
          <p14:tracePt t="118995" x="8269288" y="2894013"/>
          <p14:tracePt t="119012" x="8286750" y="2894013"/>
          <p14:tracePt t="119029" x="8313738" y="2894013"/>
          <p14:tracePt t="119045" x="8323263" y="2894013"/>
          <p14:tracePt t="119062" x="8331200" y="2894013"/>
          <p14:tracePt t="119079" x="8348663" y="2894013"/>
          <p14:tracePt t="119096" x="8367713" y="2894013"/>
          <p14:tracePt t="119112" x="8375650" y="2894013"/>
          <p14:tracePt t="119129" x="8402638" y="2894013"/>
          <p14:tracePt t="119152" x="8412163" y="2894013"/>
          <p14:tracePt t="119368" x="8402638" y="2894013"/>
          <p14:tracePt t="119381" x="8331200" y="2894013"/>
          <p14:tracePt t="119394" x="8143875" y="2955925"/>
          <p14:tracePt t="119406" x="7777163" y="3044825"/>
          <p14:tracePt t="119419" x="7412038" y="3143250"/>
          <p14:tracePt t="119432" x="7161213" y="3197225"/>
          <p14:tracePt t="119445" x="7027863" y="3224213"/>
          <p14:tracePt t="119461" x="6929438" y="3241675"/>
          <p14:tracePt t="119478" x="6848475" y="3241675"/>
          <p14:tracePt t="119494" x="6786563" y="3251200"/>
          <p14:tracePt t="119511" x="6715125" y="3251200"/>
          <p14:tracePt t="119528" x="6688138" y="3251200"/>
          <p14:tracePt t="119544" x="6653213" y="3251200"/>
          <p14:tracePt t="119561" x="6616700" y="3251200"/>
          <p14:tracePt t="119578" x="6608763" y="3251200"/>
          <p14:tracePt t="119594" x="6599238" y="3251200"/>
          <p14:tracePt t="119623" x="6589713" y="3251200"/>
          <p14:tracePt t="119648" x="6581775" y="3251200"/>
          <p14:tracePt t="119661" x="6562725" y="3251200"/>
          <p14:tracePt t="119673" x="6537325" y="3251200"/>
          <p14:tracePt t="119686" x="6510338" y="3251200"/>
          <p14:tracePt t="119699" x="6456363" y="3251200"/>
          <p14:tracePt t="119711" x="6411913" y="3251200"/>
          <p14:tracePt t="119727" x="6357938" y="3251200"/>
          <p14:tracePt t="119744" x="6323013" y="3251200"/>
          <p14:tracePt t="119761" x="6269038" y="3251200"/>
          <p14:tracePt t="119777" x="6197600" y="3251200"/>
          <p14:tracePt t="119794" x="6161088" y="3251200"/>
          <p14:tracePt t="119810" x="6134100" y="3251200"/>
          <p14:tracePt t="119827" x="6081713" y="3251200"/>
          <p14:tracePt t="119844" x="6054725" y="3251200"/>
          <p14:tracePt t="119860" x="6027738" y="3251200"/>
          <p14:tracePt t="119877" x="5991225" y="3251200"/>
          <p14:tracePt t="119894" x="5983288" y="3251200"/>
          <p14:tracePt t="119911" x="5973763" y="3251200"/>
          <p14:tracePt t="119928" x="5956300" y="3251200"/>
          <p14:tracePt t="120207" x="5983288" y="3251200"/>
          <p14:tracePt t="120220" x="6010275" y="3241675"/>
          <p14:tracePt t="120233" x="6081713" y="3232150"/>
          <p14:tracePt t="120245" x="6197600" y="3224213"/>
          <p14:tracePt t="120260" x="6384925" y="3214688"/>
          <p14:tracePt t="120276" x="6572250" y="3187700"/>
          <p14:tracePt t="120293" x="6777038" y="3160713"/>
          <p14:tracePt t="120310" x="7027863" y="3143250"/>
          <p14:tracePt t="120326" x="7134225" y="3133725"/>
          <p14:tracePt t="120343" x="7242175" y="3125788"/>
          <p14:tracePt t="120360" x="7439025" y="3108325"/>
          <p14:tracePt t="120376" x="7537450" y="3089275"/>
          <p14:tracePt t="120393" x="7653338" y="3089275"/>
          <p14:tracePt t="120410" x="7867650" y="3089275"/>
          <p14:tracePt t="120426" x="7956550" y="3089275"/>
          <p14:tracePt t="120443" x="8027988" y="3089275"/>
          <p14:tracePt t="120459" x="8099425" y="3089275"/>
          <p14:tracePt t="120476" x="8170863" y="3089275"/>
          <p14:tracePt t="122292" x="8161338" y="3089275"/>
          <p14:tracePt t="122305" x="8116888" y="3089275"/>
          <p14:tracePt t="122317" x="7956550" y="3133725"/>
          <p14:tracePt t="122330" x="7500938" y="3295650"/>
          <p14:tracePt t="122342" x="6804025" y="3589338"/>
          <p14:tracePt t="122356" x="6099175" y="3938588"/>
          <p14:tracePt t="122372" x="5581650" y="4241800"/>
          <p14:tracePt t="122389" x="5187950" y="4527550"/>
          <p14:tracePt t="122406" x="4562475" y="4929188"/>
          <p14:tracePt t="122422" x="4384675" y="5072063"/>
          <p14:tracePt t="122439" x="4295775" y="5153025"/>
          <p14:tracePt t="122455" x="4251325" y="5187950"/>
          <p14:tracePt t="122472" x="4224338" y="5214938"/>
          <p14:tracePt t="122762" x="4232275" y="5214938"/>
          <p14:tracePt t="122775" x="4259263" y="5214938"/>
          <p14:tracePt t="122788" x="4340225" y="5214938"/>
          <p14:tracePt t="122800" x="4456113" y="5214938"/>
          <p14:tracePt t="122813" x="4660900" y="5232400"/>
          <p14:tracePt t="122825" x="4919663" y="5241925"/>
          <p14:tracePt t="122838" x="5143500" y="5241925"/>
          <p14:tracePt t="122855" x="5394325" y="5241925"/>
          <p14:tracePt t="122871" x="5715000" y="5241925"/>
          <p14:tracePt t="122888" x="6062663" y="5241925"/>
          <p14:tracePt t="122904" x="6867525" y="5205413"/>
          <p14:tracePt t="122921" x="7269163" y="5170488"/>
          <p14:tracePt t="122938" x="7510463" y="5143500"/>
          <p14:tracePt t="122954" x="7840663" y="5108575"/>
          <p14:tracePt t="122971" x="7902575" y="5108575"/>
          <p14:tracePt t="122988" x="7939088" y="5108575"/>
          <p14:tracePt t="123004" x="7983538" y="5108575"/>
          <p14:tracePt t="123257" x="8001000" y="5108575"/>
          <p14:tracePt t="123270" x="8045450" y="5108575"/>
          <p14:tracePt t="123283" x="8161338" y="5108575"/>
          <p14:tracePt t="123296" x="8367713" y="5108575"/>
          <p14:tracePt t="123308" x="8680450" y="5143500"/>
          <p14:tracePt t="123321" x="8956675" y="5170488"/>
          <p14:tracePt t="123337" x="9109075" y="5205413"/>
          <p14:tracePt t="123354" x="9232900" y="5232400"/>
          <p14:tracePt t="123370" x="9348788" y="5268913"/>
          <p14:tracePt t="123387" x="9590088" y="5348288"/>
          <p14:tracePt t="123404" x="9661525" y="5402263"/>
          <p14:tracePt t="123420" x="9725025" y="5446713"/>
          <p14:tracePt t="123437" x="9759950" y="5483225"/>
          <p14:tracePt t="123453" x="9769475" y="5491163"/>
          <p14:tracePt t="123486" x="9777413" y="5491163"/>
          <p14:tracePt t="123550" x="9759950" y="5483225"/>
          <p14:tracePt t="123562" x="9705975" y="5456238"/>
          <p14:tracePt t="123575" x="9582150" y="5402263"/>
          <p14:tracePt t="123588" x="9394825" y="5340350"/>
          <p14:tracePt t="123603" x="9170988" y="5268913"/>
          <p14:tracePt t="123620" x="9001125" y="5232400"/>
          <p14:tracePt t="123636" x="8875713" y="5214938"/>
          <p14:tracePt t="123653" x="8769350" y="5205413"/>
          <p14:tracePt t="123670" x="8742363" y="5205413"/>
          <p14:tracePt t="123686" x="8724900" y="5205413"/>
          <p14:tracePt t="123703" x="8705850" y="5205413"/>
          <p14:tracePt t="123817" x="8724900" y="5205413"/>
          <p14:tracePt t="123829" x="8786813" y="5205413"/>
          <p14:tracePt t="123842" x="8894763" y="5241925"/>
          <p14:tracePt t="123855" x="9090025" y="5295900"/>
          <p14:tracePt t="123869" x="9286875" y="5348288"/>
          <p14:tracePt t="123886" x="9412288" y="5367338"/>
          <p14:tracePt t="123903" x="9483725" y="5375275"/>
          <p14:tracePt t="123919" x="9563100" y="5394325"/>
          <p14:tracePt t="123936" x="9582150" y="5394325"/>
          <p14:tracePt t="123953" x="9599613" y="5394325"/>
          <p14:tracePt t="123969" x="9617075" y="5394325"/>
          <p14:tracePt t="123994" x="9634538" y="5384800"/>
          <p14:tracePt t="124007" x="9634538" y="5375275"/>
          <p14:tracePt t="124020" x="9634538" y="5357813"/>
          <p14:tracePt t="124036" x="9634538" y="5322888"/>
          <p14:tracePt t="124052" x="9634538" y="5276850"/>
          <p14:tracePt t="124069" x="9599613" y="5205413"/>
          <p14:tracePt t="124085" x="9439275" y="5116513"/>
          <p14:tracePt t="124102" x="9304338" y="5099050"/>
          <p14:tracePt t="124119" x="9153525" y="5099050"/>
          <p14:tracePt t="124135" x="8724900" y="5224463"/>
          <p14:tracePt t="124152" x="8634413" y="5276850"/>
          <p14:tracePt t="124169" x="8572500" y="5313363"/>
          <p14:tracePt t="124186" x="8491538" y="5375275"/>
          <p14:tracePt t="124202" x="8483600" y="5384800"/>
          <p14:tracePt t="124219" x="8466138" y="5411788"/>
          <p14:tracePt t="124248" x="8466138" y="5419725"/>
          <p14:tracePt t="124274" x="8466138" y="5438775"/>
          <p14:tracePt t="124286" x="8466138" y="5446713"/>
          <p14:tracePt t="124299" x="8491538" y="5473700"/>
          <p14:tracePt t="124312" x="8528050" y="5500688"/>
          <p14:tracePt t="124324" x="8599488" y="5527675"/>
          <p14:tracePt t="124337" x="8670925" y="5554663"/>
          <p14:tracePt t="124352" x="8715375" y="5554663"/>
          <p14:tracePt t="124368" x="8751888" y="5562600"/>
          <p14:tracePt t="124385" x="8769350" y="5572125"/>
          <p14:tracePt t="124402" x="8777288" y="5572125"/>
          <p14:tracePt t="124418" x="8786813" y="5572125"/>
          <p14:tracePt t="124439" x="8796338" y="5562600"/>
          <p14:tracePt t="124452" x="8796338" y="5537200"/>
          <p14:tracePt t="124468" x="8786813" y="5510213"/>
          <p14:tracePt t="124485" x="8759825" y="5483225"/>
          <p14:tracePt t="124501" x="8715375" y="5446713"/>
          <p14:tracePt t="124518" x="8537575" y="5402263"/>
          <p14:tracePt t="124535" x="8412163" y="5402263"/>
          <p14:tracePt t="124552" x="8277225" y="5394325"/>
          <p14:tracePt t="124568" x="8037513" y="5394325"/>
          <p14:tracePt t="124585" x="7956550" y="5394325"/>
          <p14:tracePt t="124601" x="7894638" y="5394325"/>
          <p14:tracePt t="124618" x="7813675" y="5394325"/>
          <p14:tracePt t="124635" x="7804150" y="5394325"/>
          <p14:tracePt t="124651" x="7786688" y="5394325"/>
          <p14:tracePt t="125596" x="7777163" y="5394325"/>
          <p14:tracePt t="125609" x="7759700" y="5394325"/>
          <p14:tracePt t="125621" x="7732713" y="5402263"/>
          <p14:tracePt t="125635" x="7680325" y="5419725"/>
          <p14:tracePt t="125649" x="7581900" y="5465763"/>
          <p14:tracePt t="125666" x="7412038" y="5518150"/>
          <p14:tracePt t="125683" x="7286625" y="5562600"/>
          <p14:tracePt t="125699" x="7072313" y="5599113"/>
          <p14:tracePt t="125716" x="6991350" y="5616575"/>
          <p14:tracePt t="125732" x="6911975" y="5616575"/>
          <p14:tracePt t="125749" x="6796088" y="5616575"/>
          <p14:tracePt t="125766" x="6732588" y="5616575"/>
          <p14:tracePt t="125782" x="6670675" y="5616575"/>
          <p14:tracePt t="125799" x="6500813" y="5616575"/>
          <p14:tracePt t="125816" x="6411913" y="5616575"/>
          <p14:tracePt t="125833" x="6340475" y="5616575"/>
          <p14:tracePt t="125849" x="6286500" y="5616575"/>
          <p14:tracePt t="125865" x="6224588" y="5616575"/>
          <p14:tracePt t="125882" x="6197600" y="5616575"/>
          <p14:tracePt t="125899" x="6170613" y="5616575"/>
          <p14:tracePt t="125915" x="6134100" y="5616575"/>
          <p14:tracePt t="125933" x="6126163" y="5616575"/>
          <p14:tracePt t="125949" x="6108700" y="5616575"/>
          <p14:tracePt t="125977" x="6099175" y="5616575"/>
          <p14:tracePt t="126079" x="6089650" y="5616575"/>
          <p14:tracePt t="126092" x="6081713" y="5616575"/>
          <p14:tracePt t="126105" x="6062663" y="5616575"/>
          <p14:tracePt t="126117" x="6027738" y="5616575"/>
          <p14:tracePt t="126132" x="5983288" y="5616575"/>
          <p14:tracePt t="126148" x="5946775" y="5616575"/>
          <p14:tracePt t="126165" x="5902325" y="5616575"/>
          <p14:tracePt t="126182" x="5822950" y="5616575"/>
          <p14:tracePt t="126198" x="5795963" y="5616575"/>
          <p14:tracePt t="126215" x="5751513" y="5616575"/>
          <p14:tracePt t="126232" x="5670550" y="5616575"/>
          <p14:tracePt t="126248" x="5634038" y="5616575"/>
          <p14:tracePt t="126265" x="5616575" y="5616575"/>
          <p14:tracePt t="126282" x="5581650" y="5616575"/>
          <p14:tracePt t="126307" x="5572125" y="5616575"/>
          <p14:tracePt t="126409" x="5581650" y="5616575"/>
          <p14:tracePt t="126422" x="5616575" y="5616575"/>
          <p14:tracePt t="126434" x="5653088" y="5616575"/>
          <p14:tracePt t="126449" x="5715000" y="5616575"/>
          <p14:tracePt t="126464" x="5776913" y="5608638"/>
          <p14:tracePt t="126481" x="5840413" y="5599113"/>
          <p14:tracePt t="126499" x="5956300" y="5589588"/>
          <p14:tracePt t="126514" x="6010275" y="5581650"/>
          <p14:tracePt t="126531" x="6045200" y="5581650"/>
          <p14:tracePt t="126548" x="6089650" y="5581650"/>
          <p14:tracePt t="126564" x="6099175" y="5572125"/>
          <p14:tracePt t="126581" x="6108700" y="5572125"/>
          <p14:tracePt t="126598" x="6116638" y="5572125"/>
          <p14:tracePt t="126614" x="6126163" y="5572125"/>
          <p14:tracePt t="126638" x="6143625" y="5572125"/>
          <p14:tracePt t="126650" x="6161088" y="5572125"/>
          <p14:tracePt t="126664" x="6180138" y="5572125"/>
          <p14:tracePt t="126688" x="6188075" y="5572125"/>
          <p14:tracePt t="126700" x="6197600" y="5572125"/>
          <p14:tracePt t="126726" x="6205538" y="5572125"/>
          <p14:tracePt t="126739" x="6215063" y="5572125"/>
          <p14:tracePt t="126764" x="6224588" y="5572125"/>
          <p14:tracePt t="126777" x="6232525" y="5572125"/>
          <p14:tracePt t="126815" x="6242050" y="5572125"/>
          <p14:tracePt t="126878" x="6251575" y="5572125"/>
          <p14:tracePt t="126967" x="6259513" y="5572125"/>
          <p14:tracePt t="126980" x="6259513" y="5562600"/>
          <p14:tracePt t="127031" x="6269038" y="5562600"/>
          <p14:tracePt t="127107" x="6276975" y="5562600"/>
          <p14:tracePt t="127133" x="6286500" y="5562600"/>
          <p14:tracePt t="127146" x="6296025" y="5562600"/>
          <p14:tracePt t="127159" x="6313488" y="5562600"/>
          <p14:tracePt t="127171" x="6330950" y="5562600"/>
          <p14:tracePt t="127183" x="6348413" y="5562600"/>
          <p14:tracePt t="127197" x="6375400" y="5562600"/>
          <p14:tracePt t="127438" x="6367463" y="5554663"/>
          <p14:tracePt t="127451" x="6357938" y="5527675"/>
          <p14:tracePt t="127463" x="6357938" y="5491163"/>
          <p14:tracePt t="127476" x="6357938" y="5384800"/>
          <p14:tracePt t="127489" x="6357938" y="5251450"/>
          <p14:tracePt t="127501" x="6411913" y="5000625"/>
          <p14:tracePt t="127514" x="6527800" y="4741863"/>
          <p14:tracePt t="127529" x="6661150" y="4518025"/>
          <p14:tracePt t="127546" x="6796088" y="4295775"/>
          <p14:tracePt t="127562" x="6919913" y="4160838"/>
          <p14:tracePt t="127579" x="7108825" y="4000500"/>
          <p14:tracePt t="127595" x="7170738" y="3938588"/>
          <p14:tracePt t="127612" x="7215188" y="3884613"/>
          <p14:tracePt t="127629" x="7259638" y="3813175"/>
          <p14:tracePt t="127645" x="7277100" y="3776663"/>
          <p14:tracePt t="127667" x="7286625" y="3759200"/>
          <p14:tracePt t="127908" x="7286625" y="3751263"/>
          <p14:tracePt t="128073" x="7286625" y="3741738"/>
          <p14:tracePt t="128290" x="7286625" y="3732213"/>
          <p14:tracePt t="128302" x="7286625" y="3724275"/>
          <p14:tracePt t="128315" x="7286625" y="3697288"/>
          <p14:tracePt t="128328" x="7286625" y="3660775"/>
          <p14:tracePt t="128344" x="7296150" y="3608388"/>
          <p14:tracePt t="128361" x="7304088" y="3581400"/>
          <p14:tracePt t="128377" x="7304088" y="3554413"/>
          <p14:tracePt t="128394" x="7304088" y="3536950"/>
          <p14:tracePt t="128417" x="7304088" y="3527425"/>
          <p14:tracePt t="132348" x="7304088" y="3517900"/>
          <p14:tracePt t="136735" x="7304088" y="3509963"/>
          <p14:tracePt t="136747" x="7304088" y="3500438"/>
          <p14:tracePt t="136760" x="7304088" y="3473450"/>
          <p14:tracePt t="136773" x="7304088" y="3438525"/>
          <p14:tracePt t="136785" x="7304088" y="3367088"/>
          <p14:tracePt t="136798" x="7304088" y="3276600"/>
          <p14:tracePt t="136811" x="7313613" y="3205163"/>
          <p14:tracePt t="136828" x="7313613" y="3170238"/>
          <p14:tracePt t="136844" x="7313613" y="3133725"/>
          <p14:tracePt t="136861" x="7313613" y="3108325"/>
          <p14:tracePt t="136878" x="7286625" y="3062288"/>
          <p14:tracePt t="136894" x="7251700" y="3027363"/>
          <p14:tracePt t="136911" x="7205663" y="2982913"/>
          <p14:tracePt t="136928" x="7116763" y="2884488"/>
          <p14:tracePt t="136944" x="7072313" y="2847975"/>
          <p14:tracePt t="136961" x="7018338" y="2822575"/>
          <p14:tracePt t="136977" x="6946900" y="2786063"/>
          <p14:tracePt t="136994" x="6911975" y="2776538"/>
          <p14:tracePt t="137011" x="6867525" y="2768600"/>
          <p14:tracePt t="137027" x="6786563" y="2768600"/>
          <p14:tracePt t="137044" x="6751638" y="2768600"/>
          <p14:tracePt t="137061" x="6715125" y="2768600"/>
          <p14:tracePt t="137078" x="6661150" y="2813050"/>
          <p14:tracePt t="137094" x="6643688" y="2840038"/>
          <p14:tracePt t="137111" x="6634163" y="2847975"/>
          <p14:tracePt t="137127" x="6626225" y="2867025"/>
          <p14:tracePt t="137144" x="6616700" y="2911475"/>
          <p14:tracePt t="137161" x="6608763" y="2938463"/>
          <p14:tracePt t="137177" x="6608763" y="2955925"/>
          <p14:tracePt t="137194" x="6608763" y="3017838"/>
          <p14:tracePt t="137210" x="6608763" y="3062288"/>
          <p14:tracePt t="137227" x="6626225" y="3098800"/>
          <p14:tracePt t="137244" x="6742113" y="3197225"/>
          <p14:tracePt t="137260" x="6813550" y="3241675"/>
          <p14:tracePt t="137277" x="6902450" y="3276600"/>
          <p14:tracePt t="137294" x="7081838" y="3330575"/>
          <p14:tracePt t="137310" x="7134225" y="3348038"/>
          <p14:tracePt t="137327" x="7161213" y="3357563"/>
          <p14:tracePt t="137344" x="7197725" y="3367088"/>
          <p14:tracePt t="137369" x="7205663" y="3367088"/>
          <p14:tracePt t="137407" x="7215188" y="3367088"/>
          <p14:tracePt t="137497" x="7215188" y="3322638"/>
          <p14:tracePt t="137509" x="7205663" y="3241675"/>
          <p14:tracePt t="137522" x="7180263" y="3143250"/>
          <p14:tracePt t="137535" x="7153275" y="3071813"/>
          <p14:tracePt t="137547" x="7126288" y="3027363"/>
          <p14:tracePt t="137560" x="7116763" y="3000375"/>
          <p14:tracePt t="137576" x="7108825" y="2990850"/>
          <p14:tracePt t="137593" x="7099300" y="2982913"/>
          <p14:tracePt t="137610" x="7072313" y="2973388"/>
          <p14:tracePt t="137626" x="7037388" y="2955925"/>
          <p14:tracePt t="137643" x="7000875" y="2938463"/>
          <p14:tracePt t="137660" x="6973888" y="2928938"/>
          <p14:tracePt t="137677" x="6929438" y="2919413"/>
          <p14:tracePt t="137693" x="6902450" y="2919413"/>
          <p14:tracePt t="137709" x="6875463" y="2919413"/>
          <p14:tracePt t="137726" x="6831013" y="2919413"/>
          <p14:tracePt t="137743" x="6813550" y="2919413"/>
          <p14:tracePt t="137763" x="6796088" y="2919413"/>
          <p14:tracePt t="137777" x="6786563" y="2919413"/>
          <p14:tracePt t="137793" x="6777038" y="2919413"/>
          <p14:tracePt t="137809" x="6769100" y="2919413"/>
          <p14:tracePt t="137826" x="6759575" y="2928938"/>
          <p14:tracePt t="137827" x="6751638" y="2938463"/>
          <p14:tracePt t="137843" x="6732588" y="2965450"/>
          <p14:tracePt t="137859" x="6732588" y="3009900"/>
          <p14:tracePt t="137876" x="6724650" y="3044825"/>
          <p14:tracePt t="137892" x="6715125" y="3125788"/>
          <p14:tracePt t="137909" x="6715125" y="3152775"/>
          <p14:tracePt t="137926" x="6715125" y="3160713"/>
          <p14:tracePt t="137943" x="6715125" y="3187700"/>
          <p14:tracePt t="137959" x="6715125" y="3197225"/>
          <p14:tracePt t="137979" x="6732588" y="3205163"/>
          <p14:tracePt t="137993" x="6769100" y="3224213"/>
          <p14:tracePt t="138009" x="6796088" y="3232150"/>
          <p14:tracePt t="138026" x="6848475" y="3251200"/>
          <p14:tracePt t="138042" x="6938963" y="3276600"/>
          <p14:tracePt t="138059" x="7000875" y="3295650"/>
          <p14:tracePt t="138075" x="7045325" y="3303588"/>
          <p14:tracePt t="138092" x="7081838" y="3303588"/>
          <p14:tracePt t="138109" x="7116763" y="3313113"/>
          <p14:tracePt t="138125" x="7134225" y="3313113"/>
          <p14:tracePt t="138144" x="7143750" y="3313113"/>
          <p14:tracePt t="138158" x="7153275" y="3313113"/>
          <p14:tracePt t="138207" x="7161213" y="3313113"/>
          <p14:tracePt t="138348" x="7161213" y="3259138"/>
          <p14:tracePt t="138360" x="7170738" y="3187700"/>
          <p14:tracePt t="138373" x="7180263" y="3089275"/>
          <p14:tracePt t="138386" x="7180263" y="3009900"/>
          <p14:tracePt t="138398" x="7180263" y="2965450"/>
          <p14:tracePt t="138411" x="7180263" y="2938463"/>
          <p14:tracePt t="138436" x="7180263" y="2928938"/>
          <p14:tracePt t="138474" x="7180263" y="2919413"/>
          <p14:tracePt t="138487" x="7170738" y="2919413"/>
          <p14:tracePt t="138500" x="7161213" y="2911475"/>
          <p14:tracePt t="138513" x="7143750" y="2911475"/>
          <p14:tracePt t="138526" x="7116763" y="2911475"/>
          <p14:tracePt t="138541" x="7089775" y="2911475"/>
          <p14:tracePt t="138558" x="7062788" y="2911475"/>
          <p14:tracePt t="138574" x="7037388" y="2911475"/>
          <p14:tracePt t="138591" x="6983413" y="2911475"/>
          <p14:tracePt t="138608" x="6973888" y="2911475"/>
          <p14:tracePt t="138625" x="6946900" y="2911475"/>
          <p14:tracePt t="138641" x="6929438" y="2911475"/>
          <p14:tracePt t="138658" x="6911975" y="2911475"/>
          <p14:tracePt t="138674" x="6884988" y="2911475"/>
          <p14:tracePt t="138691" x="6831013" y="2919413"/>
          <p14:tracePt t="138708" x="6804025" y="2938463"/>
          <p14:tracePt t="138724" x="6777038" y="2946400"/>
          <p14:tracePt t="138741" x="6759575" y="2965450"/>
          <p14:tracePt t="138758" x="6751638" y="2973388"/>
          <p14:tracePt t="138779" x="6742113" y="2973388"/>
          <p14:tracePt t="138805" x="6742113" y="2982913"/>
          <p14:tracePt t="138817" x="6742113" y="2990850"/>
          <p14:tracePt t="138830" x="6742113" y="3000375"/>
          <p14:tracePt t="138843" x="6742113" y="3009900"/>
          <p14:tracePt t="138857" x="6742113" y="3027363"/>
          <p14:tracePt t="138874" x="6742113" y="3044825"/>
          <p14:tracePt t="138891" x="6742113" y="3054350"/>
          <p14:tracePt t="138907" x="6786563" y="3098800"/>
          <p14:tracePt t="138924" x="6804025" y="3116263"/>
          <p14:tracePt t="138940" x="6840538" y="3133725"/>
          <p14:tracePt t="138958" x="6919913" y="3179763"/>
          <p14:tracePt t="138974" x="6946900" y="3187700"/>
          <p14:tracePt t="138990" x="7000875" y="3214688"/>
          <p14:tracePt t="139007" x="7054850" y="3232150"/>
          <p14:tracePt t="139008" x="7108825" y="3259138"/>
          <p14:tracePt t="139023" x="7161213" y="3268663"/>
          <p14:tracePt t="139040" x="7205663" y="3276600"/>
          <p14:tracePt t="139057" x="7232650" y="3276600"/>
          <p14:tracePt t="139073" x="7251700" y="3276600"/>
          <p14:tracePt t="139122" x="7259638" y="3276600"/>
          <p14:tracePt t="143293" x="7251700" y="3276600"/>
          <p14:tracePt t="143306" x="7224713" y="3276600"/>
          <p14:tracePt t="143318" x="7188200" y="3276600"/>
          <p14:tracePt t="143332" x="7134225" y="3276600"/>
          <p14:tracePt t="143349" x="7062788" y="3276600"/>
          <p14:tracePt t="143365" x="6991350" y="3276600"/>
          <p14:tracePt t="143382" x="6867525" y="3268663"/>
          <p14:tracePt t="143399" x="6831013" y="3251200"/>
          <p14:tracePt t="143415" x="6804025" y="3241675"/>
          <p14:tracePt t="143432" x="6796088" y="3232150"/>
          <p14:tracePt t="143433" x="6777038" y="3224213"/>
          <p14:tracePt t="143448" x="6777038" y="3214688"/>
          <p14:tracePt t="143471" x="6769100" y="3214688"/>
          <p14:tracePt t="143484" x="6769100" y="3205163"/>
          <p14:tracePt t="143547" x="6769100" y="3197225"/>
          <p14:tracePt t="143559" x="6777038" y="3197225"/>
          <p14:tracePt t="143573" x="6796088" y="3197225"/>
          <p14:tracePt t="143585" x="6823075" y="3187700"/>
          <p14:tracePt t="143599" x="6867525" y="3179763"/>
          <p14:tracePt t="143615" x="6902450" y="3179763"/>
          <p14:tracePt t="143631" x="6938963" y="3179763"/>
          <p14:tracePt t="143648" x="7018338" y="3179763"/>
          <p14:tracePt t="143665" x="7037388" y="3179763"/>
          <p14:tracePt t="143681" x="7054850" y="3179763"/>
          <p14:tracePt t="143698" x="7072313" y="3179763"/>
          <p14:tracePt t="143715" x="7099300" y="3179763"/>
          <p14:tracePt t="143737" x="7108825" y="3179763"/>
          <p14:tracePt t="143763" x="7116763" y="3179763"/>
          <p14:tracePt t="143826" x="7116763" y="3170238"/>
          <p14:tracePt t="143839" x="7108825" y="3170238"/>
          <p14:tracePt t="143851" x="7081838" y="3170238"/>
          <p14:tracePt t="143865" x="7045325" y="3170238"/>
          <p14:tracePt t="143881" x="7010400" y="3152775"/>
          <p14:tracePt t="143898" x="6946900" y="3143250"/>
          <p14:tracePt t="143914" x="6894513" y="3133725"/>
          <p14:tracePt t="143931" x="6831013" y="3125788"/>
          <p14:tracePt t="143948" x="6804025" y="3125788"/>
          <p14:tracePt t="143964" x="6796088" y="3125788"/>
          <p14:tracePt t="143981" x="6786563" y="3125788"/>
          <p14:tracePt t="143997" x="6777038" y="3125788"/>
          <p14:tracePt t="145365" x="6786563" y="3125788"/>
          <p14:tracePt t="145378" x="6804025" y="3125788"/>
          <p14:tracePt t="145390" x="6823075" y="3125788"/>
          <p14:tracePt t="145404" x="6858000" y="3125788"/>
          <p14:tracePt t="145416" x="6911975" y="3125788"/>
          <p14:tracePt t="145429" x="6973888" y="3125788"/>
          <p14:tracePt t="145445" x="7010400" y="3125788"/>
          <p14:tracePt t="145461" x="7037388" y="3125788"/>
          <p14:tracePt t="145478" x="7054850" y="3125788"/>
          <p14:tracePt t="145494" x="7062788" y="3125788"/>
          <p14:tracePt t="145543" x="7072313" y="3125788"/>
          <p14:tracePt t="145823" x="7081838" y="3125788"/>
          <p14:tracePt t="145861" x="7089775" y="3125788"/>
          <p14:tracePt t="145886" x="7099300" y="3125788"/>
          <p14:tracePt t="145912" x="7099300" y="3133725"/>
          <p14:tracePt t="145925" x="7108825" y="3133725"/>
          <p14:tracePt t="146014" x="7116763" y="3133725"/>
          <p14:tracePt t="146039" x="7116763" y="3143250"/>
          <p14:tracePt t="146166" x="7116763" y="3152775"/>
          <p14:tracePt t="146204" x="7126288" y="3152775"/>
          <p14:tracePt t="146255" x="7126288" y="3160713"/>
          <p14:tracePt t="146268" x="7134225" y="3160713"/>
          <p14:tracePt t="147018" x="7134225" y="3170238"/>
          <p14:tracePt t="147209" x="7143750" y="3170238"/>
          <p14:tracePt t="149105" x="7116763" y="3170238"/>
          <p14:tracePt t="149118" x="7045325" y="3170238"/>
          <p14:tracePt t="149131" x="6919913" y="3170238"/>
          <p14:tracePt t="149144" x="6759575" y="3170238"/>
          <p14:tracePt t="149156" x="6634163" y="3170238"/>
          <p14:tracePt t="149171" x="6589713" y="3170238"/>
          <p14:tracePt t="149187" x="6572250" y="3170238"/>
          <p14:tracePt t="149204" x="6562725" y="3170238"/>
          <p14:tracePt t="149221" x="6554788" y="3170238"/>
          <p14:tracePt t="149460" x="6562725" y="3170238"/>
          <p14:tracePt t="149486" x="6581775" y="3170238"/>
          <p14:tracePt t="149499" x="6599238" y="3179763"/>
          <p14:tracePt t="149512" x="6634163" y="3179763"/>
          <p14:tracePt t="149524" x="6715125" y="3179763"/>
          <p14:tracePt t="149537" x="6786563" y="3187700"/>
          <p14:tracePt t="149553" x="6858000" y="3187700"/>
          <p14:tracePt t="149570" x="6894513" y="3187700"/>
          <p14:tracePt t="149587" x="6929438" y="3187700"/>
          <p14:tracePt t="149604" x="6946900" y="3187700"/>
          <p14:tracePt t="149620" x="6956425" y="3187700"/>
          <p14:tracePt t="150847" x="6973888" y="3187700"/>
          <p14:tracePt t="150860" x="6991350" y="3187700"/>
          <p14:tracePt t="150872" x="7027863" y="3187700"/>
          <p14:tracePt t="150885" x="7116763" y="3187700"/>
          <p14:tracePt t="150901" x="7232650" y="3187700"/>
          <p14:tracePt t="150917" x="7439025" y="3187700"/>
          <p14:tracePt t="150934" x="7554913" y="3187700"/>
          <p14:tracePt t="150951" x="7688263" y="3187700"/>
          <p14:tracePt t="150967" x="7715250" y="3187700"/>
          <p14:tracePt t="150984" x="7715250" y="3197225"/>
          <p14:tracePt t="151001" x="7724775" y="3197225"/>
          <p14:tracePt t="151063" x="7705725" y="3197225"/>
          <p14:tracePt t="151076" x="7653338" y="3197225"/>
          <p14:tracePt t="151088" x="7581900" y="3197225"/>
          <p14:tracePt t="151101" x="7491413" y="3197225"/>
          <p14:tracePt t="151117" x="7402513" y="3187700"/>
          <p14:tracePt t="151134" x="7340600" y="3160713"/>
          <p14:tracePt t="151150" x="7296150" y="3125788"/>
          <p14:tracePt t="151167" x="7215188" y="3044825"/>
          <p14:tracePt t="151184" x="7197725" y="3017838"/>
          <p14:tracePt t="151200" x="7180263" y="3009900"/>
          <p14:tracePt t="151217" x="7170738" y="2990850"/>
          <p14:tracePt t="151233" x="7161213" y="2990850"/>
          <p14:tracePt t="151253" x="7153275" y="2990850"/>
          <p14:tracePt t="151267" x="7143750" y="2990850"/>
          <p14:tracePt t="151283" x="7134225" y="2990850"/>
          <p14:tracePt t="151300" x="7108825" y="3009900"/>
          <p14:tracePt t="151317" x="7062788" y="3062288"/>
          <p14:tracePt t="151333" x="7045325" y="3133725"/>
          <p14:tracePt t="151350" x="7027863" y="3179763"/>
          <p14:tracePt t="151367" x="7018338" y="3251200"/>
          <p14:tracePt t="151383" x="7010400" y="3330575"/>
          <p14:tracePt t="151400" x="7010400" y="3367088"/>
          <p14:tracePt t="151416" x="7010400" y="3375025"/>
          <p14:tracePt t="151443" x="7010400" y="3384550"/>
          <p14:tracePt t="151469" x="7027863" y="3384550"/>
          <p14:tracePt t="151483" x="7045325" y="3367088"/>
          <p14:tracePt t="151495" x="7099300" y="3286125"/>
          <p14:tracePt t="151508" x="7153275" y="3179763"/>
          <p14:tracePt t="151520" x="7188200" y="3098800"/>
          <p14:tracePt t="151533" x="7205663" y="3044825"/>
          <p14:tracePt t="151550" x="7215188" y="3009900"/>
          <p14:tracePt t="151566" x="7215188" y="2990850"/>
          <p14:tracePt t="151583" x="7215188" y="2982913"/>
          <p14:tracePt t="151584" x="7215188" y="2965450"/>
          <p14:tracePt t="151599" x="7215188" y="2946400"/>
          <p14:tracePt t="151616" x="7197725" y="2928938"/>
          <p14:tracePt t="151633" x="7170738" y="2911475"/>
          <p14:tracePt t="151649" x="7054850" y="2884488"/>
          <p14:tracePt t="151666" x="6991350" y="2884488"/>
          <p14:tracePt t="151683" x="6919913" y="2884488"/>
          <p14:tracePt t="151699" x="6777038" y="2928938"/>
          <p14:tracePt t="151716" x="6724650" y="2965450"/>
          <p14:tracePt t="151733" x="6680200" y="2982913"/>
          <p14:tracePt t="151749" x="6626225" y="3044825"/>
          <p14:tracePt t="151766" x="6599238" y="3081338"/>
          <p14:tracePt t="151782" x="6562725" y="3143250"/>
          <p14:tracePt t="151800" x="6527800" y="3224213"/>
          <p14:tracePt t="151816" x="6518275" y="3251200"/>
          <p14:tracePt t="151832" x="6518275" y="3268663"/>
          <p14:tracePt t="151849" x="6518275" y="3295650"/>
          <p14:tracePt t="151866" x="6518275" y="3322638"/>
          <p14:tracePt t="151883" x="6554788" y="3340100"/>
          <p14:tracePt t="151899" x="6661150" y="3367088"/>
          <p14:tracePt t="151916" x="6983413" y="3411538"/>
          <p14:tracePt t="151932" x="7108825" y="3411538"/>
          <p14:tracePt t="151949" x="7180263" y="3419475"/>
          <p14:tracePt t="151965" x="7205663" y="3419475"/>
          <p14:tracePt t="152002" x="7215188" y="3419475"/>
          <p14:tracePt t="152053" x="7215188" y="3411538"/>
          <p14:tracePt t="152066" x="7215188" y="3357563"/>
          <p14:tracePt t="152079" x="7215188" y="3241675"/>
          <p14:tracePt t="152091" x="7224713" y="3125788"/>
          <p14:tracePt t="152104" x="7224713" y="3044825"/>
          <p14:tracePt t="152117" x="7224713" y="2990850"/>
          <p14:tracePt t="152132" x="7224713" y="2973388"/>
          <p14:tracePt t="152148" x="7224713" y="2965450"/>
          <p14:tracePt t="152165" x="7224713" y="2955925"/>
          <p14:tracePt t="152182" x="7215188" y="2946400"/>
          <p14:tracePt t="152205" x="7197725" y="2946400"/>
          <p14:tracePt t="152218" x="7143750" y="2946400"/>
          <p14:tracePt t="152232" x="7072313" y="2955925"/>
          <p14:tracePt t="152248" x="6991350" y="2982913"/>
          <p14:tracePt t="152265" x="6894513" y="3027363"/>
          <p14:tracePt t="152282" x="6786563" y="3143250"/>
          <p14:tracePt t="152298" x="6769100" y="3179763"/>
          <p14:tracePt t="152315" x="6751638" y="3205163"/>
          <p14:tracePt t="152331" x="6751638" y="3214688"/>
          <p14:tracePt t="152348" x="6751638" y="3224213"/>
          <p14:tracePt t="152365" x="6751638" y="3232150"/>
          <p14:tracePt t="152381" x="6751638" y="3241675"/>
          <p14:tracePt t="152398" x="6804025" y="3286125"/>
          <p14:tracePt t="152415" x="6894513" y="3322638"/>
          <p14:tracePt t="152431" x="6991350" y="3348038"/>
          <p14:tracePt t="152448" x="7099300" y="3394075"/>
          <p14:tracePt t="152464" x="7116763" y="3394075"/>
          <p14:tracePt t="152482" x="7134225" y="3402013"/>
          <p14:tracePt t="152498" x="7153275" y="3402013"/>
          <p14:tracePt t="152514" x="7161213" y="3402013"/>
          <p14:tracePt t="152531" x="7170738" y="3402013"/>
          <p14:tracePt t="152548" x="7188200" y="3402013"/>
          <p14:tracePt t="159095" x="7215188" y="3455988"/>
          <p14:tracePt t="159107" x="7340600" y="3751263"/>
          <p14:tracePt t="159120" x="7589838" y="4402138"/>
          <p14:tracePt t="159133" x="7939088" y="5108575"/>
          <p14:tracePt t="159145" x="8134350" y="5537200"/>
          <p14:tracePt t="159158" x="8224838" y="5643563"/>
          <p14:tracePt t="159171" x="8296275" y="5751513"/>
          <p14:tracePt t="159185" x="8367713" y="5830888"/>
          <p14:tracePt t="159438" x="8375650" y="5830888"/>
          <p14:tracePt t="159451" x="8420100" y="5813425"/>
          <p14:tracePt t="159463" x="8518525" y="5786438"/>
          <p14:tracePt t="159476" x="8661400" y="5732463"/>
          <p14:tracePt t="159488" x="8848725" y="5661025"/>
          <p14:tracePt t="159502" x="8947150" y="5634038"/>
          <p14:tracePt t="159518" x="9001125" y="5616575"/>
          <p14:tracePt t="159534" x="9018588" y="5608638"/>
          <p14:tracePt t="159551" x="9028113" y="5608638"/>
          <p14:tracePt t="159567" x="9037638" y="5608638"/>
          <p14:tracePt t="159603" x="9045575" y="5608638"/>
          <p14:tracePt t="159641" x="9018588" y="5608638"/>
          <p14:tracePt t="159654" x="8947150" y="5608638"/>
          <p14:tracePt t="159667" x="8823325" y="5608638"/>
          <p14:tracePt t="159679" x="8653463" y="5608638"/>
          <p14:tracePt t="159692" x="8483600" y="5608638"/>
          <p14:tracePt t="159705" x="8304213" y="5608638"/>
          <p14:tracePt t="159718" x="8197850" y="5608638"/>
          <p14:tracePt t="159734" x="8099425" y="5626100"/>
          <p14:tracePt t="159751" x="8010525" y="5634038"/>
          <p14:tracePt t="159768" x="7920038" y="5653088"/>
          <p14:tracePt t="159784" x="7796213" y="5661025"/>
          <p14:tracePt t="159800" x="7759700" y="5670550"/>
          <p14:tracePt t="159817" x="7724775" y="5680075"/>
          <p14:tracePt t="159834" x="7643813" y="5680075"/>
          <p14:tracePt t="159850" x="7626350" y="5680075"/>
          <p14:tracePt t="159867" x="7608888" y="5680075"/>
          <p14:tracePt t="159884" x="7572375" y="5680075"/>
          <p14:tracePt t="159900" x="7554913" y="5680075"/>
          <p14:tracePt t="159917" x="7537450" y="5680075"/>
          <p14:tracePt t="159934" x="7491413" y="5680075"/>
          <p14:tracePt t="159950" x="7466013" y="5680075"/>
          <p14:tracePt t="159967" x="7429500" y="5680075"/>
          <p14:tracePt t="159984" x="7286625" y="5680075"/>
          <p14:tracePt t="160000" x="7180263" y="5653088"/>
          <p14:tracePt t="160017" x="7081838" y="5616575"/>
          <p14:tracePt t="160033" x="6983413" y="5589588"/>
          <p14:tracePt t="160050" x="6867525" y="5562600"/>
          <p14:tracePt t="160067" x="6823075" y="5562600"/>
          <p14:tracePt t="160083" x="6769100" y="5562600"/>
          <p14:tracePt t="160100" x="6697663" y="5562600"/>
          <p14:tracePt t="160116" x="6643688" y="5562600"/>
          <p14:tracePt t="160133" x="6616700" y="5562600"/>
          <p14:tracePt t="160150" x="6608763" y="5562600"/>
          <p14:tracePt t="160353" x="6599238" y="5562600"/>
          <p14:tracePt t="160365" x="6581775" y="5562600"/>
          <p14:tracePt t="160378" x="6545263" y="5562600"/>
          <p14:tracePt t="160391" x="6446838" y="5562600"/>
          <p14:tracePt t="160403" x="6313488" y="5562600"/>
          <p14:tracePt t="160417" x="6072188" y="5562600"/>
          <p14:tracePt t="160433" x="5822950" y="5562600"/>
          <p14:tracePt t="160449" x="5599113" y="5572125"/>
          <p14:tracePt t="160466" x="5419725" y="5572125"/>
          <p14:tracePt t="160482" x="5143500" y="5581650"/>
          <p14:tracePt t="160499" x="5054600" y="5581650"/>
          <p14:tracePt t="160516" x="4956175" y="5581650"/>
          <p14:tracePt t="160532" x="4795838" y="5581650"/>
          <p14:tracePt t="160549" x="4741863" y="5581650"/>
          <p14:tracePt t="160566" x="4705350" y="5581650"/>
          <p14:tracePt t="160582" x="4660900" y="5581650"/>
          <p14:tracePt t="160599" x="4643438" y="5581650"/>
          <p14:tracePt t="160615" x="4625975" y="5581650"/>
          <p14:tracePt t="160632" x="4608513" y="5581650"/>
          <p14:tracePt t="160670" x="4598988" y="5581650"/>
          <p14:tracePt t="160899" x="4608513" y="5581650"/>
          <p14:tracePt t="160912" x="4633913" y="5581650"/>
          <p14:tracePt t="160924" x="4705350" y="5581650"/>
          <p14:tracePt t="160937" x="4857750" y="5581650"/>
          <p14:tracePt t="160950" x="5081588" y="5572125"/>
          <p14:tracePt t="160965" x="5313363" y="5572125"/>
          <p14:tracePt t="160981" x="5483225" y="5572125"/>
          <p14:tracePt t="160998" x="5608638" y="5562600"/>
          <p14:tracePt t="161015" x="5768975" y="5562600"/>
          <p14:tracePt t="161031" x="5830888" y="5562600"/>
          <p14:tracePt t="161048" x="5884863" y="5562600"/>
          <p14:tracePt t="161065" x="5991225" y="5562600"/>
          <p14:tracePt t="161081" x="6018213" y="5562600"/>
          <p14:tracePt t="161098" x="6037263" y="5562600"/>
          <p14:tracePt t="161115" x="6072188" y="5562600"/>
          <p14:tracePt t="161131" x="6089650" y="5562600"/>
          <p14:tracePt t="161148" x="6116638" y="5562600"/>
          <p14:tracePt t="161165" x="6143625" y="5562600"/>
          <p14:tracePt t="161166" x="6161088" y="5562600"/>
          <p14:tracePt t="161181" x="6188075" y="5562600"/>
          <p14:tracePt t="161198" x="6215063" y="5562600"/>
          <p14:tracePt t="161214" x="6232525" y="5562600"/>
          <p14:tracePt t="161231" x="6269038" y="5562600"/>
          <p14:tracePt t="161248" x="6276975" y="5562600"/>
          <p14:tracePt t="161267" x="6286500" y="5562600"/>
          <p14:tracePt t="161331" x="6276975" y="5562600"/>
          <p14:tracePt t="161344" x="6197600" y="5562600"/>
          <p14:tracePt t="161356" x="6037263" y="5562600"/>
          <p14:tracePt t="161369" x="5688013" y="5562600"/>
          <p14:tracePt t="161382" x="5286375" y="5562600"/>
          <p14:tracePt t="161397" x="4965700" y="5562600"/>
          <p14:tracePt t="161414" x="4813300" y="5562600"/>
          <p14:tracePt t="161431" x="4697413" y="5562600"/>
          <p14:tracePt t="161448" x="4537075" y="5562600"/>
          <p14:tracePt t="161464" x="4473575" y="5562600"/>
          <p14:tracePt t="161480" x="4456113" y="5572125"/>
          <p14:tracePt t="161497" x="4419600" y="5572125"/>
          <p14:tracePt t="161521" x="4411663" y="5572125"/>
          <p14:tracePt t="161661" x="4419600" y="5572125"/>
          <p14:tracePt t="161674" x="4465638" y="5572125"/>
          <p14:tracePt t="161686" x="4554538" y="5572125"/>
          <p14:tracePt t="161699" x="4652963" y="5572125"/>
          <p14:tracePt t="161713" x="4768850" y="5572125"/>
          <p14:tracePt t="161730" x="4867275" y="5572125"/>
          <p14:tracePt t="161747" x="4929188" y="5572125"/>
          <p14:tracePt t="161763" x="4983163" y="5572125"/>
          <p14:tracePt t="161780" x="4991100" y="5572125"/>
          <p14:tracePt t="161797" x="5000625" y="5572125"/>
          <p14:tracePt t="161826" x="5010150" y="5572125"/>
          <p14:tracePt t="161864" x="4973638" y="5572125"/>
          <p14:tracePt t="161877" x="4875213" y="5572125"/>
          <p14:tracePt t="161890" x="4768850" y="5572125"/>
          <p14:tracePt t="161902" x="4633913" y="5572125"/>
          <p14:tracePt t="161915" x="4537075" y="5572125"/>
          <p14:tracePt t="161929" x="4483100" y="5572125"/>
          <p14:tracePt t="161947" x="4465638" y="5572125"/>
          <p14:tracePt t="161963" x="4456113" y="5572125"/>
          <p14:tracePt t="161980" x="4446588" y="5572125"/>
          <p14:tracePt t="162029" x="4465638" y="5572125"/>
          <p14:tracePt t="162042" x="4562475" y="5581650"/>
          <p14:tracePt t="162055" x="4857750" y="5608638"/>
          <p14:tracePt t="162067" x="5537200" y="5670550"/>
          <p14:tracePt t="162080" x="6375400" y="5724525"/>
          <p14:tracePt t="162096" x="7153275" y="5768975"/>
          <p14:tracePt t="162113" x="7939088" y="5786438"/>
          <p14:tracePt t="162129" x="8688388" y="5822950"/>
          <p14:tracePt t="162146" x="9742488" y="5894388"/>
          <p14:tracePt t="162162" x="9929813" y="5919788"/>
          <p14:tracePt t="162179" x="10072688" y="5956300"/>
          <p14:tracePt t="162196" x="10153650" y="5965825"/>
          <p14:tracePt t="162411" x="10134600" y="5965825"/>
          <p14:tracePt t="162423" x="10117138" y="5946775"/>
          <p14:tracePt t="162436" x="10063163" y="5938838"/>
          <p14:tracePt t="162449" x="9974263" y="5875338"/>
          <p14:tracePt t="162462" x="9840913" y="5786438"/>
          <p14:tracePt t="162479" x="9617075" y="5653088"/>
          <p14:tracePt t="162495" x="9429750" y="5537200"/>
          <p14:tracePt t="162512" x="9010650" y="5375275"/>
          <p14:tracePt t="162528" x="8831263" y="5313363"/>
          <p14:tracePt t="162545" x="8680450" y="5259388"/>
          <p14:tracePt t="162563" x="8456613" y="5214938"/>
          <p14:tracePt t="162578" x="8367713" y="5187950"/>
          <p14:tracePt t="162779" x="8340725" y="5160963"/>
          <p14:tracePt t="162792" x="8259763" y="5081588"/>
          <p14:tracePt t="162804" x="8099425" y="4867275"/>
          <p14:tracePt t="162817" x="7823200" y="4419600"/>
          <p14:tracePt t="162830" x="7562850" y="3911600"/>
          <p14:tracePt t="162844" x="7446963" y="3562350"/>
          <p14:tracePt t="162861" x="7367588" y="3295650"/>
          <p14:tracePt t="162878" x="7348538" y="3170238"/>
          <p14:tracePt t="162895" x="7340600" y="2946400"/>
          <p14:tracePt t="162911" x="7340600" y="2867025"/>
          <p14:tracePt t="162928" x="7340600" y="2813050"/>
          <p14:tracePt t="162945" x="7358063" y="2724150"/>
          <p14:tracePt t="162961" x="7402513" y="2679700"/>
          <p14:tracePt t="162978" x="7483475" y="2608263"/>
          <p14:tracePt t="162994" x="7705725" y="2500313"/>
          <p14:tracePt t="163011" x="7858125" y="2473325"/>
          <p14:tracePt t="163028" x="8037513" y="2455863"/>
          <p14:tracePt t="163044" x="8224838" y="2473325"/>
          <p14:tracePt t="163061" x="8705850" y="2714625"/>
          <p14:tracePt t="163077" x="8983663" y="2946400"/>
          <p14:tracePt t="163094" x="9224963" y="3205163"/>
          <p14:tracePt t="163111" x="9661525" y="3894138"/>
          <p14:tracePt t="163127" x="9813925" y="4251325"/>
          <p14:tracePt t="163144" x="9885363" y="4527550"/>
          <p14:tracePt t="163161" x="9912350" y="4965700"/>
          <p14:tracePt t="163177" x="9902825" y="5099050"/>
          <p14:tracePt t="163194" x="9831388" y="5205413"/>
          <p14:tracePt t="163211" x="9555163" y="5438775"/>
          <p14:tracePt t="163227" x="9323388" y="5518150"/>
          <p14:tracePt t="163244" x="8983663" y="5589588"/>
          <p14:tracePt t="163260" x="8688388" y="5589588"/>
          <p14:tracePt t="163277" x="8161338" y="5438775"/>
          <p14:tracePt t="163294" x="8037513" y="5357813"/>
          <p14:tracePt t="163310" x="7947025" y="5276850"/>
          <p14:tracePt t="163327" x="7848600" y="5126038"/>
          <p14:tracePt t="163344" x="7831138" y="5062538"/>
          <p14:tracePt t="163360" x="7823200" y="5018088"/>
          <p14:tracePt t="163377" x="7823200" y="4956175"/>
          <p14:tracePt t="163394" x="7867650" y="4919663"/>
          <p14:tracePt t="163410" x="7956550" y="4894263"/>
          <p14:tracePt t="163427" x="8269288" y="4857750"/>
          <p14:tracePt t="163443" x="8447088" y="4857750"/>
          <p14:tracePt t="163460" x="8555038" y="4857750"/>
          <p14:tracePt t="163477" x="8634413" y="4919663"/>
          <p14:tracePt t="163493" x="8715375" y="5027613"/>
          <p14:tracePt t="163510" x="8724900" y="5081588"/>
          <p14:tracePt t="163527" x="8724900" y="5108575"/>
          <p14:tracePt t="163543" x="8616950" y="5232400"/>
          <p14:tracePt t="163560" x="8501063" y="5322888"/>
          <p14:tracePt t="163576" x="8331200" y="5411788"/>
          <p14:tracePt t="163593" x="7939088" y="5500688"/>
          <p14:tracePt t="163610" x="7804150" y="5510213"/>
          <p14:tracePt t="163626" x="7688263" y="5510213"/>
          <p14:tracePt t="163643" x="7562850" y="5510213"/>
          <p14:tracePt t="163660" x="7545388" y="5500688"/>
          <p14:tracePt t="163676" x="7537450" y="5500688"/>
          <p14:tracePt t="163693" x="7518400" y="5491163"/>
          <p14:tracePt t="163821" x="7500938" y="5491163"/>
          <p14:tracePt t="163833" x="7483475" y="5500688"/>
          <p14:tracePt t="163846" x="7456488" y="5518150"/>
          <p14:tracePt t="163859" x="7412038" y="5545138"/>
          <p14:tracePt t="163876" x="7385050" y="5562600"/>
          <p14:tracePt t="163892" x="7348538" y="5581650"/>
          <p14:tracePt t="163909" x="7331075" y="5589588"/>
          <p14:tracePt t="163926" x="7331075" y="5599113"/>
          <p14:tracePt t="163942" x="7323138" y="5599113"/>
          <p14:tracePt t="164087" x="7313613" y="5599113"/>
          <p14:tracePt t="164113" x="7304088" y="5616575"/>
          <p14:tracePt t="164125" x="7286625" y="5634038"/>
          <p14:tracePt t="164138" x="7251700" y="5680075"/>
          <p14:tracePt t="164151" x="7188200" y="5732463"/>
          <p14:tracePt t="164164" x="7134225" y="5803900"/>
          <p14:tracePt t="164176" x="7062788" y="5848350"/>
          <p14:tracePt t="164192" x="7037388" y="5884863"/>
          <p14:tracePt t="164209" x="7000875" y="5911850"/>
          <p14:tracePt t="164226" x="6991350" y="5919788"/>
          <p14:tracePt t="164242" x="6983413" y="5929313"/>
          <p14:tracePt t="164258" x="6973888" y="5929313"/>
          <p14:tracePt t="164278" x="6965950" y="5929313"/>
          <p14:tracePt t="164443" x="6965950" y="5919788"/>
          <p14:tracePt t="164456" x="6965950" y="5894388"/>
          <p14:tracePt t="164468" x="6965950" y="5875338"/>
          <p14:tracePt t="164481" x="6965950" y="5848350"/>
          <p14:tracePt t="164494" x="6965950" y="5830888"/>
          <p14:tracePt t="164508" x="6965950" y="5822950"/>
          <p14:tracePt t="164525" x="6965950" y="5795963"/>
          <p14:tracePt t="164541" x="6946900" y="5759450"/>
          <p14:tracePt t="164558" x="6894513" y="5697538"/>
          <p14:tracePt t="164575" x="6867525" y="5653088"/>
          <p14:tracePt t="164591" x="6831013" y="5634038"/>
          <p14:tracePt t="164608" x="6777038" y="5589588"/>
          <p14:tracePt t="164624" x="6759575" y="5572125"/>
          <p14:tracePt t="164641" x="6732588" y="5562600"/>
          <p14:tracePt t="164658" x="6715125" y="5545138"/>
          <p14:tracePt t="164674" x="6697663" y="5518150"/>
          <p14:tracePt t="164691" x="6697663" y="5500688"/>
          <p14:tracePt t="164708" x="6688138" y="5483225"/>
          <p14:tracePt t="164724" x="6688138" y="5402263"/>
          <p14:tracePt t="164741" x="6724650" y="5340350"/>
          <p14:tracePt t="164758" x="6777038" y="5286375"/>
          <p14:tracePt t="164774" x="6929438" y="5160963"/>
          <p14:tracePt t="164791" x="7037388" y="5126038"/>
          <p14:tracePt t="164807" x="7108825" y="5108575"/>
          <p14:tracePt t="164824" x="7197725" y="5081588"/>
          <p14:tracePt t="164841" x="7232650" y="5072063"/>
          <p14:tracePt t="164857" x="7251700" y="5072063"/>
          <p14:tracePt t="164874" x="7269163" y="5072063"/>
          <p14:tracePt t="164890" x="7304088" y="5072063"/>
          <p14:tracePt t="164907" x="7340600" y="5072063"/>
          <p14:tracePt t="164924" x="7385050" y="5072063"/>
          <p14:tracePt t="164940" x="7545388" y="5072063"/>
          <p14:tracePt t="164957" x="7643813" y="5072063"/>
          <p14:tracePt t="164974" x="7742238" y="5072063"/>
          <p14:tracePt t="164990" x="7858125" y="5072063"/>
          <p14:tracePt t="165007" x="7894638" y="5072063"/>
          <p14:tracePt t="165024" x="7902575" y="5072063"/>
          <p14:tracePt t="165052" x="7912100" y="5072063"/>
          <p14:tracePt t="165256" x="7902575" y="5062538"/>
          <p14:tracePt t="165268" x="7875588" y="5045075"/>
          <p14:tracePt t="165281" x="7831138" y="5027613"/>
          <p14:tracePt t="165294" x="7777163" y="5000625"/>
          <p14:tracePt t="165307" x="7715250" y="4965700"/>
          <p14:tracePt t="165323" x="7670800" y="4946650"/>
          <p14:tracePt t="165340" x="7616825" y="4929188"/>
          <p14:tracePt t="165357" x="7581900" y="4929188"/>
          <p14:tracePt t="165373" x="7554913" y="4929188"/>
          <p14:tracePt t="165390" x="7527925" y="4929188"/>
          <p14:tracePt t="165407" x="7491413" y="4929188"/>
          <p14:tracePt t="165423" x="7429500" y="4946650"/>
          <p14:tracePt t="165440" x="7402513" y="4965700"/>
          <p14:tracePt t="165456" x="7375525" y="4983163"/>
          <p14:tracePt t="165473" x="7358063" y="5018088"/>
          <p14:tracePt t="165489" x="7348538" y="5027613"/>
          <p14:tracePt t="165506" x="7348538" y="5045075"/>
          <p14:tracePt t="165523" x="7348538" y="5099050"/>
          <p14:tracePt t="165539" x="7348538" y="5126038"/>
          <p14:tracePt t="165556" x="7358063" y="5153025"/>
          <p14:tracePt t="165573" x="7473950" y="5224463"/>
          <p14:tracePt t="165589" x="7537450" y="5251450"/>
          <p14:tracePt t="165606" x="7608888" y="5276850"/>
          <p14:tracePt t="165623" x="7680325" y="5303838"/>
          <p14:tracePt t="165639" x="7804150" y="5322888"/>
          <p14:tracePt t="165656" x="7848600" y="5330825"/>
          <p14:tracePt t="165672" x="7885113" y="5330825"/>
          <p14:tracePt t="165689" x="7902575" y="5330825"/>
          <p14:tracePt t="165725" x="7912100" y="5330825"/>
          <p14:tracePt t="165789" x="7912100" y="5313363"/>
          <p14:tracePt t="165802" x="7912100" y="5251450"/>
          <p14:tracePt t="165814" x="7912100" y="5153025"/>
          <p14:tracePt t="165827" x="7912100" y="5027613"/>
          <p14:tracePt t="165840" x="7902575" y="4929188"/>
          <p14:tracePt t="165855" x="7885113" y="4875213"/>
          <p14:tracePt t="165872" x="7867650" y="4857750"/>
          <p14:tracePt t="165889" x="7867650" y="4848225"/>
          <p14:tracePt t="165905" x="7848600" y="4830763"/>
          <p14:tracePt t="165922" x="7840663" y="4822825"/>
          <p14:tracePt t="165939" x="7823200" y="4822825"/>
          <p14:tracePt t="165955" x="7759700" y="4822825"/>
          <p14:tracePt t="165972" x="7715250" y="4822825"/>
          <p14:tracePt t="165988" x="7643813" y="4857750"/>
          <p14:tracePt t="166005" x="7527925" y="4919663"/>
          <p14:tracePt t="166022" x="7491413" y="4938713"/>
          <p14:tracePt t="166038" x="7483475" y="4956175"/>
          <p14:tracePt t="166055" x="7466013" y="4965700"/>
          <p14:tracePt t="166072" x="7466013" y="4973638"/>
          <p14:tracePt t="166089" x="7456488" y="5000625"/>
          <p14:tracePt t="166105" x="7446963" y="5018088"/>
          <p14:tracePt t="166122" x="7446963" y="5081588"/>
          <p14:tracePt t="166138" x="7446963" y="5108575"/>
          <p14:tracePt t="166155" x="7446963" y="5126038"/>
          <p14:tracePt t="166171" x="7446963" y="5133975"/>
          <p14:tracePt t="166188" x="7446963" y="5143500"/>
          <p14:tracePt t="166205" x="7446963" y="5153025"/>
          <p14:tracePt t="166221" x="7446963" y="5170488"/>
          <p14:tracePt t="166238" x="7456488" y="5180013"/>
          <p14:tracePt t="166255" x="7491413" y="5197475"/>
          <p14:tracePt t="166272" x="7554913" y="5214938"/>
          <p14:tracePt t="166288" x="7581900" y="5214938"/>
          <p14:tracePt t="166305" x="7616825" y="5224463"/>
          <p14:tracePt t="169475" x="7626350" y="5224463"/>
          <p14:tracePt t="169488" x="7661275" y="5224463"/>
          <p14:tracePt t="169501" x="7724775" y="5224463"/>
          <p14:tracePt t="169515" x="7840663" y="5241925"/>
          <p14:tracePt t="169532" x="8037513" y="5303838"/>
          <p14:tracePt t="169548" x="8269288" y="5394325"/>
          <p14:tracePt t="169565" x="8609013" y="5599113"/>
          <p14:tracePt t="169582" x="8751888" y="5661025"/>
          <p14:tracePt t="169598" x="8848725" y="5705475"/>
          <p14:tracePt t="169615" x="9037638" y="5759450"/>
          <p14:tracePt t="169631" x="9144000" y="5786438"/>
          <p14:tracePt t="169648" x="9269413" y="5822950"/>
          <p14:tracePt t="169665" x="9358313" y="5848350"/>
          <p14:tracePt t="169681" x="9483725" y="5875338"/>
          <p14:tracePt t="169698" x="9518650" y="5884863"/>
          <p14:tracePt t="169715" x="9528175" y="5884863"/>
          <p14:tracePt t="169731" x="9537700" y="5884863"/>
          <p14:tracePt t="169755" x="9545638" y="5884863"/>
          <p14:tracePt t="169831" x="9537700" y="5884863"/>
          <p14:tracePt t="169844" x="9491663" y="5884863"/>
          <p14:tracePt t="169856" x="9412288" y="5884863"/>
          <p14:tracePt t="169869" x="9313863" y="5848350"/>
          <p14:tracePt t="169882" x="9170988" y="5830888"/>
          <p14:tracePt t="169898" x="9028113" y="5803900"/>
          <p14:tracePt t="169914" x="8929688" y="5795963"/>
          <p14:tracePt t="169931" x="8831263" y="5786438"/>
          <p14:tracePt t="169949" x="8751888" y="5786438"/>
          <p14:tracePt t="169964" x="8705850" y="5786438"/>
          <p14:tracePt t="169981" x="8688388" y="5786438"/>
          <p14:tracePt t="169997" x="8653463" y="5786438"/>
          <p14:tracePt t="170014" x="8626475" y="5786438"/>
          <p14:tracePt t="170031" x="8609013" y="5786438"/>
          <p14:tracePt t="170048" x="8555038" y="5786438"/>
          <p14:tracePt t="170064" x="8518525" y="5786438"/>
          <p14:tracePt t="170081" x="8491538" y="5786438"/>
          <p14:tracePt t="170098" x="8466138" y="5786438"/>
          <p14:tracePt t="170114" x="8456613" y="5786438"/>
          <p14:tracePt t="170131" x="8447088" y="5786438"/>
          <p14:tracePt t="170147" x="8439150" y="5786438"/>
          <p14:tracePt t="171293" x="8456613" y="5786438"/>
          <p14:tracePt t="171306" x="8528050" y="5776913"/>
          <p14:tracePt t="171318" x="8661400" y="5768975"/>
          <p14:tracePt t="171331" x="8848725" y="5741988"/>
          <p14:tracePt t="171345" x="9063038" y="5715000"/>
          <p14:tracePt t="171361" x="9161463" y="5705475"/>
          <p14:tracePt t="171378" x="9197975" y="5705475"/>
          <p14:tracePt t="171395" x="9224963" y="5705475"/>
          <p14:tracePt t="171411" x="9232900" y="5705475"/>
          <p14:tracePt t="171458" x="9242425" y="5705475"/>
          <p14:tracePt t="171484" x="9242425" y="5697538"/>
          <p14:tracePt t="171522" x="9224963" y="5680075"/>
          <p14:tracePt t="171534" x="9161463" y="5643563"/>
          <p14:tracePt t="171547" x="9045575" y="5589588"/>
          <p14:tracePt t="171561" x="8848725" y="5527675"/>
          <p14:tracePt t="171578" x="8582025" y="5473700"/>
          <p14:tracePt t="171594" x="8394700" y="5446713"/>
          <p14:tracePt t="171611" x="8161338" y="5438775"/>
          <p14:tracePt t="171628" x="8054975" y="5438775"/>
          <p14:tracePt t="171644" x="7939088" y="5446713"/>
          <p14:tracePt t="171661" x="7786688" y="5527675"/>
          <p14:tracePt t="171678" x="7724775" y="5554663"/>
          <p14:tracePt t="171694" x="7688263" y="5572125"/>
          <p14:tracePt t="171711" x="7670800" y="5599113"/>
          <p14:tracePt t="171727" x="7653338" y="5616575"/>
          <p14:tracePt t="171744" x="7653338" y="5626100"/>
          <p14:tracePt t="171761" x="7653338" y="5634038"/>
          <p14:tracePt t="171777" x="7715250" y="5680075"/>
          <p14:tracePt t="171794" x="7831138" y="5724525"/>
          <p14:tracePt t="171811" x="8010525" y="5768975"/>
          <p14:tracePt t="171828" x="8491538" y="5875338"/>
          <p14:tracePt t="171844" x="8680450" y="5884863"/>
          <p14:tracePt t="171861" x="8786813" y="5894388"/>
          <p14:tracePt t="171877" x="8912225" y="5894388"/>
          <p14:tracePt t="171894" x="8947150" y="5894388"/>
          <p14:tracePt t="171910" x="8966200" y="5894388"/>
          <p14:tracePt t="171928" x="9001125" y="5894388"/>
          <p14:tracePt t="171944" x="9001125" y="5884863"/>
          <p14:tracePt t="171960" x="9010650" y="5884863"/>
          <p14:tracePt t="171977" x="9010650" y="5875338"/>
          <p14:tracePt t="172017" x="9010650" y="5867400"/>
          <p14:tracePt t="172029" x="8991600" y="5848350"/>
          <p14:tracePt t="172042" x="8912225" y="5813425"/>
          <p14:tracePt t="172055" x="8751888" y="5751513"/>
          <p14:tracePt t="172067" x="8491538" y="5661025"/>
          <p14:tracePt t="172080" x="8251825" y="5608638"/>
          <p14:tracePt t="172094" x="8072438" y="5589588"/>
          <p14:tracePt t="172110" x="7947025" y="5581650"/>
          <p14:tracePt t="172127" x="7813675" y="5581650"/>
          <p14:tracePt t="172144" x="7581900" y="5616575"/>
          <p14:tracePt t="172160" x="7483475" y="5653088"/>
          <p14:tracePt t="172177" x="7394575" y="5688013"/>
          <p14:tracePt t="172193" x="7323138" y="5724525"/>
          <p14:tracePt t="172210" x="7215188" y="5795963"/>
          <p14:tracePt t="172227" x="7188200" y="5830888"/>
          <p14:tracePt t="172243" x="7170738" y="5857875"/>
          <p14:tracePt t="172260" x="7153275" y="5875338"/>
          <p14:tracePt t="172296" x="7153275" y="5884863"/>
          <p14:tracePt t="172322" x="7153275" y="5894388"/>
          <p14:tracePt t="172334" x="7180263" y="5911850"/>
          <p14:tracePt t="172347" x="7242175" y="5929313"/>
          <p14:tracePt t="172360" x="7348538" y="5946775"/>
          <p14:tracePt t="172376" x="7429500" y="5946775"/>
          <p14:tracePt t="172393" x="7527925" y="5956300"/>
          <p14:tracePt t="172410" x="7653338" y="5965825"/>
          <p14:tracePt t="172426" x="7705725" y="5965825"/>
          <p14:tracePt t="172443" x="7732713" y="5965825"/>
          <p14:tracePt t="172459" x="7742238" y="5965825"/>
          <p14:tracePt t="172476" x="7751763" y="5965825"/>
          <p14:tracePt t="172499" x="7759700" y="5965825"/>
          <p14:tracePt t="172843" x="7742238" y="5965825"/>
          <p14:tracePt t="172855" x="7705725" y="5956300"/>
          <p14:tracePt t="172868" x="7643813" y="5946775"/>
          <p14:tracePt t="172881" x="7581900" y="5929313"/>
          <p14:tracePt t="172894" x="7518400" y="5919788"/>
          <p14:tracePt t="172908" x="7429500" y="5911850"/>
          <p14:tracePt t="172925" x="7367588" y="5902325"/>
          <p14:tracePt t="172942" x="7296150" y="5884863"/>
          <p14:tracePt t="172958" x="7170738" y="5867400"/>
          <p14:tracePt t="172975" x="7108825" y="5867400"/>
          <p14:tracePt t="172992" x="7072313" y="5867400"/>
          <p14:tracePt t="173009" x="6973888" y="5867400"/>
          <p14:tracePt t="173025" x="6911975" y="5867400"/>
          <p14:tracePt t="173042" x="6884988" y="5867400"/>
          <p14:tracePt t="173058" x="6840538" y="5867400"/>
          <p14:tracePt t="173084" x="6831013" y="5867400"/>
          <p14:tracePt t="173351" x="6804025" y="5867400"/>
          <p14:tracePt t="173363" x="6751638" y="5867400"/>
          <p14:tracePt t="173376" x="6581775" y="5867400"/>
          <p14:tracePt t="173389" x="6232525" y="5867400"/>
          <p14:tracePt t="173401" x="5813425" y="5867400"/>
          <p14:tracePt t="173414" x="5438775" y="5867400"/>
          <p14:tracePt t="173427" x="5241925" y="5867400"/>
          <p14:tracePt t="173441" x="5108575" y="5867400"/>
          <p14:tracePt t="173458" x="4983163" y="5875338"/>
          <p14:tracePt t="173474" x="4884738" y="5884863"/>
          <p14:tracePt t="173491" x="4795838" y="5894388"/>
          <p14:tracePt t="173507" x="4776788" y="5894388"/>
          <p14:tracePt t="173719" x="4768850" y="5894388"/>
          <p14:tracePt t="173732" x="4714875" y="5875338"/>
          <p14:tracePt t="173744" x="4518025" y="5786438"/>
          <p14:tracePt t="173757" x="4037013" y="5608638"/>
          <p14:tracePt t="173773" x="3330575" y="5214938"/>
          <p14:tracePt t="173790" x="2741613" y="4848225"/>
          <p14:tracePt t="173807" x="2374900" y="4456113"/>
          <p14:tracePt t="173823" x="1893888" y="3813175"/>
          <p14:tracePt t="173840" x="1758950" y="3589338"/>
          <p14:tracePt t="173856" x="1704975" y="3455988"/>
          <p14:tracePt t="173873" x="1679575" y="3367088"/>
          <p14:tracePt t="174049" x="1670050" y="3367088"/>
          <p14:tracePt t="174062" x="1660525" y="3357563"/>
          <p14:tracePt t="174075" x="1608138" y="3313113"/>
          <p14:tracePt t="174087" x="1509713" y="3187700"/>
          <p14:tracePt t="174100" x="1322388" y="2867025"/>
          <p14:tracePt t="174113" x="1081088" y="2384425"/>
          <p14:tracePt t="174125" x="955675" y="1919288"/>
          <p14:tracePt t="174139" x="893763" y="1598613"/>
          <p14:tracePt t="174156" x="884238" y="1465263"/>
          <p14:tracePt t="174173" x="874713" y="1330325"/>
          <p14:tracePt t="174189" x="874713" y="1231900"/>
          <p14:tracePt t="174380" x="857250" y="1223963"/>
          <p14:tracePt t="174392" x="839788" y="1204913"/>
          <p14:tracePt t="174405" x="785813" y="1160463"/>
          <p14:tracePt t="174418" x="714375" y="1062038"/>
          <p14:tracePt t="174430" x="588963" y="911225"/>
          <p14:tracePt t="174443" x="490538" y="731838"/>
          <p14:tracePt t="174456" x="411163" y="554038"/>
          <p14:tracePt t="174472" x="366713" y="419100"/>
          <p14:tracePt t="175359" x="98425" y="444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3999" y="326571"/>
            <a:ext cx="9971315" cy="5721532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300" y="326570"/>
            <a:ext cx="7843014" cy="5721533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0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99"/>
    </mc:Choice>
    <mc:Fallback xmlns="">
      <p:transition spd="slow" advTm="155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81" x="11269663" y="5037138"/>
          <p14:tracePt t="5790" x="11233150" y="5037138"/>
          <p14:tracePt t="5803" x="11109325" y="4991100"/>
          <p14:tracePt t="5816" x="10634663" y="4822825"/>
          <p14:tracePt t="5828" x="9813925" y="4500563"/>
          <p14:tracePt t="5841" x="8697913" y="4044950"/>
          <p14:tracePt t="5857" x="7777163" y="3670300"/>
          <p14:tracePt t="5874" x="7116763" y="3330575"/>
          <p14:tracePt t="5890" x="6634163" y="3108325"/>
          <p14:tracePt t="5907" x="6153150" y="2857500"/>
          <p14:tracePt t="5923" x="6089650" y="2776538"/>
          <p14:tracePt t="5940" x="6054725" y="2732088"/>
          <p14:tracePt t="6107" x="6054725" y="2724150"/>
          <p14:tracePt t="6121" x="6037263" y="2705100"/>
          <p14:tracePt t="6133" x="6010275" y="2652713"/>
          <p14:tracePt t="6146" x="5946775" y="2562225"/>
          <p14:tracePt t="6159" x="5884863" y="2419350"/>
          <p14:tracePt t="6173" x="5795963" y="2116138"/>
          <p14:tracePt t="6190" x="5751513" y="1847850"/>
          <p14:tracePt t="6206" x="5751513" y="1704975"/>
          <p14:tracePt t="6223" x="5751513" y="1517650"/>
          <p14:tracePt t="6239" x="5786438" y="1455738"/>
          <p14:tracePt t="6256" x="5840413" y="1393825"/>
          <p14:tracePt t="6273" x="5956300" y="1330325"/>
          <p14:tracePt t="6289" x="6018213" y="1312863"/>
          <p14:tracePt t="6306" x="6099175" y="1303338"/>
          <p14:tracePt t="6323" x="6170613" y="1295400"/>
          <p14:tracePt t="7697" x="6153150" y="1295400"/>
          <p14:tracePt t="7709" x="6116638" y="1285875"/>
          <p14:tracePt t="7722" x="6027738" y="1250950"/>
          <p14:tracePt t="7737" x="5848350" y="1187450"/>
          <p14:tracePt t="7753" x="5537200" y="1036638"/>
          <p14:tracePt t="7770" x="5251450" y="911225"/>
          <p14:tracePt t="7787" x="4991100" y="776288"/>
          <p14:tracePt t="7803" x="4938713" y="723900"/>
          <p14:tracePt t="7820" x="4894263" y="687388"/>
          <p14:tracePt t="7837" x="4857750" y="652463"/>
          <p14:tracePt t="7853" x="4848225" y="633413"/>
          <p14:tracePt t="7875" x="4840288" y="625475"/>
          <p14:tracePt t="7900" x="4840288" y="615950"/>
          <p14:tracePt t="7976" x="4848225" y="615950"/>
          <p14:tracePt t="7989" x="4867275" y="615950"/>
          <p14:tracePt t="8002" x="4919663" y="615950"/>
          <p14:tracePt t="8014" x="4983163" y="615950"/>
          <p14:tracePt t="8027" x="5089525" y="615950"/>
          <p14:tracePt t="8040" x="5197475" y="615950"/>
          <p14:tracePt t="8053" x="5276850" y="615950"/>
          <p14:tracePt t="8069" x="5322888" y="615950"/>
          <p14:tracePt t="8086" x="5340350" y="625475"/>
          <p14:tracePt t="8103" x="5348288" y="625475"/>
          <p14:tracePt t="8119" x="5357813" y="625475"/>
          <p14:tracePt t="8154" x="5357813" y="608013"/>
          <p14:tracePt t="8166" x="5313363" y="571500"/>
          <p14:tracePt t="8179" x="5259388" y="517525"/>
          <p14:tracePt t="8192" x="5197475" y="473075"/>
          <p14:tracePt t="8205" x="5116513" y="438150"/>
          <p14:tracePt t="8219" x="5027613" y="411163"/>
          <p14:tracePt t="8236" x="4938713" y="401638"/>
          <p14:tracePt t="8252" x="4830763" y="401638"/>
          <p14:tracePt t="8269" x="4554538" y="536575"/>
          <p14:tracePt t="8286" x="4438650" y="652463"/>
          <p14:tracePt t="8302" x="4313238" y="795338"/>
          <p14:tracePt t="8319" x="4205288" y="1009650"/>
          <p14:tracePt t="8336" x="4170363" y="1098550"/>
          <p14:tracePt t="8352" x="4170363" y="1160463"/>
          <p14:tracePt t="8369" x="4170363" y="1204913"/>
          <p14:tracePt t="8385" x="4232275" y="1303338"/>
          <p14:tracePt t="8402" x="4367213" y="1374775"/>
          <p14:tracePt t="8419" x="4581525" y="1455738"/>
          <p14:tracePt t="8435" x="5143500" y="1608138"/>
          <p14:tracePt t="8452" x="5303838" y="1625600"/>
          <p14:tracePt t="8469" x="5411788" y="1625600"/>
          <p14:tracePt t="8485" x="5572125" y="1589088"/>
          <p14:tracePt t="8502" x="5616575" y="1562100"/>
          <p14:tracePt t="8518" x="5643563" y="1527175"/>
          <p14:tracePt t="8535" x="5680075" y="1411288"/>
          <p14:tracePt t="8552" x="5688013" y="1312863"/>
          <p14:tracePt t="8568" x="5688013" y="1204913"/>
          <p14:tracePt t="8585" x="5616575" y="1044575"/>
          <p14:tracePt t="8601" x="5545138" y="965200"/>
          <p14:tracePt t="8618" x="5446713" y="893763"/>
          <p14:tracePt t="8635" x="5330825" y="839788"/>
          <p14:tracePt t="8651" x="5099050" y="795338"/>
          <p14:tracePt t="8668" x="4973638" y="795338"/>
          <p14:tracePt t="8685" x="4867275" y="803275"/>
          <p14:tracePt t="8702" x="4687888" y="893763"/>
          <p14:tracePt t="8718" x="4616450" y="928688"/>
          <p14:tracePt t="8735" x="4562475" y="965200"/>
          <p14:tracePt t="8752" x="4518025" y="1027113"/>
          <p14:tracePt t="8768" x="4510088" y="1054100"/>
          <p14:tracePt t="8785" x="4500563" y="1071563"/>
          <p14:tracePt t="8801" x="4510088" y="1125538"/>
          <p14:tracePt t="8818" x="4554538" y="1152525"/>
          <p14:tracePt t="8835" x="4608513" y="1179513"/>
          <p14:tracePt t="8851" x="4697413" y="1223963"/>
          <p14:tracePt t="8868" x="4902200" y="1268413"/>
          <p14:tracePt t="8884" x="4991100" y="1268413"/>
          <p14:tracePt t="8901" x="5054600" y="1276350"/>
          <p14:tracePt t="8918" x="5108575" y="1276350"/>
          <p14:tracePt t="8934" x="5126038" y="1276350"/>
          <p14:tracePt t="8951" x="5133975" y="1276350"/>
          <p14:tracePt t="8968" x="5153025" y="1258888"/>
          <p14:tracePt t="8984" x="5160963" y="1231900"/>
          <p14:tracePt t="9001" x="5170488" y="1204913"/>
          <p14:tracePt t="9018" x="5170488" y="1169988"/>
          <p14:tracePt t="9034" x="5170488" y="1152525"/>
          <p14:tracePt t="9051" x="5170488" y="1116013"/>
          <p14:tracePt t="9067" x="5153025" y="1098550"/>
          <p14:tracePt t="9068" x="5126038" y="1071563"/>
          <p14:tracePt t="9084" x="5072063" y="1036638"/>
          <p14:tracePt t="9101" x="4991100" y="990600"/>
          <p14:tracePt t="9117" x="4919663" y="955675"/>
          <p14:tracePt t="9134" x="4830763" y="928688"/>
          <p14:tracePt t="9151" x="4813300" y="919163"/>
          <p14:tracePt t="9167" x="4803775" y="919163"/>
          <p14:tracePt t="9184" x="4786313" y="919163"/>
          <p14:tracePt t="9208" x="4776788" y="919163"/>
          <p14:tracePt t="9322" x="4776788" y="928688"/>
          <p14:tracePt t="9335" x="4776788" y="955675"/>
          <p14:tracePt t="9360" x="4776788" y="973138"/>
          <p14:tracePt t="9373" x="4795838" y="982663"/>
          <p14:tracePt t="9386" x="4795838" y="990600"/>
          <p14:tracePt t="9400" x="4822825" y="1000125"/>
          <p14:tracePt t="9417" x="4830763" y="1009650"/>
          <p14:tracePt t="9433" x="4848225" y="1017588"/>
          <p14:tracePt t="9450" x="4902200" y="1044575"/>
          <p14:tracePt t="9467" x="4946650" y="1054100"/>
          <p14:tracePt t="9483" x="5000625" y="1054100"/>
          <p14:tracePt t="9500" x="5153025" y="1054100"/>
          <p14:tracePt t="9517" x="5241925" y="1044575"/>
          <p14:tracePt t="9533" x="5330825" y="1017588"/>
          <p14:tracePt t="9550" x="5384800" y="990600"/>
          <p14:tracePt t="9567" x="5429250" y="955675"/>
          <p14:tracePt t="9583" x="5438775" y="946150"/>
          <p14:tracePt t="9602" x="5438775" y="938213"/>
          <p14:tracePt t="9617" x="5438775" y="919163"/>
          <p14:tracePt t="9633" x="5438775" y="893763"/>
          <p14:tracePt t="9650" x="5438775" y="839788"/>
          <p14:tracePt t="9668" x="5367338" y="696913"/>
          <p14:tracePt t="9683" x="5313363" y="652463"/>
          <p14:tracePt t="9699" x="5268913" y="625475"/>
          <p14:tracePt t="9717" x="5170488" y="588963"/>
          <p14:tracePt t="9733" x="5116513" y="581025"/>
          <p14:tracePt t="9749" x="5072063" y="581025"/>
          <p14:tracePt t="9767" x="4983163" y="581025"/>
          <p14:tracePt t="9783" x="4938713" y="581025"/>
          <p14:tracePt t="9799" x="4875213" y="581025"/>
          <p14:tracePt t="9816" x="4830763" y="588963"/>
          <p14:tracePt t="9833" x="4724400" y="633413"/>
          <p14:tracePt t="9849" x="4697413" y="652463"/>
          <p14:tracePt t="9866" x="4652963" y="679450"/>
          <p14:tracePt t="9882" x="4598988" y="714375"/>
          <p14:tracePt t="9899" x="4589463" y="731838"/>
          <p14:tracePt t="9916" x="4581525" y="741363"/>
          <p14:tracePt t="9932" x="4572000" y="768350"/>
          <p14:tracePt t="9949" x="4572000" y="776288"/>
          <p14:tracePt t="9966" x="4572000" y="785813"/>
          <p14:tracePt t="9982" x="4598988" y="822325"/>
          <p14:tracePt t="9999" x="4643438" y="847725"/>
          <p14:tracePt t="10016" x="4705350" y="874713"/>
          <p14:tracePt t="10032" x="4786313" y="901700"/>
          <p14:tracePt t="10049" x="4938713" y="919163"/>
          <p14:tracePt t="10066" x="5000625" y="928688"/>
          <p14:tracePt t="10082" x="5037138" y="938213"/>
          <p14:tracePt t="10099" x="5099050" y="938213"/>
          <p14:tracePt t="10116" x="5108575" y="938213"/>
          <p14:tracePt t="10135" x="5116513" y="938213"/>
          <p14:tracePt t="10160" x="5126038" y="938213"/>
          <p14:tracePt t="10224" x="5143500" y="901700"/>
          <p14:tracePt t="10236" x="5153025" y="857250"/>
          <p14:tracePt t="10249" x="5170488" y="776288"/>
          <p14:tracePt t="10261" x="5170488" y="704850"/>
          <p14:tracePt t="10275" x="5180013" y="652463"/>
          <p14:tracePt t="10287" x="5180013" y="625475"/>
          <p14:tracePt t="10300" x="5170488" y="615950"/>
          <p14:tracePt t="10315" x="5170488" y="598488"/>
          <p14:tracePt t="10332" x="5143500" y="588963"/>
          <p14:tracePt t="10348" x="5133975" y="581025"/>
          <p14:tracePt t="10365" x="5116513" y="561975"/>
          <p14:tracePt t="10381" x="5108575" y="554038"/>
          <p14:tracePt t="10398" x="5089525" y="554038"/>
          <p14:tracePt t="10415" x="5072063" y="554038"/>
          <p14:tracePt t="10431" x="5054600" y="554038"/>
          <p14:tracePt t="10448" x="5045075" y="554038"/>
          <p14:tracePt t="10465" x="5027613" y="554038"/>
          <p14:tracePt t="10481" x="5018088" y="554038"/>
          <p14:tracePt t="10516" x="5010150" y="554038"/>
          <p14:tracePt t="10592" x="5010150" y="561975"/>
          <p14:tracePt t="10605" x="5010150" y="571500"/>
          <p14:tracePt t="10630" x="5010150" y="581025"/>
          <p14:tracePt t="10643" x="5018088" y="588963"/>
          <p14:tracePt t="10656" x="5045075" y="608013"/>
          <p14:tracePt t="10668" x="5054600" y="615950"/>
          <p14:tracePt t="10681" x="5081588" y="642938"/>
          <p14:tracePt t="10698" x="5116513" y="642938"/>
          <p14:tracePt t="10714" x="5143500" y="660400"/>
          <p14:tracePt t="10731" x="5187950" y="679450"/>
          <p14:tracePt t="10748" x="5214938" y="687388"/>
          <p14:tracePt t="10764" x="5241925" y="704850"/>
          <p14:tracePt t="10781" x="5276850" y="704850"/>
          <p14:tracePt t="10797" x="5348288" y="723900"/>
          <p14:tracePt t="10814" x="5375275" y="731838"/>
          <p14:tracePt t="10831" x="5402263" y="741363"/>
          <p14:tracePt t="10847" x="5465763" y="758825"/>
          <p14:tracePt t="10864" x="5491163" y="768350"/>
          <p14:tracePt t="10881" x="5518150" y="785813"/>
          <p14:tracePt t="10898" x="5562600" y="795338"/>
          <p14:tracePt t="10914" x="5572125" y="795338"/>
          <p14:tracePt t="10930" x="5589588" y="803275"/>
          <p14:tracePt t="10947" x="5643563" y="822325"/>
          <p14:tracePt t="10964" x="5653088" y="822325"/>
          <p14:tracePt t="10981" x="5661025" y="822325"/>
          <p14:tracePt t="10997" x="5680075" y="830263"/>
          <p14:tracePt t="11014" x="5688013" y="839788"/>
          <p14:tracePt t="11030" x="5697538" y="839788"/>
          <p14:tracePt t="11074" x="5705475" y="839788"/>
          <p14:tracePt t="11100" x="5705475" y="847725"/>
          <p14:tracePt t="11112" x="5715000" y="847725"/>
          <p14:tracePt t="11126" x="5724525" y="847725"/>
          <p14:tracePt t="11418" x="5732463" y="847725"/>
          <p14:tracePt t="11443" x="5741988" y="847725"/>
          <p14:tracePt t="11481" x="5751513" y="847725"/>
          <p14:tracePt t="11609" x="5732463" y="847725"/>
          <p14:tracePt t="11621" x="5697538" y="847725"/>
          <p14:tracePt t="11634" x="5661025" y="847725"/>
          <p14:tracePt t="11647" x="5626100" y="847725"/>
          <p14:tracePt t="11662" x="5599113" y="857250"/>
          <p14:tracePt t="11679" x="5581650" y="866775"/>
          <p14:tracePt t="11696" x="5572125" y="866775"/>
          <p14:tracePt t="11712" x="5562600" y="866775"/>
          <p14:tracePt t="11812" x="5562600" y="874713"/>
          <p14:tracePt t="11824" x="5581650" y="874713"/>
          <p14:tracePt t="11837" x="5599113" y="874713"/>
          <p14:tracePt t="11850" x="5626100" y="893763"/>
          <p14:tracePt t="11862" x="5653088" y="911225"/>
          <p14:tracePt t="11879" x="5705475" y="928688"/>
          <p14:tracePt t="11895" x="5751513" y="938213"/>
          <p14:tracePt t="11912" x="5795963" y="955675"/>
          <p14:tracePt t="11929" x="5830888" y="973138"/>
          <p14:tracePt t="11945" x="5840413" y="973138"/>
          <p14:tracePt t="11977" x="5848350" y="973138"/>
          <p14:tracePt t="12257" x="5857875" y="973138"/>
          <p14:tracePt t="12270" x="5884863" y="965200"/>
          <p14:tracePt t="12282" x="5938838" y="946150"/>
          <p14:tracePt t="12295" x="6018213" y="938213"/>
          <p14:tracePt t="12311" x="6099175" y="928688"/>
          <p14:tracePt t="12328" x="6161088" y="919163"/>
          <p14:tracePt t="12344" x="6197600" y="919163"/>
          <p14:tracePt t="12361" x="6232525" y="919163"/>
          <p14:tracePt t="12378" x="6242050" y="919163"/>
          <p14:tracePt t="12422" x="6251575" y="919163"/>
          <p14:tracePt t="12447" x="6259513" y="911225"/>
          <p14:tracePt t="12461" x="6276975" y="901700"/>
          <p14:tracePt t="12473" x="6296025" y="901700"/>
          <p14:tracePt t="12485" x="6313488" y="893763"/>
          <p14:tracePt t="13732" x="6323013" y="893763"/>
          <p14:tracePt t="13745" x="6340475" y="884238"/>
          <p14:tracePt t="13758" x="6384925" y="847725"/>
          <p14:tracePt t="13770" x="6473825" y="795338"/>
          <p14:tracePt t="13783" x="6589713" y="741363"/>
          <p14:tracePt t="13796" x="6697663" y="687388"/>
          <p14:tracePt t="13809" x="6777038" y="652463"/>
          <p14:tracePt t="13825" x="6823075" y="633413"/>
          <p14:tracePt t="13842" x="6848475" y="615950"/>
          <p14:tracePt t="13859" x="6902450" y="608013"/>
          <p14:tracePt t="13875" x="6938963" y="608013"/>
          <p14:tracePt t="13891" x="6965950" y="608013"/>
          <p14:tracePt t="13908" x="6991350" y="608013"/>
          <p14:tracePt t="13925" x="7037388" y="615950"/>
          <p14:tracePt t="13942" x="7054850" y="625475"/>
          <p14:tracePt t="13958" x="7054850" y="642938"/>
          <p14:tracePt t="13975" x="7072313" y="669925"/>
          <p14:tracePt t="13991" x="7072313" y="687388"/>
          <p14:tracePt t="14008" x="7081838" y="704850"/>
          <p14:tracePt t="14025" x="7089775" y="750888"/>
          <p14:tracePt t="14041" x="7099300" y="768350"/>
          <p14:tracePt t="14058" x="7099300" y="795338"/>
          <p14:tracePt t="14075" x="7099300" y="839788"/>
          <p14:tracePt t="14091" x="7099300" y="866775"/>
          <p14:tracePt t="14108" x="7099300" y="884238"/>
          <p14:tracePt t="14124" x="7099300" y="901700"/>
          <p14:tracePt t="14141" x="7099300" y="911225"/>
          <p14:tracePt t="15156" x="7116763" y="911225"/>
          <p14:tracePt t="15169" x="7143750" y="919163"/>
          <p14:tracePt t="15181" x="7215188" y="938213"/>
          <p14:tracePt t="15194" x="7277100" y="946150"/>
          <p14:tracePt t="15208" x="7340600" y="965200"/>
          <p14:tracePt t="15222" x="7358063" y="973138"/>
          <p14:tracePt t="15239" x="7367588" y="973138"/>
          <p14:tracePt t="15512" x="7375525" y="973138"/>
          <p14:tracePt t="15525" x="7394575" y="973138"/>
          <p14:tracePt t="15538" x="7446963" y="946150"/>
          <p14:tracePt t="15550" x="7527925" y="919163"/>
          <p14:tracePt t="15563" x="7653338" y="866775"/>
          <p14:tracePt t="15575" x="7759700" y="822325"/>
          <p14:tracePt t="15589" x="7848600" y="795338"/>
          <p14:tracePt t="15605" x="7902575" y="776288"/>
          <p14:tracePt t="15621" x="7939088" y="758825"/>
          <p14:tracePt t="15639" x="7974013" y="750888"/>
          <p14:tracePt t="15664" x="7983538" y="750888"/>
          <p14:tracePt t="15702" x="7991475" y="750888"/>
          <p14:tracePt t="15715" x="7991475" y="741363"/>
          <p14:tracePt t="15740" x="8001000" y="741363"/>
          <p14:tracePt t="15766" x="8018463" y="741363"/>
          <p14:tracePt t="15779" x="8037513" y="723900"/>
          <p14:tracePt t="15791" x="8045450" y="723900"/>
          <p14:tracePt t="15804" x="8054975" y="714375"/>
          <p14:tracePt t="15821" x="8062913" y="714375"/>
          <p14:tracePt t="15838" x="8072438" y="714375"/>
          <p14:tracePt t="15867" x="8081963" y="714375"/>
          <p14:tracePt t="15956" x="8081963" y="704850"/>
          <p14:tracePt t="15995" x="8072438" y="696913"/>
          <p14:tracePt t="16008" x="8018463" y="660400"/>
          <p14:tracePt t="16020" x="7929563" y="625475"/>
          <p14:tracePt t="16033" x="7786688" y="581025"/>
          <p14:tracePt t="16045" x="7643813" y="544513"/>
          <p14:tracePt t="16058" x="7545388" y="536575"/>
          <p14:tracePt t="16071" x="7483475" y="536575"/>
          <p14:tracePt t="16087" x="7456488" y="536575"/>
          <p14:tracePt t="16104" x="7429500" y="544513"/>
          <p14:tracePt t="16121" x="7412038" y="561975"/>
          <p14:tracePt t="16137" x="7385050" y="598488"/>
          <p14:tracePt t="16154" x="7367588" y="633413"/>
          <p14:tracePt t="16170" x="7367588" y="652463"/>
          <p14:tracePt t="16187" x="7367588" y="704850"/>
          <p14:tracePt t="16204" x="7367588" y="741363"/>
          <p14:tracePt t="16221" x="7385050" y="785813"/>
          <p14:tracePt t="16237" x="7466013" y="866775"/>
          <p14:tracePt t="16254" x="7518400" y="893763"/>
          <p14:tracePt t="16270" x="7581900" y="919163"/>
          <p14:tracePt t="16287" x="7732713" y="955675"/>
          <p14:tracePt t="16303" x="7796213" y="965200"/>
          <p14:tracePt t="16320" x="7848600" y="973138"/>
          <p14:tracePt t="16337" x="7929563" y="973138"/>
          <p14:tracePt t="16353" x="7956550" y="973138"/>
          <p14:tracePt t="16370" x="7983538" y="973138"/>
          <p14:tracePt t="16387" x="8018463" y="973138"/>
          <p14:tracePt t="16403" x="8062913" y="973138"/>
          <p14:tracePt t="16420" x="8072438" y="973138"/>
          <p14:tracePt t="16437" x="8089900" y="973138"/>
          <p14:tracePt t="16464" x="8099425" y="965200"/>
          <p14:tracePt t="16489" x="8108950" y="965200"/>
          <p14:tracePt t="16528" x="8108950" y="955675"/>
          <p14:tracePt t="16655" x="8099425" y="955675"/>
          <p14:tracePt t="17558" x="8108950" y="955675"/>
          <p14:tracePt t="17570" x="8126413" y="955675"/>
          <p14:tracePt t="17583" x="8153400" y="955675"/>
          <p14:tracePt t="17596" x="8197850" y="955675"/>
          <p14:tracePt t="17609" x="8242300" y="955675"/>
          <p14:tracePt t="17621" x="8286750" y="955675"/>
          <p14:tracePt t="17634" x="8323263" y="955675"/>
          <p14:tracePt t="17651" x="8348663" y="955675"/>
          <p14:tracePt t="17668" x="8358188" y="965200"/>
          <p14:tracePt t="17684" x="8375650" y="965200"/>
          <p14:tracePt t="17701" x="8375650" y="973138"/>
          <p14:tracePt t="17723" x="8385175" y="973138"/>
          <p14:tracePt t="17850" x="8394700" y="973138"/>
          <p14:tracePt t="18754" x="8412163" y="973138"/>
          <p14:tracePt t="18766" x="8456613" y="973138"/>
          <p14:tracePt t="18779" x="8582025" y="990600"/>
          <p14:tracePt t="18792" x="8697913" y="990600"/>
          <p14:tracePt t="18804" x="8813800" y="990600"/>
          <p14:tracePt t="18817" x="8875713" y="990600"/>
          <p14:tracePt t="18832" x="8894763" y="990600"/>
          <p14:tracePt t="18849" x="8902700" y="990600"/>
          <p14:tracePt t="18865" x="8912225" y="990600"/>
          <p14:tracePt t="19198" x="8920163" y="990600"/>
          <p14:tracePt t="19211" x="8947150" y="990600"/>
          <p14:tracePt t="19223" x="8983663" y="982663"/>
          <p14:tracePt t="19236" x="9045575" y="965200"/>
          <p14:tracePt t="19250" x="9117013" y="955675"/>
          <p14:tracePt t="19264" x="9188450" y="938213"/>
          <p14:tracePt t="19282" x="9224963" y="938213"/>
          <p14:tracePt t="19298" x="9232900" y="928688"/>
          <p14:tracePt t="19314" x="9251950" y="928688"/>
          <p14:tracePt t="19364" x="9259888" y="928688"/>
          <p14:tracePt t="19948" x="9277350" y="928688"/>
          <p14:tracePt t="19961" x="9340850" y="919163"/>
          <p14:tracePt t="19973" x="9456738" y="911225"/>
          <p14:tracePt t="19986" x="9626600" y="911225"/>
          <p14:tracePt t="19999" x="9759950" y="911225"/>
          <p14:tracePt t="20013" x="9840913" y="911225"/>
          <p14:tracePt t="20030" x="9867900" y="911225"/>
          <p14:tracePt t="20046" x="9885363" y="911225"/>
          <p14:tracePt t="20075" x="9894888" y="911225"/>
          <p14:tracePt t="21168" x="9867900" y="911225"/>
          <p14:tracePt t="21181" x="9777413" y="911225"/>
          <p14:tracePt t="21194" x="9501188" y="955675"/>
          <p14:tracePt t="21206" x="8966200" y="1027113"/>
          <p14:tracePt t="21219" x="8232775" y="1143000"/>
          <p14:tracePt t="21232" x="7705725" y="1241425"/>
          <p14:tracePt t="21244" x="7215188" y="1312863"/>
          <p14:tracePt t="21261" x="6813550" y="1357313"/>
          <p14:tracePt t="21277" x="6402388" y="1411288"/>
          <p14:tracePt t="21294" x="6116638" y="1455738"/>
          <p14:tracePt t="21311" x="5795963" y="1517650"/>
          <p14:tracePt t="21327" x="5715000" y="1527175"/>
          <p14:tracePt t="21344" x="5661025" y="1536700"/>
          <p14:tracePt t="21361" x="5599113" y="1544638"/>
          <p14:tracePt t="21377" x="5589588" y="1544638"/>
          <p14:tracePt t="21422" x="5634038" y="1544638"/>
          <p14:tracePt t="21435" x="5724525" y="1544638"/>
          <p14:tracePt t="21447" x="5857875" y="1544638"/>
          <p14:tracePt t="21461" x="6027738" y="1554163"/>
          <p14:tracePt t="21477" x="6153150" y="1554163"/>
          <p14:tracePt t="21494" x="6215063" y="1554163"/>
          <p14:tracePt t="21511" x="6259513" y="1554163"/>
          <p14:tracePt t="21527" x="6269038" y="1554163"/>
          <p14:tracePt t="21562" x="6259513" y="1554163"/>
          <p14:tracePt t="21575" x="6215063" y="1554163"/>
          <p14:tracePt t="21587" x="6153150" y="1554163"/>
          <p14:tracePt t="21600" x="6089650" y="1554163"/>
          <p14:tracePt t="21613" x="6027738" y="1544638"/>
          <p14:tracePt t="21627" x="6000750" y="1527175"/>
          <p14:tracePt t="21643" x="5973763" y="1527175"/>
          <p14:tracePt t="21661" x="5965825" y="1527175"/>
          <p14:tracePt t="21677" x="5956300" y="1517650"/>
          <p14:tracePt t="21693" x="5946775" y="1517650"/>
          <p14:tracePt t="21727" x="5946775" y="1509713"/>
          <p14:tracePt t="21778" x="5946775" y="1500188"/>
          <p14:tracePt t="21791" x="5938838" y="1465263"/>
          <p14:tracePt t="21803" x="5938838" y="1446213"/>
          <p14:tracePt t="21815" x="5938838" y="1411288"/>
          <p14:tracePt t="21828" x="5911850" y="1357313"/>
          <p14:tracePt t="21843" x="5884863" y="1303338"/>
          <p14:tracePt t="21860" x="5848350" y="1258888"/>
          <p14:tracePt t="21876" x="5803900" y="1223963"/>
          <p14:tracePt t="21894" x="5705475" y="1160463"/>
          <p14:tracePt t="21910" x="5680075" y="1152525"/>
          <p14:tracePt t="21926" x="5653088" y="1143000"/>
          <p14:tracePt t="21943" x="5634038" y="1125538"/>
          <p14:tracePt t="22197" x="5626100" y="1125538"/>
          <p14:tracePt t="22210" x="5589588" y="1125538"/>
          <p14:tracePt t="22222" x="5545138" y="1125538"/>
          <p14:tracePt t="22235" x="5473700" y="1125538"/>
          <p14:tracePt t="22248" x="5402263" y="1125538"/>
          <p14:tracePt t="22261" x="5303838" y="1125538"/>
          <p14:tracePt t="22275" x="5241925" y="1125538"/>
          <p14:tracePt t="22292" x="5205413" y="1125538"/>
          <p14:tracePt t="22309" x="5160963" y="1125538"/>
          <p14:tracePt t="22326" x="5116513" y="1125538"/>
          <p14:tracePt t="22342" x="5099050" y="1125538"/>
          <p14:tracePt t="22359" x="5089525" y="1125538"/>
          <p14:tracePt t="22375" x="5081588" y="1125538"/>
          <p14:tracePt t="22438" x="5081588" y="1143000"/>
          <p14:tracePt t="22451" x="5108575" y="1169988"/>
          <p14:tracePt t="22463" x="5170488" y="1241425"/>
          <p14:tracePt t="22477" x="5268913" y="1322388"/>
          <p14:tracePt t="22492" x="5348288" y="1393825"/>
          <p14:tracePt t="22508" x="5411788" y="1446213"/>
          <p14:tracePt t="22525" x="5456238" y="1482725"/>
          <p14:tracePt t="22542" x="5491163" y="1500188"/>
          <p14:tracePt t="22558" x="5510213" y="1500188"/>
          <p14:tracePt t="22575" x="5527675" y="1500188"/>
          <p14:tracePt t="22592" x="5554663" y="1490663"/>
          <p14:tracePt t="22608" x="5581650" y="1455738"/>
          <p14:tracePt t="22625" x="5599113" y="1374775"/>
          <p14:tracePt t="22642" x="5608638" y="1196975"/>
          <p14:tracePt t="22658" x="5581650" y="1116013"/>
          <p14:tracePt t="22675" x="5518150" y="1071563"/>
          <p14:tracePt t="22692" x="5394325" y="1009650"/>
          <p14:tracePt t="22708" x="5313363" y="982663"/>
          <p14:tracePt t="22724" x="5224463" y="973138"/>
          <p14:tracePt t="22741" x="5153025" y="965200"/>
          <p14:tracePt t="22758" x="5027613" y="965200"/>
          <p14:tracePt t="22774" x="4991100" y="965200"/>
          <p14:tracePt t="22791" x="4965700" y="965200"/>
          <p14:tracePt t="22808" x="4929188" y="965200"/>
          <p14:tracePt t="22825" x="4911725" y="965200"/>
          <p14:tracePt t="22841" x="4894263" y="965200"/>
          <p14:tracePt t="22858" x="4857750" y="973138"/>
          <p14:tracePt t="22874" x="4840288" y="982663"/>
          <p14:tracePt t="22891" x="4830763" y="1017588"/>
          <p14:tracePt t="22908" x="4803775" y="1081088"/>
          <p14:tracePt t="22924" x="4803775" y="1125538"/>
          <p14:tracePt t="22941" x="4813300" y="1160463"/>
          <p14:tracePt t="22957" x="4830763" y="1196975"/>
          <p14:tracePt t="22974" x="4929188" y="1285875"/>
          <p14:tracePt t="22991" x="4991100" y="1322388"/>
          <p14:tracePt t="23007" x="5045075" y="1347788"/>
          <p14:tracePt t="23024" x="5089525" y="1384300"/>
          <p14:tracePt t="23041" x="5099050" y="1384300"/>
          <p14:tracePt t="23057" x="5108575" y="1384300"/>
          <p14:tracePt t="23074" x="5116513" y="1384300"/>
          <p14:tracePt t="23098" x="5126038" y="1384300"/>
          <p14:tracePt t="23111" x="5133975" y="1384300"/>
          <p14:tracePt t="23124" x="5143500" y="1384300"/>
          <p14:tracePt t="23141" x="5153025" y="1384300"/>
          <p14:tracePt t="23157" x="5160963" y="1384300"/>
          <p14:tracePt t="23174" x="5170488" y="1384300"/>
          <p14:tracePt t="23190" x="5180013" y="1384300"/>
          <p14:tracePt t="23213" x="5187950" y="1384300"/>
          <p14:tracePt t="23225" x="5197475" y="1374775"/>
          <p14:tracePt t="23240" x="5197475" y="1366838"/>
          <p14:tracePt t="23257" x="5205413" y="1347788"/>
          <p14:tracePt t="23274" x="5224463" y="1322388"/>
          <p14:tracePt t="23290" x="5232400" y="1258888"/>
          <p14:tracePt t="23307" x="5241925" y="1231900"/>
          <p14:tracePt t="23324" x="5251450" y="1214438"/>
          <p14:tracePt t="23341" x="5251450" y="1179513"/>
          <p14:tracePt t="23357" x="5251450" y="1169988"/>
          <p14:tracePt t="23373" x="5251450" y="1160463"/>
          <p14:tracePt t="23390" x="5232400" y="1143000"/>
          <p14:tracePt t="23407" x="5224463" y="1133475"/>
          <p14:tracePt t="23423" x="5205413" y="1125538"/>
          <p14:tracePt t="23440" x="5205413" y="1116013"/>
          <p14:tracePt t="23456" x="5170488" y="1116013"/>
          <p14:tracePt t="23473" x="5143500" y="1116013"/>
          <p14:tracePt t="23490" x="5116513" y="1116013"/>
          <p14:tracePt t="23506" x="5081588" y="1116013"/>
          <p14:tracePt t="23523" x="5072063" y="1116013"/>
          <p14:tracePt t="23540" x="5054600" y="1116013"/>
          <p14:tracePt t="23556" x="5037138" y="1116013"/>
          <p14:tracePt t="23708" x="5037138" y="1125538"/>
          <p14:tracePt t="23771" x="5037138" y="1133475"/>
          <p14:tracePt t="23937" x="5037138" y="1143000"/>
          <p14:tracePt t="24280" x="5037138" y="1152525"/>
          <p14:tracePt t="24305" x="5037138" y="1160463"/>
          <p14:tracePt t="24751" x="5045075" y="1160463"/>
          <p14:tracePt t="24763" x="5054600" y="1160463"/>
          <p14:tracePt t="24776" x="5072063" y="1160463"/>
          <p14:tracePt t="24789" x="5108575" y="1160463"/>
          <p14:tracePt t="24804" x="5170488" y="1160463"/>
          <p14:tracePt t="24821" x="5251450" y="1160463"/>
          <p14:tracePt t="24837" x="5322888" y="1160463"/>
          <p14:tracePt t="24854" x="5446713" y="1160463"/>
          <p14:tracePt t="24870" x="5483225" y="1160463"/>
          <p14:tracePt t="24887" x="5510213" y="1160463"/>
          <p14:tracePt t="24904" x="5554663" y="1160463"/>
          <p14:tracePt t="24920" x="5572125" y="1169988"/>
          <p14:tracePt t="24937" x="5572125" y="1179513"/>
          <p14:tracePt t="24954" x="5581650" y="1179513"/>
          <p14:tracePt t="24979" x="5589588" y="1196975"/>
          <p14:tracePt t="24991" x="5599113" y="1196975"/>
          <p14:tracePt t="25017" x="5599113" y="1204913"/>
          <p14:tracePt t="25042" x="5608638" y="1204913"/>
          <p14:tracePt t="27064" x="5616575" y="1204913"/>
          <p14:tracePt t="27077" x="5626100" y="1204913"/>
          <p14:tracePt t="27089" x="5653088" y="1204913"/>
          <p14:tracePt t="27102" x="5680075" y="1204913"/>
          <p14:tracePt t="27116" x="5715000" y="1204913"/>
          <p14:tracePt t="27133" x="5759450" y="1204913"/>
          <p14:tracePt t="27149" x="5768975" y="1214438"/>
          <p14:tracePt t="27166" x="5786438" y="1214438"/>
          <p14:tracePt t="27242" x="5795963" y="1214438"/>
          <p14:tracePt t="27254" x="5803900" y="1214438"/>
          <p14:tracePt t="27280" x="5813425" y="1214438"/>
          <p14:tracePt t="27292" x="5822950" y="1214438"/>
          <p14:tracePt t="27305" x="5830888" y="1214438"/>
          <p14:tracePt t="27318" x="5840413" y="1214438"/>
          <p14:tracePt t="27343" x="5848350" y="1214438"/>
          <p14:tracePt t="27356" x="5857875" y="1214438"/>
          <p14:tracePt t="28208" x="5867400" y="1214438"/>
          <p14:tracePt t="28220" x="5919788" y="1214438"/>
          <p14:tracePt t="28233" x="6018213" y="1204913"/>
          <p14:tracePt t="28247" x="6153150" y="1196975"/>
          <p14:tracePt t="28264" x="6323013" y="1169988"/>
          <p14:tracePt t="28281" x="6446838" y="1160463"/>
          <p14:tracePt t="28297" x="6554788" y="1143000"/>
          <p14:tracePt t="28314" x="6589713" y="1143000"/>
          <p14:tracePt t="28330" x="6608763" y="1143000"/>
          <p14:tracePt t="28347" x="6653213" y="1143000"/>
          <p14:tracePt t="28364" x="6670675" y="1143000"/>
          <p14:tracePt t="29987" x="6680200" y="1143000"/>
          <p14:tracePt t="30000" x="6705600" y="1143000"/>
          <p14:tracePt t="30013" x="6759575" y="1143000"/>
          <p14:tracePt t="30025" x="6823075" y="1143000"/>
          <p14:tracePt t="30038" x="6902450" y="1143000"/>
          <p14:tracePt t="30051" x="6965950" y="1143000"/>
          <p14:tracePt t="30063" x="7018338" y="1143000"/>
          <p14:tracePt t="30077" x="7045325" y="1143000"/>
          <p14:tracePt t="30094" x="7054850" y="1143000"/>
          <p14:tracePt t="30110" x="7062788" y="1143000"/>
          <p14:tracePt t="30127" x="7089775" y="1143000"/>
          <p14:tracePt t="30144" x="7099300" y="1143000"/>
          <p14:tracePt t="30160" x="7116763" y="1143000"/>
          <p14:tracePt t="30177" x="7126288" y="1143000"/>
          <p14:tracePt t="30178" x="7134225" y="1143000"/>
          <p14:tracePt t="30194" x="7153275" y="1143000"/>
          <p14:tracePt t="30216" x="7161213" y="1143000"/>
          <p14:tracePt t="30241" x="7170738" y="1143000"/>
          <p14:tracePt t="30839" x="7180263" y="1143000"/>
          <p14:tracePt t="30851" x="7188200" y="1143000"/>
          <p14:tracePt t="30864" x="7232650" y="1143000"/>
          <p14:tracePt t="30877" x="7313613" y="1143000"/>
          <p14:tracePt t="30892" x="7466013" y="1152525"/>
          <p14:tracePt t="30909" x="7705725" y="1196975"/>
          <p14:tracePt t="30925" x="7956550" y="1258888"/>
          <p14:tracePt t="30942" x="8170863" y="1312863"/>
          <p14:tracePt t="30959" x="8215313" y="1330325"/>
          <p14:tracePt t="30975" x="8259763" y="1347788"/>
          <p14:tracePt t="30992" x="8286750" y="1366838"/>
          <p14:tracePt t="31016" x="8296275" y="1366838"/>
          <p14:tracePt t="31766" x="8304213" y="1366838"/>
          <p14:tracePt t="31779" x="8331200" y="1366838"/>
          <p14:tracePt t="31792" x="8358188" y="1357313"/>
          <p14:tracePt t="31805" x="8402638" y="1347788"/>
          <p14:tracePt t="31817" x="8474075" y="1330325"/>
          <p14:tracePt t="31830" x="8545513" y="1322388"/>
          <p14:tracePt t="31843" x="8609013" y="1312863"/>
          <p14:tracePt t="31857" x="8643938" y="1303338"/>
          <p14:tracePt t="31874" x="8688388" y="1303338"/>
          <p14:tracePt t="31890" x="8705850" y="1303338"/>
          <p14:tracePt t="31907" x="8724900" y="1303338"/>
          <p14:tracePt t="31924" x="8732838" y="1303338"/>
          <p14:tracePt t="31940" x="8742363" y="1303338"/>
          <p14:tracePt t="31970" x="8751888" y="1303338"/>
          <p14:tracePt t="32771" x="8759825" y="1303338"/>
          <p14:tracePt t="32784" x="8796338" y="1303338"/>
          <p14:tracePt t="32796" x="8848725" y="1303338"/>
          <p14:tracePt t="32809" x="8956675" y="1285875"/>
          <p14:tracePt t="32822" x="9063038" y="1285875"/>
          <p14:tracePt t="32838" x="9161463" y="1276350"/>
          <p14:tracePt t="32855" x="9205913" y="1268413"/>
          <p14:tracePt t="32872" x="9259888" y="1258888"/>
          <p14:tracePt t="32888" x="9269413" y="1258888"/>
          <p14:tracePt t="32905" x="9277350" y="1258888"/>
          <p14:tracePt t="32922" x="9286875" y="1258888"/>
          <p14:tracePt t="32938" x="9296400" y="1258888"/>
          <p14:tracePt t="32986" x="9304338" y="1258888"/>
          <p14:tracePt t="33012" x="9304338" y="1250950"/>
          <p14:tracePt t="33126" x="9313863" y="1241425"/>
          <p14:tracePt t="33152" x="9313863" y="1231900"/>
          <p14:tracePt t="33165" x="9323388" y="1231900"/>
          <p14:tracePt t="33571" x="9331325" y="1231900"/>
          <p14:tracePt t="33584" x="9340850" y="1231900"/>
          <p14:tracePt t="33596" x="9358313" y="1231900"/>
          <p14:tracePt t="33609" x="9385300" y="1231900"/>
          <p14:tracePt t="33622" x="9447213" y="1241425"/>
          <p14:tracePt t="33637" x="9518650" y="1250950"/>
          <p14:tracePt t="33654" x="9582150" y="1258888"/>
          <p14:tracePt t="33670" x="9617075" y="1258888"/>
          <p14:tracePt t="33687" x="9671050" y="1258888"/>
          <p14:tracePt t="33703" x="9680575" y="1268413"/>
          <p14:tracePt t="33720" x="9680575" y="1276350"/>
          <p14:tracePt t="33737" x="9698038" y="1276350"/>
          <p14:tracePt t="33762" x="9705975" y="1276350"/>
          <p14:tracePt t="33775" x="9715500" y="1276350"/>
          <p14:tracePt t="33787" x="9725025" y="1285875"/>
          <p14:tracePt t="33803" x="9732963" y="1285875"/>
          <p14:tracePt t="36139" x="9742488" y="1285875"/>
          <p14:tracePt t="36151" x="9759950" y="1285875"/>
          <p14:tracePt t="36164" x="9796463" y="1295400"/>
          <p14:tracePt t="36177" x="9823450" y="1312863"/>
          <p14:tracePt t="36189" x="9875838" y="1339850"/>
          <p14:tracePt t="36202" x="9920288" y="1366838"/>
          <p14:tracePt t="36216" x="9966325" y="1401763"/>
          <p14:tracePt t="36232" x="10001250" y="1438275"/>
          <p14:tracePt t="36249" x="10018713" y="1455738"/>
          <p14:tracePt t="36266" x="10037763" y="1482725"/>
          <p14:tracePt t="36282" x="10037763" y="1490663"/>
          <p14:tracePt t="36298" x="10045700" y="1490663"/>
          <p14:tracePt t="36316" x="10045700" y="1500188"/>
          <p14:tracePt t="36332" x="10045700" y="1509713"/>
          <p14:tracePt t="36349" x="10037763" y="1509713"/>
          <p14:tracePt t="36365" x="9991725" y="1517650"/>
          <p14:tracePt t="36382" x="9823450" y="1544638"/>
          <p14:tracePt t="36398" x="9715500" y="1554163"/>
          <p14:tracePt t="36415" x="9617075" y="1562100"/>
          <p14:tracePt t="36432" x="9447213" y="1571625"/>
          <p14:tracePt t="36448" x="9367838" y="1571625"/>
          <p14:tracePt t="36465" x="9304338" y="1571625"/>
          <p14:tracePt t="36482" x="9224963" y="1571625"/>
          <p14:tracePt t="36498" x="9197975" y="1571625"/>
          <p14:tracePt t="36515" x="9170988" y="1571625"/>
          <p14:tracePt t="36532" x="9153525" y="1571625"/>
          <p14:tracePt t="36548" x="9144000" y="1571625"/>
          <p14:tracePt t="36863" x="9134475" y="1571625"/>
          <p14:tracePt t="36875" x="9126538" y="1571625"/>
          <p14:tracePt t="36888" x="9099550" y="1571625"/>
          <p14:tracePt t="36901" x="9055100" y="1571625"/>
          <p14:tracePt t="36914" x="8974138" y="1571625"/>
          <p14:tracePt t="36931" x="8840788" y="1571625"/>
          <p14:tracePt t="36947" x="8653463" y="1571625"/>
          <p14:tracePt t="36964" x="8277225" y="1571625"/>
          <p14:tracePt t="36980" x="8153400" y="1571625"/>
          <p14:tracePt t="36997" x="8081963" y="1571625"/>
          <p14:tracePt t="37014" x="8018463" y="1571625"/>
          <p14:tracePt t="37030" x="7974013" y="1571625"/>
          <p14:tracePt t="37047" x="7966075" y="1571625"/>
          <p14:tracePt t="37064" x="7956550" y="1571625"/>
          <p14:tracePt t="37841" x="7939088" y="1571625"/>
          <p14:tracePt t="37854" x="7929563" y="1571625"/>
          <p14:tracePt t="37866" x="7902575" y="1571625"/>
          <p14:tracePt t="37879" x="7848600" y="1571625"/>
          <p14:tracePt t="37895" x="7732713" y="1571625"/>
          <p14:tracePt t="37912" x="7572375" y="1571625"/>
          <p14:tracePt t="37929" x="7367588" y="1571625"/>
          <p14:tracePt t="37945" x="7062788" y="1571625"/>
          <p14:tracePt t="37962" x="6965950" y="1571625"/>
          <p14:tracePt t="37979" x="6875463" y="1571625"/>
          <p14:tracePt t="37995" x="6742113" y="1571625"/>
          <p14:tracePt t="38012" x="6680200" y="1571625"/>
          <p14:tracePt t="38028" x="6643688" y="1571625"/>
          <p14:tracePt t="38045" x="6554788" y="1571625"/>
          <p14:tracePt t="38062" x="6518275" y="1571625"/>
          <p14:tracePt t="38078" x="6491288" y="1571625"/>
          <p14:tracePt t="38096" x="6429375" y="1571625"/>
          <p14:tracePt t="38112" x="6402388" y="1571625"/>
          <p14:tracePt t="38128" x="6384925" y="1571625"/>
          <p14:tracePt t="38145" x="6357938" y="1571625"/>
          <p14:tracePt t="38161" x="6340475" y="1562100"/>
          <p14:tracePt t="38178" x="6330950" y="1562100"/>
          <p14:tracePt t="41324" x="6323013" y="1562100"/>
          <p14:tracePt t="41337" x="6303963" y="1562100"/>
          <p14:tracePt t="41349" x="6276975" y="1562100"/>
          <p14:tracePt t="41362" x="6242050" y="1581150"/>
          <p14:tracePt t="41375" x="6161088" y="1598613"/>
          <p14:tracePt t="41389" x="6072188" y="1616075"/>
          <p14:tracePt t="41405" x="5983288" y="1643063"/>
          <p14:tracePt t="41422" x="5902325" y="1670050"/>
          <p14:tracePt t="41439" x="5759450" y="1704975"/>
          <p14:tracePt t="41455" x="5697538" y="1704975"/>
          <p14:tracePt t="41472" x="5634038" y="1724025"/>
          <p14:tracePt t="41489" x="5554663" y="1731963"/>
          <p14:tracePt t="41505" x="5527675" y="1741488"/>
          <p14:tracePt t="41522" x="5491163" y="1741488"/>
          <p14:tracePt t="41538" x="5473700" y="1741488"/>
          <p14:tracePt t="41555" x="5446713" y="1751013"/>
          <p14:tracePt t="41572" x="5438775" y="1751013"/>
          <p14:tracePt t="41589" x="5429250" y="1758950"/>
          <p14:tracePt t="41605" x="5419725" y="1758950"/>
          <p14:tracePt t="41718" x="5411788" y="1758950"/>
          <p14:tracePt t="41744" x="5402263" y="1758950"/>
          <p14:tracePt t="41769" x="5394325" y="1768475"/>
          <p14:tracePt t="41782" x="5384800" y="1768475"/>
          <p14:tracePt t="41820" x="5375275" y="1768475"/>
          <p14:tracePt t="41870" x="5375275" y="1776413"/>
          <p14:tracePt t="42850" x="5402263" y="1776413"/>
          <p14:tracePt t="42863" x="5429250" y="1776413"/>
          <p14:tracePt t="42875" x="5465763" y="1785938"/>
          <p14:tracePt t="42888" x="5500688" y="1795463"/>
          <p14:tracePt t="42902" x="5527675" y="1795463"/>
          <p14:tracePt t="42919" x="5545138" y="1795463"/>
          <p14:tracePt t="42952" x="5554663" y="1795463"/>
          <p14:tracePt t="42977" x="5562600" y="1803400"/>
          <p14:tracePt t="43333" x="5589588" y="1803400"/>
          <p14:tracePt t="43346" x="5608638" y="1803400"/>
          <p14:tracePt t="43358" x="5653088" y="1803400"/>
          <p14:tracePt t="43371" x="5715000" y="1803400"/>
          <p14:tracePt t="43385" x="5786438" y="1803400"/>
          <p14:tracePt t="43401" x="5848350" y="1803400"/>
          <p14:tracePt t="43418" x="5902325" y="1803400"/>
          <p14:tracePt t="43435" x="5946775" y="1803400"/>
          <p14:tracePt t="43451" x="5956300" y="1803400"/>
          <p14:tracePt t="43468" x="5973763" y="1803400"/>
          <p14:tracePt t="43485" x="6000750" y="1803400"/>
          <p14:tracePt t="43501" x="6010275" y="1803400"/>
          <p14:tracePt t="43518" x="6037263" y="1803400"/>
          <p14:tracePt t="43536" x="6054725" y="1803400"/>
          <p14:tracePt t="43551" x="6062663" y="1803400"/>
          <p14:tracePt t="43568" x="6072188" y="1803400"/>
          <p14:tracePt t="43584" x="6081713" y="1803400"/>
          <p14:tracePt t="43601" x="6089650" y="1803400"/>
          <p14:tracePt t="43618" x="6099175" y="1803400"/>
          <p14:tracePt t="43635" x="6108700" y="1803400"/>
          <p14:tracePt t="43765" x="6116638" y="1803400"/>
          <p14:tracePt t="43866" x="6126163" y="1803400"/>
          <p14:tracePt t="43904" x="6134100" y="1803400"/>
          <p14:tracePt t="44337" x="6143625" y="1803400"/>
          <p14:tracePt t="44706" x="6161088" y="1803400"/>
          <p14:tracePt t="44718" x="6197600" y="1795463"/>
          <p14:tracePt t="44731" x="6303963" y="1785938"/>
          <p14:tracePt t="44744" x="6473825" y="1768475"/>
          <p14:tracePt t="44757" x="6751638" y="1758950"/>
          <p14:tracePt t="44769" x="6973888" y="1758950"/>
          <p14:tracePt t="44782" x="7089775" y="1758950"/>
          <p14:tracePt t="44799" x="7153275" y="1758950"/>
          <p14:tracePt t="44815" x="7205663" y="1758950"/>
          <p14:tracePt t="44833" x="7251700" y="1758950"/>
          <p14:tracePt t="44849" x="7269163" y="1758950"/>
          <p14:tracePt t="44865" x="7277100" y="1758950"/>
          <p14:tracePt t="44882" x="7304088" y="1758950"/>
          <p14:tracePt t="44899" x="7358063" y="1758950"/>
          <p14:tracePt t="44915" x="7385050" y="1758950"/>
          <p14:tracePt t="44932" x="7419975" y="1758950"/>
          <p14:tracePt t="44949" x="7466013" y="1758950"/>
          <p14:tracePt t="44968" x="7483475" y="1758950"/>
          <p14:tracePt t="44985" x="7500938" y="1758950"/>
          <p14:tracePt t="45709" x="7491413" y="1758950"/>
          <p14:tracePt t="45722" x="7466013" y="1758950"/>
          <p14:tracePt t="45735" x="7429500" y="1758950"/>
          <p14:tracePt t="45748" x="7331075" y="1776413"/>
          <p14:tracePt t="45764" x="7188200" y="1830388"/>
          <p14:tracePt t="45780" x="6911975" y="1911350"/>
          <p14:tracePt t="45797" x="6616700" y="1990725"/>
          <p14:tracePt t="45813" x="6232525" y="2062163"/>
          <p14:tracePt t="45830" x="6089650" y="2089150"/>
          <p14:tracePt t="45847" x="5965825" y="2089150"/>
          <p14:tracePt t="45863" x="5724525" y="2098675"/>
          <p14:tracePt t="45880" x="5608638" y="2098675"/>
          <p14:tracePt t="45897" x="5510213" y="2098675"/>
          <p14:tracePt t="45913" x="5340350" y="2098675"/>
          <p14:tracePt t="45930" x="5276850" y="2098675"/>
          <p14:tracePt t="45947" x="5224463" y="2098675"/>
          <p14:tracePt t="45964" x="5153025" y="2098675"/>
          <p14:tracePt t="45980" x="5099050" y="2098675"/>
          <p14:tracePt t="45996" x="5072063" y="2098675"/>
          <p14:tracePt t="46013" x="5054600" y="2098675"/>
          <p14:tracePt t="46030" x="5027613" y="2098675"/>
          <p14:tracePt t="46046" x="5018088" y="2098675"/>
          <p14:tracePt t="46063" x="5010150" y="2098675"/>
          <p14:tracePt t="46103" x="5000625" y="2098675"/>
          <p14:tracePt t="46675" x="5010150" y="2098675"/>
          <p14:tracePt t="46688" x="5027613" y="2098675"/>
          <p14:tracePt t="46701" x="5054600" y="2098675"/>
          <p14:tracePt t="46714" x="5116513" y="2098675"/>
          <p14:tracePt t="46729" x="5214938" y="2098675"/>
          <p14:tracePt t="46745" x="5322888" y="2098675"/>
          <p14:tracePt t="46762" x="5438775" y="2108200"/>
          <p14:tracePt t="46778" x="5634038" y="2116138"/>
          <p14:tracePt t="46795" x="5705475" y="2116138"/>
          <p14:tracePt t="46812" x="5759450" y="2116138"/>
          <p14:tracePt t="46829" x="5813425" y="2116138"/>
          <p14:tracePt t="46845" x="5822950" y="2116138"/>
          <p14:tracePt t="46861" x="5830888" y="2116138"/>
          <p14:tracePt t="46942" x="5822950" y="2062163"/>
          <p14:tracePt t="46955" x="5776913" y="2000250"/>
          <p14:tracePt t="46968" x="5732463" y="1928813"/>
          <p14:tracePt t="46980" x="5653088" y="1847850"/>
          <p14:tracePt t="46995" x="5581650" y="1803400"/>
          <p14:tracePt t="47011" x="5527675" y="1768475"/>
          <p14:tracePt t="47028" x="5465763" y="1751013"/>
          <p14:tracePt t="47045" x="5367338" y="1724025"/>
          <p14:tracePt t="47061" x="5322888" y="1724025"/>
          <p14:tracePt t="47078" x="5295900" y="1724025"/>
          <p14:tracePt t="47095" x="5241925" y="1724025"/>
          <p14:tracePt t="47111" x="5224463" y="1724025"/>
          <p14:tracePt t="47128" x="5214938" y="1724025"/>
          <p14:tracePt t="47144" x="5205413" y="1724025"/>
          <p14:tracePt t="47161" x="5187950" y="1724025"/>
          <p14:tracePt t="47183" x="5187950" y="1731963"/>
          <p14:tracePt t="47196" x="5187950" y="1741488"/>
          <p14:tracePt t="47211" x="5187950" y="1758950"/>
          <p14:tracePt t="47227" x="5187950" y="1776413"/>
          <p14:tracePt t="47244" x="5187950" y="1795463"/>
          <p14:tracePt t="47261" x="5214938" y="1874838"/>
          <p14:tracePt t="47277" x="5251450" y="1928813"/>
          <p14:tracePt t="47294" x="5313363" y="1982788"/>
          <p14:tracePt t="47312" x="5456238" y="2062163"/>
          <p14:tracePt t="47327" x="5537200" y="2098675"/>
          <p14:tracePt t="47344" x="5599113" y="2116138"/>
          <p14:tracePt t="47361" x="5688013" y="2133600"/>
          <p14:tracePt t="47377" x="5724525" y="2133600"/>
          <p14:tracePt t="47394" x="5741988" y="2133600"/>
          <p14:tracePt t="47410" x="5751513" y="2133600"/>
          <p14:tracePt t="47427" x="5759450" y="2133600"/>
          <p14:tracePt t="47450" x="5768975" y="2133600"/>
          <p14:tracePt t="47501" x="5776913" y="2125663"/>
          <p14:tracePt t="47513" x="5776913" y="2089150"/>
          <p14:tracePt t="47526" x="5803900" y="2027238"/>
          <p14:tracePt t="47539" x="5813425" y="1965325"/>
          <p14:tracePt t="47551" x="5813425" y="1911350"/>
          <p14:tracePt t="47564" x="5813425" y="1893888"/>
          <p14:tracePt t="47577" x="5813425" y="1884363"/>
          <p14:tracePt t="47595" x="5813425" y="1866900"/>
          <p14:tracePt t="47818" x="5822950" y="1866900"/>
          <p14:tracePt t="47831" x="5830888" y="1866900"/>
          <p14:tracePt t="47844" x="5840413" y="1866900"/>
          <p14:tracePt t="47856" x="5867400" y="1866900"/>
          <p14:tracePt t="47869" x="5884863" y="1866900"/>
          <p14:tracePt t="47882" x="5919788" y="1874838"/>
          <p14:tracePt t="47895" x="5965825" y="1911350"/>
          <p14:tracePt t="47910" x="6010275" y="1938338"/>
          <p14:tracePt t="47926" x="6062663" y="1990725"/>
          <p14:tracePt t="47943" x="6116638" y="2036763"/>
          <p14:tracePt t="47960" x="6232525" y="2116138"/>
          <p14:tracePt t="47976" x="6259513" y="2133600"/>
          <p14:tracePt t="47993" x="6296025" y="2160588"/>
          <p14:tracePt t="48010" x="6313488" y="2170113"/>
          <p14:tracePt t="48060" x="6323013" y="2170113"/>
          <p14:tracePt t="48403" x="6330950" y="2170113"/>
          <p14:tracePt t="48416" x="6340475" y="2170113"/>
          <p14:tracePt t="48428" x="6375400" y="2170113"/>
          <p14:tracePt t="48442" x="6446838" y="2170113"/>
          <p14:tracePt t="48458" x="6554788" y="2170113"/>
          <p14:tracePt t="48475" x="6680200" y="2170113"/>
          <p14:tracePt t="48492" x="6786563" y="2170113"/>
          <p14:tracePt t="48508" x="6813550" y="2170113"/>
          <p14:tracePt t="48525" x="6823075" y="2170113"/>
          <p14:tracePt t="48568" x="6831013" y="2170113"/>
          <p14:tracePt t="48835" x="6840538" y="2170113"/>
          <p14:tracePt t="48847" x="6858000" y="2170113"/>
          <p14:tracePt t="48860" x="6919913" y="2170113"/>
          <p14:tracePt t="48875" x="7027863" y="2170113"/>
          <p14:tracePt t="48891" x="7188200" y="2170113"/>
          <p14:tracePt t="48908" x="7402513" y="2170113"/>
          <p14:tracePt t="48924" x="7670800" y="2133600"/>
          <p14:tracePt t="48941" x="7751763" y="2125663"/>
          <p14:tracePt t="48957" x="7786688" y="2125663"/>
          <p14:tracePt t="48974" x="7858125" y="2125663"/>
          <p14:tracePt t="48991" x="7885113" y="2125663"/>
          <p14:tracePt t="49007" x="7894638" y="2125663"/>
          <p14:tracePt t="49024" x="7902575" y="2125663"/>
          <p14:tracePt t="49041" x="7912100" y="2125663"/>
          <p14:tracePt t="49057" x="7920038" y="2125663"/>
          <p14:tracePt t="49076" x="7929563" y="2125663"/>
          <p14:tracePt t="49101" x="7929563" y="2116138"/>
          <p14:tracePt t="49140" x="7929563" y="2108200"/>
          <p14:tracePt t="49203" x="7929563" y="2098675"/>
          <p14:tracePt t="49266" x="7929563" y="2089150"/>
          <p14:tracePt t="49330" x="7920038" y="2081213"/>
          <p14:tracePt t="49342" x="7912100" y="2081213"/>
          <p14:tracePt t="49355" x="7902575" y="2071688"/>
          <p14:tracePt t="49368" x="7858125" y="2036763"/>
          <p14:tracePt t="49381" x="7804150" y="1973263"/>
          <p14:tracePt t="49393" x="7724775" y="1893888"/>
          <p14:tracePt t="49407" x="7653338" y="1803400"/>
          <p14:tracePt t="49423" x="7608888" y="1768475"/>
          <p14:tracePt t="49440" x="7589838" y="1751013"/>
          <p14:tracePt t="49457" x="7562850" y="1731963"/>
          <p14:tracePt t="49473" x="7545388" y="1731963"/>
          <p14:tracePt t="49490" x="7518400" y="1731963"/>
          <p14:tracePt t="49507" x="7491413" y="1731963"/>
          <p14:tracePt t="49523" x="7439025" y="1731963"/>
          <p14:tracePt t="49540" x="7419975" y="1731963"/>
          <p14:tracePt t="49556" x="7394575" y="1741488"/>
          <p14:tracePt t="49573" x="7375525" y="1758950"/>
          <p14:tracePt t="49590" x="7367588" y="1768475"/>
          <p14:tracePt t="49606" x="7358063" y="1776413"/>
          <p14:tracePt t="49623" x="7348538" y="1776413"/>
          <p14:tracePt t="49640" x="7348538" y="1785938"/>
          <p14:tracePt t="49656" x="7340600" y="1803400"/>
          <p14:tracePt t="49673" x="7323138" y="1830388"/>
          <p14:tracePt t="49689" x="7323138" y="1839913"/>
          <p14:tracePt t="49706" x="7313613" y="1866900"/>
          <p14:tracePt t="49723" x="7304088" y="1893888"/>
          <p14:tracePt t="49749" x="7304088" y="1911350"/>
          <p14:tracePt t="49761" x="7304088" y="1928813"/>
          <p14:tracePt t="49774" x="7313613" y="1946275"/>
          <p14:tracePt t="49789" x="7323138" y="1955800"/>
          <p14:tracePt t="49806" x="7331075" y="1965325"/>
          <p14:tracePt t="49822" x="7331075" y="1973263"/>
          <p14:tracePt t="49851" x="7340600" y="1973263"/>
          <p14:tracePt t="49863" x="7340600" y="1982788"/>
          <p14:tracePt t="49876" x="7348538" y="1982788"/>
          <p14:tracePt t="49914" x="7358063" y="1982788"/>
          <p14:tracePt t="49927" x="7367588" y="1982788"/>
          <p14:tracePt t="49940" x="7375525" y="1990725"/>
          <p14:tracePt t="49990" x="7385050" y="1990725"/>
          <p14:tracePt t="50079" x="7394575" y="1990725"/>
          <p14:tracePt t="50143" x="7402513" y="1990725"/>
          <p14:tracePt t="50486" x="7412038" y="1990725"/>
          <p14:tracePt t="50511" x="7439025" y="1990725"/>
          <p14:tracePt t="50524" x="7491413" y="1990725"/>
          <p14:tracePt t="50537" x="7589838" y="1990725"/>
          <p14:tracePt t="50550" x="7715250" y="2000250"/>
          <p14:tracePt t="50562" x="7867650" y="2017713"/>
          <p14:tracePt t="50575" x="7991475" y="2044700"/>
          <p14:tracePt t="50588" x="8099425" y="2062163"/>
          <p14:tracePt t="50604" x="8161338" y="2089150"/>
          <p14:tracePt t="50621" x="8215313" y="2098675"/>
          <p14:tracePt t="50638" x="8269288" y="2116138"/>
          <p14:tracePt t="50654" x="8277225" y="2116138"/>
          <p14:tracePt t="50671" x="8286750" y="2116138"/>
          <p14:tracePt t="50702" x="8296275" y="2116138"/>
          <p14:tracePt t="51655" x="8304213" y="2116138"/>
          <p14:tracePt t="51668" x="8323263" y="2116138"/>
          <p14:tracePt t="51682" x="8348663" y="2116138"/>
          <p14:tracePt t="51693" x="8420100" y="2116138"/>
          <p14:tracePt t="51706" x="8545513" y="2116138"/>
          <p14:tracePt t="51719" x="8705850" y="2116138"/>
          <p14:tracePt t="51735" x="8831263" y="2116138"/>
          <p14:tracePt t="51752" x="8929688" y="2116138"/>
          <p14:tracePt t="51769" x="8991600" y="2116138"/>
          <p14:tracePt t="51785" x="9109075" y="2116138"/>
          <p14:tracePt t="51802" x="9161463" y="2116138"/>
          <p14:tracePt t="51819" x="9197975" y="2116138"/>
          <p14:tracePt t="51835" x="9259888" y="2133600"/>
          <p14:tracePt t="51852" x="9277350" y="2143125"/>
          <p14:tracePt t="51869" x="9286875" y="2143125"/>
          <p14:tracePt t="51886" x="9296400" y="2143125"/>
          <p14:tracePt t="51922" x="9304338" y="2143125"/>
          <p14:tracePt t="52023" x="9313863" y="2143125"/>
          <p14:tracePt t="52036" x="9323388" y="2143125"/>
          <p14:tracePt t="52100" x="9331325" y="2143125"/>
          <p14:tracePt t="52151" x="9340850" y="2143125"/>
          <p14:tracePt t="52189" x="9348788" y="2143125"/>
          <p14:tracePt t="53994" x="9358313" y="2143125"/>
          <p14:tracePt t="54007" x="9367838" y="2143125"/>
          <p14:tracePt t="54019" x="9402763" y="2143125"/>
          <p14:tracePt t="54032" x="9466263" y="2143125"/>
          <p14:tracePt t="54048" x="9545638" y="2143125"/>
          <p14:tracePt t="54064" x="9634538" y="2143125"/>
          <p14:tracePt t="54081" x="9698038" y="2143125"/>
          <p14:tracePt t="54098" x="9759950" y="2143125"/>
          <p14:tracePt t="54114" x="9769475" y="2143125"/>
          <p14:tracePt t="54133" x="9777413" y="2143125"/>
          <p14:tracePt t="54159" x="9786938" y="2143125"/>
          <p14:tracePt t="54184" x="9796463" y="2143125"/>
          <p14:tracePt t="54210" x="9804400" y="2143125"/>
          <p14:tracePt t="54222" x="9823450" y="2143125"/>
          <p14:tracePt t="54248" x="9840913" y="2143125"/>
          <p14:tracePt t="54260" x="9848850" y="2143125"/>
          <p14:tracePt t="54273" x="9858375" y="2143125"/>
          <p14:tracePt t="54298" x="9867900" y="2143125"/>
          <p14:tracePt t="54311" x="9867900" y="2133600"/>
          <p14:tracePt t="54337" x="9875838" y="2133600"/>
          <p14:tracePt t="54667" x="9885363" y="2133600"/>
          <p14:tracePt t="54679" x="9920288" y="2133600"/>
          <p14:tracePt t="54692" x="10037763" y="2116138"/>
          <p14:tracePt t="54705" x="10242550" y="2089150"/>
          <p14:tracePt t="54718" x="10626725" y="2036763"/>
          <p14:tracePt t="54730" x="10956925" y="2009775"/>
          <p14:tracePt t="54746" x="11117263" y="1990725"/>
          <p14:tracePt t="54763" x="11198225" y="1990725"/>
          <p14:tracePt t="54780" x="11260138" y="1990725"/>
          <p14:tracePt t="54796" x="11304588" y="1990725"/>
          <p14:tracePt t="54813" x="11323638" y="1990725"/>
          <p14:tracePt t="54844" x="11331575" y="1990725"/>
          <p14:tracePt t="54870" x="11341100" y="1990725"/>
          <p14:tracePt t="54959" x="11323638" y="1982788"/>
          <p14:tracePt t="54972" x="11269663" y="1946275"/>
          <p14:tracePt t="54984" x="11153775" y="1884363"/>
          <p14:tracePt t="54997" x="11010900" y="1803400"/>
          <p14:tracePt t="55013" x="10895013" y="1751013"/>
          <p14:tracePt t="55029" x="10831513" y="1714500"/>
          <p14:tracePt t="55046" x="10804525" y="1697038"/>
          <p14:tracePt t="55063" x="10777538" y="1687513"/>
          <p14:tracePt t="55079" x="10760075" y="1687513"/>
          <p14:tracePt t="55096" x="10742613" y="1687513"/>
          <p14:tracePt t="55113" x="10688638" y="1687513"/>
          <p14:tracePt t="55129" x="10661650" y="1687513"/>
          <p14:tracePt t="55146" x="10644188" y="1687513"/>
          <p14:tracePt t="55163" x="10599738" y="1704975"/>
          <p14:tracePt t="55179" x="10590213" y="1751013"/>
          <p14:tracePt t="55196" x="10572750" y="1795463"/>
          <p14:tracePt t="55213" x="10572750" y="1928813"/>
          <p14:tracePt t="55229" x="10609263" y="2027238"/>
          <p14:tracePt t="55245" x="10671175" y="2133600"/>
          <p14:tracePt t="55262" x="10760075" y="2232025"/>
          <p14:tracePt t="55265" x="10848975" y="2303463"/>
          <p14:tracePt t="55279" x="10912475" y="2339975"/>
          <p14:tracePt t="55295" x="10974388" y="2357438"/>
          <p14:tracePt t="55312" x="11028363" y="2374900"/>
          <p14:tracePt t="55329" x="11090275" y="2374900"/>
          <p14:tracePt t="55345" x="11109325" y="2374900"/>
          <p14:tracePt t="55362" x="11134725" y="2347913"/>
          <p14:tracePt t="55379" x="11233150" y="2179638"/>
          <p14:tracePt t="55395" x="11277600" y="2054225"/>
          <p14:tracePt t="55412" x="11304588" y="1911350"/>
          <p14:tracePt t="55429" x="11323638" y="1704975"/>
          <p14:tracePt t="55445" x="11323638" y="1670050"/>
          <p14:tracePt t="55462" x="11323638" y="1643063"/>
          <p14:tracePt t="55479" x="11242675" y="1571625"/>
          <p14:tracePt t="55495" x="11180763" y="1544638"/>
          <p14:tracePt t="55512" x="11109325" y="1527175"/>
          <p14:tracePt t="55528" x="11028363" y="1517650"/>
          <p14:tracePt t="55545" x="10902950" y="1509713"/>
          <p14:tracePt t="55561" x="10841038" y="1509713"/>
          <p14:tracePt t="55578" x="10769600" y="1517650"/>
          <p14:tracePt t="55595" x="10626725" y="1625600"/>
          <p14:tracePt t="55611" x="10572750" y="1687513"/>
          <p14:tracePt t="55628" x="10545763" y="1751013"/>
          <p14:tracePt t="55645" x="10518775" y="1830388"/>
          <p14:tracePt t="55661" x="10518775" y="1847850"/>
          <p14:tracePt t="55678" x="10518775" y="1874838"/>
          <p14:tracePt t="55696" x="10545763" y="1928813"/>
          <p14:tracePt t="55711" x="10590213" y="1990725"/>
          <p14:tracePt t="55728" x="10644188" y="2044700"/>
          <p14:tracePt t="55744" x="10698163" y="2098675"/>
          <p14:tracePt t="55761" x="10796588" y="2187575"/>
          <p14:tracePt t="55778" x="10823575" y="2197100"/>
          <p14:tracePt t="55794" x="10841038" y="2214563"/>
          <p14:tracePt t="55811" x="10912475" y="2224088"/>
          <p14:tracePt t="55828" x="10956925" y="2224088"/>
          <p14:tracePt t="55844" x="11001375" y="2214563"/>
          <p14:tracePt t="55861" x="11090275" y="2108200"/>
          <p14:tracePt t="55877" x="11126788" y="2044700"/>
          <p14:tracePt t="55894" x="11161713" y="1955800"/>
          <p14:tracePt t="55911" x="11188700" y="1785938"/>
          <p14:tracePt t="55927" x="11198225" y="1724025"/>
          <p14:tracePt t="55944" x="11198225" y="1697038"/>
          <p14:tracePt t="55961" x="11188700" y="1670050"/>
          <p14:tracePt t="55977" x="11161713" y="1652588"/>
          <p14:tracePt t="55994" x="11126788" y="1652588"/>
          <p14:tracePt t="56011" x="11082338" y="1643063"/>
          <p14:tracePt t="56027" x="10966450" y="1643063"/>
          <p14:tracePt t="56044" x="10902950" y="1643063"/>
          <p14:tracePt t="56061" x="10831513" y="1643063"/>
          <p14:tracePt t="56077" x="10688638" y="1731963"/>
          <p14:tracePt t="56094" x="10626725" y="1803400"/>
          <p14:tracePt t="56110" x="10590213" y="1857375"/>
          <p14:tracePt t="56127" x="10545763" y="1938338"/>
          <p14:tracePt t="56144" x="10537825" y="2000250"/>
          <p14:tracePt t="56160" x="10528300" y="2044700"/>
          <p14:tracePt t="56177" x="10528300" y="2133600"/>
          <p14:tracePt t="56194" x="10555288" y="2170113"/>
          <p14:tracePt t="56210" x="10582275" y="2187575"/>
          <p14:tracePt t="56227" x="10609263" y="2205038"/>
          <p14:tracePt t="56243" x="10644188" y="2224088"/>
          <p14:tracePt t="56260" x="10661650" y="2224088"/>
          <p14:tracePt t="56277" x="10671175" y="2232025"/>
          <p14:tracePt t="56787" x="10680700" y="2232025"/>
          <p14:tracePt t="56800" x="10688638" y="2232025"/>
          <p14:tracePt t="56812" x="10706100" y="2232025"/>
          <p14:tracePt t="56826" x="10733088" y="2232025"/>
          <p14:tracePt t="56843" x="10769600" y="2232025"/>
          <p14:tracePt t="56859" x="10796588" y="2232025"/>
          <p14:tracePt t="56876" x="10858500" y="2241550"/>
          <p14:tracePt t="56892" x="10875963" y="2241550"/>
          <p14:tracePt t="56909" x="10885488" y="2241550"/>
          <p14:tracePt t="56926" x="10895013" y="2241550"/>
          <p14:tracePt t="56942" x="10902950" y="2241550"/>
          <p14:tracePt t="59952" x="10875963" y="2241550"/>
          <p14:tracePt t="59965" x="10814050" y="2259013"/>
          <p14:tracePt t="59978" x="10680700" y="2268538"/>
          <p14:tracePt t="59990" x="10402888" y="2312988"/>
          <p14:tracePt t="60004" x="9991725" y="2347913"/>
          <p14:tracePt t="60020" x="9518650" y="2384425"/>
          <p14:tracePt t="60036" x="9144000" y="2401888"/>
          <p14:tracePt t="60053" x="8769350" y="2401888"/>
          <p14:tracePt t="60069" x="8153400" y="2401888"/>
          <p14:tracePt t="60086" x="7947025" y="2401888"/>
          <p14:tracePt t="60103" x="7831138" y="2401888"/>
          <p14:tracePt t="60119" x="7670800" y="2411413"/>
          <p14:tracePt t="60136" x="7643813" y="2411413"/>
          <p14:tracePt t="60153" x="7626350" y="2411413"/>
          <p14:tracePt t="60359" x="7608888" y="2411413"/>
          <p14:tracePt t="60372" x="7581900" y="2411413"/>
          <p14:tracePt t="60385" x="7500938" y="2393950"/>
          <p14:tracePt t="60397" x="7402513" y="2374900"/>
          <p14:tracePt t="60410" x="7232650" y="2357438"/>
          <p14:tracePt t="60423" x="7037388" y="2312988"/>
          <p14:tracePt t="60436" x="6884988" y="2312988"/>
          <p14:tracePt t="60452" x="6751638" y="2312988"/>
          <p14:tracePt t="60469" x="6608763" y="2312988"/>
          <p14:tracePt t="60485" x="6402388" y="2312988"/>
          <p14:tracePt t="60502" x="6313488" y="2312988"/>
          <p14:tracePt t="60520" x="6242050" y="2312988"/>
          <p14:tracePt t="60535" x="6180138" y="2312988"/>
          <p14:tracePt t="60552" x="6045200" y="2312988"/>
          <p14:tracePt t="60568" x="5991225" y="2312988"/>
          <p14:tracePt t="60585" x="5946775" y="2303463"/>
          <p14:tracePt t="60602" x="5857875" y="2295525"/>
          <p14:tracePt t="60618" x="5813425" y="2295525"/>
          <p14:tracePt t="60635" x="5786438" y="2295525"/>
          <p14:tracePt t="60652" x="5751513" y="2295525"/>
          <p14:tracePt t="60668" x="5741988" y="2295525"/>
          <p14:tracePt t="60686" x="5724525" y="2295525"/>
          <p14:tracePt t="60791" x="5724525" y="2286000"/>
          <p14:tracePt t="60804" x="5741988" y="2276475"/>
          <p14:tracePt t="60816" x="5795963" y="2268538"/>
          <p14:tracePt t="60829" x="5867400" y="2251075"/>
          <p14:tracePt t="60842" x="5946775" y="2232025"/>
          <p14:tracePt t="60854" x="6000750" y="2224088"/>
          <p14:tracePt t="60868" x="6027738" y="2214563"/>
          <p14:tracePt t="60892" x="6037263" y="2214563"/>
          <p14:tracePt t="60905" x="6045200" y="2214563"/>
          <p14:tracePt t="61032" x="6037263" y="2224088"/>
          <p14:tracePt t="61045" x="6018213" y="2241550"/>
          <p14:tracePt t="61057" x="5973763" y="2276475"/>
          <p14:tracePt t="61070" x="5919788" y="2312988"/>
          <p14:tracePt t="61084" x="5867400" y="2347913"/>
          <p14:tracePt t="61101" x="5813425" y="2374900"/>
          <p14:tracePt t="61118" x="5776913" y="2393950"/>
          <p14:tracePt t="61134" x="5732463" y="2401888"/>
          <p14:tracePt t="61151" x="5715000" y="2411413"/>
          <p14:tracePt t="61167" x="5705475" y="2411413"/>
          <p14:tracePt t="61184" x="5688013" y="2419350"/>
          <p14:tracePt t="61201" x="5680075" y="2419350"/>
          <p14:tracePt t="61217" x="5670550" y="2393950"/>
          <p14:tracePt t="61235" x="5634038" y="2214563"/>
          <p14:tracePt t="61250" x="5634038" y="2054225"/>
          <p14:tracePt t="61267" x="5634038" y="1795463"/>
          <p14:tracePt t="61284" x="5715000" y="1544638"/>
          <p14:tracePt t="61300" x="5875338" y="1214438"/>
          <p14:tracePt t="61528" x="5875338" y="1204913"/>
          <p14:tracePt t="61540" x="5875338" y="1169988"/>
          <p14:tracePt t="61553" x="5902325" y="1089025"/>
          <p14:tracePt t="61567" x="5956300" y="965200"/>
          <p14:tracePt t="61583" x="6072188" y="768350"/>
          <p14:tracePt t="61600" x="6153150" y="660400"/>
          <p14:tracePt t="61617" x="6323013" y="544513"/>
          <p14:tracePt t="61633" x="6438900" y="509588"/>
          <p14:tracePt t="61650" x="6537325" y="500063"/>
          <p14:tracePt t="61667" x="6634163" y="490538"/>
          <p14:tracePt t="61683" x="6661150" y="490538"/>
          <p14:tracePt t="61700" x="6680200" y="490538"/>
          <p14:tracePt t="61717" x="6705600" y="490538"/>
          <p14:tracePt t="61733" x="6759575" y="490538"/>
          <p14:tracePt t="61750" x="6823075" y="490538"/>
          <p14:tracePt t="61766" x="6902450" y="490538"/>
          <p14:tracePt t="61783" x="7170738" y="554038"/>
          <p14:tracePt t="61800" x="7385050" y="598488"/>
          <p14:tracePt t="61816" x="7589838" y="669925"/>
          <p14:tracePt t="61833" x="7920038" y="776288"/>
          <p14:tracePt t="61849" x="8089900" y="847725"/>
          <p14:tracePt t="61866" x="8224838" y="919163"/>
          <p14:tracePt t="61883" x="8348663" y="1036638"/>
          <p14:tracePt t="61900" x="8385175" y="1071563"/>
          <p14:tracePt t="61916" x="8402638" y="1081088"/>
          <p14:tracePt t="61933" x="8402638" y="1098550"/>
          <p14:tracePt t="61933" x="8412163" y="1098550"/>
          <p14:tracePt t="61949" x="8412163" y="1108075"/>
          <p14:tracePt t="61966" x="8412163" y="1116013"/>
          <p14:tracePt t="61985" x="8375650" y="1133475"/>
          <p14:tracePt t="61999" x="8340725" y="1160463"/>
          <p14:tracePt t="62016" x="8269288" y="1179513"/>
          <p14:tracePt t="62032" x="8170863" y="1204913"/>
          <p14:tracePt t="62049" x="7929563" y="1231900"/>
          <p14:tracePt t="62066" x="7742238" y="1250950"/>
          <p14:tracePt t="62082" x="7483475" y="1258888"/>
          <p14:tracePt t="62099" x="7089775" y="1258888"/>
          <p14:tracePt t="62116" x="6965950" y="1258888"/>
          <p14:tracePt t="62132" x="6875463" y="1231900"/>
          <p14:tracePt t="62149" x="6742113" y="1152525"/>
          <p14:tracePt t="62165" x="6697663" y="1108075"/>
          <p14:tracePt t="62182" x="6661150" y="1054100"/>
          <p14:tracePt t="62199" x="6634163" y="990600"/>
          <p14:tracePt t="62200" x="6616700" y="965200"/>
          <p14:tracePt t="62215" x="6616700" y="955675"/>
          <p14:tracePt t="62232" x="6616700" y="946150"/>
          <p14:tracePt t="62251" x="6616700" y="938213"/>
          <p14:tracePt t="62289" x="6608763" y="938213"/>
          <p14:tracePt t="62315" x="6599238" y="938213"/>
          <p14:tracePt t="62327" x="6581775" y="928688"/>
          <p14:tracePt t="62340" x="6545263" y="928688"/>
          <p14:tracePt t="62352" x="6465888" y="928688"/>
          <p14:tracePt t="62366" x="6340475" y="938213"/>
          <p14:tracePt t="62382" x="6126163" y="982663"/>
          <p14:tracePt t="62399" x="5867400" y="1108075"/>
          <p14:tracePt t="62416" x="5562600" y="1322388"/>
          <p14:tracePt t="62432" x="5465763" y="1411288"/>
          <p14:tracePt t="62448" x="5411788" y="1490663"/>
          <p14:tracePt t="62465" x="5357813" y="1562100"/>
          <p14:tracePt t="62481" x="5330825" y="1608138"/>
          <p14:tracePt t="62498" x="5322888" y="1633538"/>
          <p14:tracePt t="62515" x="5322888" y="1652588"/>
          <p14:tracePt t="62531" x="5322888" y="1679575"/>
          <p14:tracePt t="62548" x="5322888" y="1697038"/>
          <p14:tracePt t="62565" x="5322888" y="1704975"/>
          <p14:tracePt t="62581" x="5322888" y="1714500"/>
          <p14:tracePt t="62619" x="5322888" y="1724025"/>
          <p14:tracePt t="62734" x="5330825" y="1724025"/>
          <p14:tracePt t="62746" x="5348288" y="1724025"/>
          <p14:tracePt t="62760" x="5384800" y="1724025"/>
          <p14:tracePt t="62772" x="5438775" y="1724025"/>
          <p14:tracePt t="62784" x="5518150" y="1714500"/>
          <p14:tracePt t="62798" x="5616575" y="1697038"/>
          <p14:tracePt t="62814" x="5724525" y="1670050"/>
          <p14:tracePt t="62831" x="5803900" y="1660525"/>
          <p14:tracePt t="62848" x="5875338" y="1652588"/>
          <p14:tracePt t="62864" x="5884863" y="1652588"/>
          <p14:tracePt t="62886" x="5894388" y="1652588"/>
          <p14:tracePt t="62988" x="5894388" y="1660525"/>
          <p14:tracePt t="63000" x="5894388" y="1704975"/>
          <p14:tracePt t="63013" x="5894388" y="1803400"/>
          <p14:tracePt t="63026" x="5894388" y="1955800"/>
          <p14:tracePt t="63038" x="5894388" y="2205038"/>
          <p14:tracePt t="63051" x="5894388" y="2322513"/>
          <p14:tracePt t="63064" x="5894388" y="2419350"/>
          <p14:tracePt t="63080" x="5894388" y="2446338"/>
          <p14:tracePt t="63097" x="5894388" y="2465388"/>
          <p14:tracePt t="63114" x="5894388" y="2473325"/>
          <p14:tracePt t="63130" x="5894388" y="2482850"/>
          <p14:tracePt t="63267" x="5902325" y="2473325"/>
          <p14:tracePt t="63280" x="5911850" y="2455863"/>
          <p14:tracePt t="63293" x="5956300" y="2384425"/>
          <p14:tracePt t="63305" x="6081713" y="2241550"/>
          <p14:tracePt t="63318" x="6296025" y="2027238"/>
          <p14:tracePt t="63331" x="6554788" y="1776413"/>
          <p14:tracePt t="63346" x="6831013" y="1571625"/>
          <p14:tracePt t="63363" x="7089775" y="1357313"/>
          <p14:tracePt t="63380" x="7340600" y="1169988"/>
          <p14:tracePt t="63397" x="7562850" y="946150"/>
          <p14:tracePt t="63413" x="7599363" y="901700"/>
          <p14:tracePt t="63430" x="7634288" y="884238"/>
          <p14:tracePt t="63446" x="7634288" y="857250"/>
          <p14:tracePt t="63463" x="7643813" y="857250"/>
          <p14:tracePt t="63480" x="7643813" y="847725"/>
          <p14:tracePt t="63497" x="7643813" y="839788"/>
          <p14:tracePt t="63513" x="7634288" y="822325"/>
          <p14:tracePt t="63530" x="7616825" y="803275"/>
          <p14:tracePt t="63546" x="7545388" y="741363"/>
          <p14:tracePt t="63563" x="7500938" y="704850"/>
          <p14:tracePt t="63579" x="7446963" y="679450"/>
          <p14:tracePt t="63597" x="7348538" y="615950"/>
          <p14:tracePt t="63613" x="7296150" y="581025"/>
          <p14:tracePt t="63629" x="7242175" y="561975"/>
          <p14:tracePt t="63646" x="7188200" y="544513"/>
          <p14:tracePt t="63662" x="7099300" y="509588"/>
          <p14:tracePt t="63679" x="7072313" y="509588"/>
          <p14:tracePt t="63696" x="7037388" y="509588"/>
          <p14:tracePt t="63712" x="6983413" y="509588"/>
          <p14:tracePt t="63729" x="6946900" y="517525"/>
          <p14:tracePt t="63746" x="6902450" y="561975"/>
          <p14:tracePt t="63762" x="6796088" y="731838"/>
          <p14:tracePt t="63779" x="6715125" y="857250"/>
          <p14:tracePt t="63796" x="6626225" y="1017588"/>
          <p14:tracePt t="63813" x="6419850" y="1428750"/>
          <p14:tracePt t="63829" x="6340475" y="1589088"/>
          <p14:tracePt t="63846" x="6269038" y="1751013"/>
          <p14:tracePt t="63862" x="6224588" y="1866900"/>
          <p14:tracePt t="63879" x="6170613" y="2009775"/>
          <p14:tracePt t="63896" x="6161088" y="2036763"/>
          <p14:tracePt t="63912" x="6161088" y="2054225"/>
          <p14:tracePt t="63929" x="6153150" y="2089150"/>
          <p14:tracePt t="63945" x="6153150" y="2116138"/>
          <p14:tracePt t="63962" x="6153150" y="2143125"/>
          <p14:tracePt t="63979" x="6153150" y="2205038"/>
          <p14:tracePt t="63995" x="6170613" y="2251075"/>
          <p14:tracePt t="64012" x="6180138" y="2286000"/>
          <p14:tracePt t="64029" x="6205538" y="2347913"/>
          <p14:tracePt t="64045" x="6205538" y="2366963"/>
          <p14:tracePt t="64062" x="6215063" y="2393950"/>
          <p14:tracePt t="64079" x="6224588" y="2419350"/>
          <p14:tracePt t="64105" x="6224588" y="2428875"/>
          <p14:tracePt t="64130" x="6224588" y="2438400"/>
          <p14:tracePt t="64168" x="6224588" y="2446338"/>
          <p14:tracePt t="64232" x="6215063" y="2446338"/>
          <p14:tracePt t="64245" x="6205538" y="2455863"/>
          <p14:tracePt t="64257" x="6197600" y="2455863"/>
          <p14:tracePt t="64308" x="6188075" y="2455863"/>
          <p14:tracePt t="64320" x="6180138" y="2455863"/>
          <p14:tracePt t="64333" x="6170613" y="2455863"/>
          <p14:tracePt t="64346" x="6161088" y="2455863"/>
          <p14:tracePt t="64361" x="6153150" y="2455863"/>
          <p14:tracePt t="64397" x="6143625" y="2455863"/>
          <p14:tracePt t="65389" x="6134100" y="2455863"/>
          <p14:tracePt t="66483" x="6161088" y="2455863"/>
          <p14:tracePt t="66496" x="6242050" y="2438400"/>
          <p14:tracePt t="66508" x="6384925" y="2393950"/>
          <p14:tracePt t="66521" x="6608763" y="2339975"/>
          <p14:tracePt t="66534" x="6724650" y="2303463"/>
          <p14:tracePt t="66547" x="6796088" y="2295525"/>
          <p14:tracePt t="66559" x="6831013" y="2276475"/>
          <p14:tracePt t="66573" x="6840538" y="2276475"/>
          <p14:tracePt t="66590" x="6848475" y="2276475"/>
          <p14:tracePt t="66607" x="6858000" y="2276475"/>
          <p14:tracePt t="66953" x="6858000" y="2268538"/>
          <p14:tracePt t="67004" x="6858000" y="2259013"/>
          <p14:tracePt t="67017" x="6867525" y="2214563"/>
          <p14:tracePt t="67029" x="6919913" y="2062163"/>
          <p14:tracePt t="67042" x="7010400" y="1724025"/>
          <p14:tracePt t="67056" x="7134225" y="1276350"/>
          <p14:tracePt t="67073" x="7215188" y="955675"/>
          <p14:tracePt t="67089" x="7224713" y="866775"/>
          <p14:tracePt t="67106" x="7242175" y="758825"/>
          <p14:tracePt t="67123" x="7242175" y="731838"/>
          <p14:tracePt t="67139" x="7242175" y="723900"/>
          <p14:tracePt t="67156" x="7242175" y="696913"/>
          <p14:tracePt t="67173" x="7224713" y="642938"/>
          <p14:tracePt t="67189" x="7180263" y="598488"/>
          <p14:tracePt t="67206" x="7134225" y="536575"/>
          <p14:tracePt t="67222" x="7037388" y="419100"/>
          <p14:tracePt t="67239" x="7010400" y="393700"/>
          <p14:tracePt t="67256" x="7000875" y="366713"/>
          <p14:tracePt t="67272" x="6973888" y="322263"/>
          <p14:tracePt t="67289" x="6965950" y="312738"/>
          <p14:tracePt t="67306" x="6956425" y="303213"/>
          <p14:tracePt t="67322" x="6946900" y="295275"/>
          <p14:tracePt t="67339" x="6946900" y="285750"/>
          <p14:tracePt t="67410" x="6938963" y="295275"/>
          <p14:tracePt t="67423" x="6911975" y="322263"/>
          <p14:tracePt t="67436" x="6875463" y="374650"/>
          <p14:tracePt t="67448" x="6840538" y="465138"/>
          <p14:tracePt t="67461" x="6796088" y="554038"/>
          <p14:tracePt t="67474" x="6759575" y="625475"/>
          <p14:tracePt t="67489" x="6751638" y="642938"/>
          <p14:tracePt t="67505" x="6751638" y="652463"/>
          <p14:tracePt t="67522" x="6742113" y="660400"/>
          <p14:tracePt t="67538" x="6732588" y="660400"/>
          <p14:tracePt t="67588" x="6732588" y="669925"/>
          <p14:tracePt t="67690" x="6732588" y="679450"/>
          <p14:tracePt t="67715" x="6732588" y="687388"/>
          <p14:tracePt t="67766" x="6732588" y="696913"/>
          <p14:tracePt t="67791" x="6732588" y="704850"/>
          <p14:tracePt t="68008" x="6732588" y="714375"/>
          <p14:tracePt t="68020" x="6751638" y="723900"/>
          <p14:tracePt t="68033" x="6813550" y="741363"/>
          <p14:tracePt t="68046" x="6956425" y="776288"/>
          <p14:tracePt t="68058" x="7242175" y="822325"/>
          <p14:tracePt t="68071" x="7643813" y="857250"/>
          <p14:tracePt t="68088" x="7920038" y="866775"/>
          <p14:tracePt t="68104" x="8099425" y="866775"/>
          <p14:tracePt t="68121" x="8205788" y="866775"/>
          <p14:tracePt t="68137" x="8394700" y="866775"/>
          <p14:tracePt t="68154" x="8491538" y="839788"/>
          <p14:tracePt t="68171" x="8599488" y="830263"/>
          <p14:tracePt t="68187" x="8786813" y="803275"/>
          <p14:tracePt t="68204" x="8848725" y="803275"/>
          <p14:tracePt t="68221" x="8894763" y="803275"/>
          <p14:tracePt t="68238" x="8974138" y="803275"/>
          <p14:tracePt t="68254" x="8991600" y="803275"/>
          <p14:tracePt t="68270" x="9010650" y="803275"/>
          <p14:tracePt t="68287" x="9028113" y="803275"/>
          <p14:tracePt t="68681" x="9018588" y="803275"/>
          <p14:tracePt t="68694" x="8947150" y="803275"/>
          <p14:tracePt t="68707" x="8759825" y="812800"/>
          <p14:tracePt t="68720" x="8375650" y="866775"/>
          <p14:tracePt t="68736" x="7867650" y="955675"/>
          <p14:tracePt t="68753" x="7491413" y="1054100"/>
          <p14:tracePt t="68769" x="7269163" y="1125538"/>
          <p14:tracePt t="68786" x="6956425" y="1250950"/>
          <p14:tracePt t="68803" x="6858000" y="1276350"/>
          <p14:tracePt t="68819" x="6777038" y="1312863"/>
          <p14:tracePt t="68836" x="6653213" y="1347788"/>
          <p14:tracePt t="68853" x="6589713" y="1347788"/>
          <p14:tracePt t="68869" x="6537325" y="1357313"/>
          <p14:tracePt t="68886" x="6446838" y="1357313"/>
          <p14:tracePt t="68902" x="6411913" y="1357313"/>
          <p14:tracePt t="68919" x="6394450" y="1357313"/>
          <p14:tracePt t="68936" x="6367463" y="1357313"/>
          <p14:tracePt t="68952" x="6357938" y="1357313"/>
          <p14:tracePt t="68969" x="6348413" y="1357313"/>
          <p14:tracePt t="68986" x="6313488" y="1357313"/>
          <p14:tracePt t="69002" x="6269038" y="1357313"/>
          <p14:tracePt t="69019" x="6215063" y="1357313"/>
          <p14:tracePt t="69036" x="6143625" y="1357313"/>
          <p14:tracePt t="69052" x="6000750" y="1357313"/>
          <p14:tracePt t="69069" x="5919788" y="1357313"/>
          <p14:tracePt t="69086" x="5848350" y="1357313"/>
          <p14:tracePt t="69102" x="5741988" y="1357313"/>
          <p14:tracePt t="69119" x="5680075" y="1357313"/>
          <p14:tracePt t="69135" x="5653088" y="1357313"/>
          <p14:tracePt t="69152" x="5608638" y="1357313"/>
          <p14:tracePt t="69169" x="5581650" y="1357313"/>
          <p14:tracePt t="69185" x="5562600" y="1357313"/>
          <p14:tracePt t="69202" x="5537200" y="1357313"/>
          <p14:tracePt t="69227" x="5527675" y="1357313"/>
          <p14:tracePt t="69253" x="5527675" y="1347788"/>
          <p14:tracePt t="69265" x="5518150" y="1347788"/>
          <p14:tracePt t="69291" x="5518150" y="1339850"/>
          <p14:tracePt t="69583" x="5518150" y="1330325"/>
          <p14:tracePt t="69609" x="5527675" y="1312863"/>
          <p14:tracePt t="69621" x="5545138" y="1312863"/>
          <p14:tracePt t="69634" x="5554663" y="1303338"/>
          <p14:tracePt t="69647" x="5562600" y="1295400"/>
          <p14:tracePt t="69659" x="5581650" y="1285875"/>
          <p14:tracePt t="69685" x="5589588" y="1285875"/>
          <p14:tracePt t="69863" x="5599113" y="1285875"/>
          <p14:tracePt t="69876" x="5608638" y="1285875"/>
          <p14:tracePt t="69888" x="5626100" y="1285875"/>
          <p14:tracePt t="69901" x="5653088" y="1285875"/>
          <p14:tracePt t="69918" x="5705475" y="1322388"/>
          <p14:tracePt t="69934" x="5751513" y="1357313"/>
          <p14:tracePt t="69950" x="5795963" y="1411288"/>
          <p14:tracePt t="69967" x="5848350" y="1544638"/>
          <p14:tracePt t="69984" x="5875338" y="1643063"/>
          <p14:tracePt t="70001" x="5894388" y="1758950"/>
          <p14:tracePt t="70017" x="5902325" y="2017713"/>
          <p14:tracePt t="70034" x="5902325" y="2125663"/>
          <p14:tracePt t="70050" x="5902325" y="2214563"/>
          <p14:tracePt t="70067" x="5902325" y="2312988"/>
          <p14:tracePt t="70084" x="5902325" y="2339975"/>
          <p14:tracePt t="70100" x="5902325" y="2374900"/>
          <p14:tracePt t="70117" x="5884863" y="2455863"/>
          <p14:tracePt t="70133" x="5884863" y="2482850"/>
          <p14:tracePt t="70150" x="5884863" y="2517775"/>
          <p14:tracePt t="70168" x="5875338" y="2562225"/>
          <p14:tracePt t="70193" x="5875338" y="2571750"/>
          <p14:tracePt t="70231" x="5875338" y="2581275"/>
          <p14:tracePt t="70549" x="5884863" y="2581275"/>
          <p14:tracePt t="70574" x="5894388" y="2581275"/>
          <p14:tracePt t="70625" x="5902325" y="2581275"/>
          <p14:tracePt t="70638" x="5911850" y="2581275"/>
          <p14:tracePt t="70650" x="5919788" y="2581275"/>
          <p14:tracePt t="70663" x="5956300" y="2554288"/>
          <p14:tracePt t="70676" x="6037263" y="2490788"/>
          <p14:tracePt t="70689" x="6161088" y="2393950"/>
          <p14:tracePt t="70701" x="6367463" y="2232025"/>
          <p14:tracePt t="70716" x="6581775" y="2036763"/>
          <p14:tracePt t="70732" x="6777038" y="1893888"/>
          <p14:tracePt t="70749" x="6911975" y="1785938"/>
          <p14:tracePt t="70766" x="7180263" y="1581150"/>
          <p14:tracePt t="70782" x="7304088" y="1500188"/>
          <p14:tracePt t="70799" x="7394575" y="1438275"/>
          <p14:tracePt t="70816" x="7527925" y="1366838"/>
          <p14:tracePt t="70832" x="7562850" y="1339850"/>
          <p14:tracePt t="70849" x="7616825" y="1322388"/>
          <p14:tracePt t="70866" x="7751763" y="1285875"/>
          <p14:tracePt t="70882" x="7831138" y="1268413"/>
          <p14:tracePt t="70899" x="7920038" y="1223963"/>
          <p14:tracePt t="70915" x="8010525" y="1196975"/>
          <p14:tracePt t="70932" x="8116888" y="1152525"/>
          <p14:tracePt t="70949" x="8134350" y="1143000"/>
          <p14:tracePt t="70965" x="8143875" y="1133475"/>
          <p14:tracePt t="70982" x="8153400" y="1125538"/>
          <p14:tracePt t="71006" x="8153400" y="1116013"/>
          <p14:tracePt t="71031" x="8153400" y="1108075"/>
          <p14:tracePt t="71171" x="8116888" y="1108075"/>
          <p14:tracePt t="71183" x="8081963" y="1108075"/>
          <p14:tracePt t="71197" x="8018463" y="1108075"/>
          <p14:tracePt t="71209" x="7929563" y="1108075"/>
          <p14:tracePt t="71222" x="7848600" y="1108075"/>
          <p14:tracePt t="71234" x="7777163" y="1108075"/>
          <p14:tracePt t="71248" x="7742238" y="1108075"/>
          <p14:tracePt t="71265" x="7724775" y="1108075"/>
          <p14:tracePt t="71281" x="7715250" y="1108075"/>
          <p14:tracePt t="71298" x="7697788" y="1108075"/>
          <p14:tracePt t="71730" x="7697788" y="1098550"/>
          <p14:tracePt t="71743" x="7724775" y="1089025"/>
          <p14:tracePt t="71755" x="7777163" y="1081088"/>
          <p14:tracePt t="71768" x="7840663" y="1054100"/>
          <p14:tracePt t="71781" x="7920038" y="1036638"/>
          <p14:tracePt t="71797" x="7983538" y="1017588"/>
          <p14:tracePt t="71814" x="8045450" y="1009650"/>
          <p14:tracePt t="71830" x="8099425" y="1009650"/>
          <p14:tracePt t="71847" x="8232775" y="1000125"/>
          <p14:tracePt t="71863" x="8286750" y="990600"/>
          <p14:tracePt t="71880" x="8313738" y="990600"/>
          <p14:tracePt t="71897" x="8348663" y="990600"/>
          <p14:tracePt t="71913" x="8358188" y="990600"/>
          <p14:tracePt t="71930" x="8375650" y="990600"/>
          <p14:tracePt t="71947" x="8402638" y="990600"/>
          <p14:tracePt t="71963" x="8429625" y="990600"/>
          <p14:tracePt t="71980" x="8466138" y="990600"/>
          <p14:tracePt t="71997" x="8555038" y="990600"/>
          <p14:tracePt t="72013" x="8609013" y="990600"/>
          <p14:tracePt t="72030" x="8626475" y="990600"/>
          <p14:tracePt t="72047" x="8643938" y="990600"/>
          <p14:tracePt t="72063" x="8680450" y="990600"/>
          <p14:tracePt t="72080" x="8688388" y="990600"/>
          <p14:tracePt t="72098" x="8705850" y="990600"/>
          <p14:tracePt t="72124" x="8715375" y="990600"/>
          <p14:tracePt t="72149" x="8724900" y="990600"/>
          <p14:tracePt t="72187" x="8732838" y="990600"/>
          <p14:tracePt t="72403" x="8724900" y="1000125"/>
          <p14:tracePt t="72416" x="8626475" y="1054100"/>
          <p14:tracePt t="72429" x="8394700" y="1133475"/>
          <p14:tracePt t="72441" x="8018463" y="1250950"/>
          <p14:tracePt t="72454" x="7608888" y="1322388"/>
          <p14:tracePt t="72467" x="7348538" y="1347788"/>
          <p14:tracePt t="72480" x="7215188" y="1357313"/>
          <p14:tracePt t="72496" x="7116763" y="1357313"/>
          <p14:tracePt t="72512" x="7045325" y="1357313"/>
          <p14:tracePt t="72529" x="7010400" y="1357313"/>
          <p14:tracePt t="72530" x="7000875" y="1357313"/>
          <p14:tracePt t="72545" x="6991350" y="1357313"/>
          <p14:tracePt t="72568" x="6983413" y="1357313"/>
          <p14:tracePt t="72798" x="6983413" y="1366838"/>
          <p14:tracePt t="72810" x="6973888" y="1384300"/>
          <p14:tracePt t="72823" x="6956425" y="1419225"/>
          <p14:tracePt t="72836" x="6938963" y="1482725"/>
          <p14:tracePt t="72848" x="6929438" y="1598613"/>
          <p14:tracePt t="72862" x="6911975" y="1731963"/>
          <p14:tracePt t="72878" x="6902450" y="1839913"/>
          <p14:tracePt t="72895" x="6902450" y="1938338"/>
          <p14:tracePt t="72912" x="6902450" y="2098675"/>
          <p14:tracePt t="72928" x="6902450" y="2160588"/>
          <p14:tracePt t="72945" x="6902450" y="2205038"/>
          <p14:tracePt t="72961" x="6911975" y="2276475"/>
          <p14:tracePt t="72978" x="6919913" y="2374900"/>
          <p14:tracePt t="72995" x="6919913" y="2401888"/>
          <p14:tracePt t="73011" x="6919913" y="2411413"/>
          <p14:tracePt t="73039" x="6919913" y="2419350"/>
          <p14:tracePt t="73560" x="6929438" y="2428875"/>
          <p14:tracePt t="73573" x="6938963" y="2438400"/>
          <p14:tracePt t="73585" x="6946900" y="2455863"/>
          <p14:tracePt t="73598" x="6965950" y="2473325"/>
          <p14:tracePt t="73611" x="6983413" y="2490788"/>
          <p14:tracePt t="73627" x="7000875" y="2517775"/>
          <p14:tracePt t="73643" x="7018338" y="2527300"/>
          <p14:tracePt t="73660" x="7027863" y="2544763"/>
          <p14:tracePt t="73677" x="7037388" y="2544763"/>
          <p14:tracePt t="73713" x="7037388" y="2554288"/>
          <p14:tracePt t="73751" x="7045325" y="2554288"/>
          <p14:tracePt t="73776" x="7062788" y="2562225"/>
          <p14:tracePt t="73789" x="7089775" y="2571750"/>
          <p14:tracePt t="73802" x="7116763" y="2581275"/>
          <p14:tracePt t="73814" x="7143750" y="2598738"/>
          <p14:tracePt t="73827" x="7170738" y="2608263"/>
          <p14:tracePt t="73843" x="7180263" y="2616200"/>
          <p14:tracePt t="73860" x="7188200" y="2616200"/>
          <p14:tracePt t="73878" x="7188200" y="2625725"/>
          <p14:tracePt t="73893" x="7197725" y="2625725"/>
          <p14:tracePt t="74692" x="7180263" y="2625725"/>
          <p14:tracePt t="74705" x="7134225" y="2625725"/>
          <p14:tracePt t="74717" x="6983413" y="2643188"/>
          <p14:tracePt t="74730" x="6589713" y="2732088"/>
          <p14:tracePt t="74743" x="6045200" y="2874963"/>
          <p14:tracePt t="74758" x="5527675" y="3009900"/>
          <p14:tracePt t="74775" x="5160963" y="3089275"/>
          <p14:tracePt t="74791" x="4875213" y="3133725"/>
          <p14:tracePt t="74808" x="4527550" y="3179763"/>
          <p14:tracePt t="74824" x="4402138" y="3187700"/>
          <p14:tracePt t="74841" x="4303713" y="3187700"/>
          <p14:tracePt t="74858" x="4205288" y="3187700"/>
          <p14:tracePt t="74874" x="4179888" y="3187700"/>
          <p14:tracePt t="74891" x="4160838" y="3187700"/>
          <p14:tracePt t="74908" x="4152900" y="3187700"/>
          <p14:tracePt t="74924" x="4152900" y="3179763"/>
          <p14:tracePt t="74971" x="4187825" y="3179763"/>
          <p14:tracePt t="74984" x="4259263" y="3179763"/>
          <p14:tracePt t="74997" x="4411663" y="3232150"/>
          <p14:tracePt t="75009" x="4652963" y="3384550"/>
          <p14:tracePt t="75024" x="4857750" y="3544888"/>
          <p14:tracePt t="75041" x="5027613" y="3714750"/>
          <p14:tracePt t="75057" x="5116513" y="3857625"/>
          <p14:tracePt t="75074" x="5160963" y="3956050"/>
          <p14:tracePt t="75091" x="5170488" y="3983038"/>
          <p14:tracePt t="75107" x="5180013" y="4000500"/>
          <p14:tracePt t="75136" x="5187950" y="4000500"/>
          <p14:tracePt t="75149" x="5197475" y="4010025"/>
          <p14:tracePt t="75161" x="5205413" y="4010025"/>
          <p14:tracePt t="75174" x="5251450" y="4000500"/>
          <p14:tracePt t="75190" x="5367338" y="3946525"/>
          <p14:tracePt t="75207" x="5572125" y="3813175"/>
          <p14:tracePt t="75224" x="5840413" y="3660775"/>
          <p14:tracePt t="75241" x="6296025" y="3419475"/>
          <p14:tracePt t="75257" x="6384925" y="3384550"/>
          <p14:tracePt t="75274" x="6438900" y="3357563"/>
          <p14:tracePt t="75290" x="6473825" y="3330575"/>
          <p14:tracePt t="75307" x="6483350" y="3322638"/>
          <p14:tracePt t="75327" x="6491288" y="3303588"/>
          <p14:tracePt t="75340" x="6491288" y="3241675"/>
          <p14:tracePt t="75357" x="6491288" y="3143250"/>
          <p14:tracePt t="75373" x="6456363" y="3044825"/>
          <p14:tracePt t="75391" x="6357938" y="2840038"/>
          <p14:tracePt t="75407" x="6313488" y="2759075"/>
          <p14:tracePt t="75423" x="6276975" y="2732088"/>
          <p14:tracePt t="75441" x="6170613" y="2714625"/>
          <p14:tracePt t="75457" x="6116638" y="2714625"/>
          <p14:tracePt t="75473" x="6045200" y="2714625"/>
          <p14:tracePt t="75490" x="5973763" y="2751138"/>
          <p14:tracePt t="75506" x="5875338" y="2822575"/>
          <p14:tracePt t="75524" x="5857875" y="2840038"/>
          <p14:tracePt t="75540" x="5848350" y="2857500"/>
          <p14:tracePt t="75556" x="5857875" y="2938463"/>
          <p14:tracePt t="75573" x="5911850" y="3027363"/>
          <p14:tracePt t="75590" x="6018213" y="3133725"/>
          <p14:tracePt t="75606" x="6438900" y="3375025"/>
          <p14:tracePt t="75623" x="6742113" y="3490913"/>
          <p14:tracePt t="75640" x="6973888" y="3589338"/>
          <p14:tracePt t="75656" x="7313613" y="3732213"/>
          <p14:tracePt t="75673" x="7394575" y="3751263"/>
          <p14:tracePt t="75691" x="7429500" y="3759200"/>
          <p14:tracePt t="75706" x="7446963" y="3768725"/>
          <p14:tracePt t="75723" x="7456488" y="3768725"/>
          <p14:tracePt t="75739" x="7466013" y="3768725"/>
          <p14:tracePt t="75784" x="7429500" y="3768725"/>
          <p14:tracePt t="75796" x="7367588" y="3759200"/>
          <p14:tracePt t="75809" x="7269163" y="3741738"/>
          <p14:tracePt t="75823" x="7180263" y="3732213"/>
          <p14:tracePt t="75839" x="7099300" y="3724275"/>
          <p14:tracePt t="75856" x="7010400" y="3705225"/>
          <p14:tracePt t="75873" x="6823075" y="3679825"/>
          <p14:tracePt t="75889" x="6724650" y="3670300"/>
          <p14:tracePt t="75906" x="6643688" y="3660775"/>
          <p14:tracePt t="75923" x="6562725" y="3643313"/>
          <p14:tracePt t="75939" x="6367463" y="3608388"/>
          <p14:tracePt t="75956" x="6269038" y="3589338"/>
          <p14:tracePt t="75972" x="6143625" y="3571875"/>
          <p14:tracePt t="75989" x="5884863" y="3527425"/>
          <p14:tracePt t="76005" x="5776913" y="3509963"/>
          <p14:tracePt t="76022" x="5697538" y="3465513"/>
          <p14:tracePt t="76039" x="5589588" y="3402013"/>
          <p14:tracePt t="76055" x="5537200" y="3367088"/>
          <p14:tracePt t="76072" x="5500688" y="3348038"/>
          <p14:tracePt t="76089" x="5465763" y="3313113"/>
          <p14:tracePt t="76105" x="5446713" y="3313113"/>
          <p14:tracePt t="76122" x="5446713" y="3303588"/>
          <p14:tracePt t="76139" x="5438775" y="3303588"/>
          <p14:tracePt t="76155" x="5438775" y="3295650"/>
          <p14:tracePt t="76172" x="5438775" y="3286125"/>
          <p14:tracePt t="76189" x="5438775" y="3276600"/>
          <p14:tracePt t="76205" x="5438775" y="3268663"/>
          <p14:tracePt t="76228" x="5438775" y="3259138"/>
          <p14:tracePt t="76254" x="5438775" y="3251200"/>
          <p14:tracePt t="76267" x="5465763" y="3241675"/>
          <p14:tracePt t="76279" x="5518150" y="3224213"/>
          <p14:tracePt t="76292" x="5599113" y="3197225"/>
          <p14:tracePt t="76305" x="5688013" y="3170238"/>
          <p14:tracePt t="76322" x="5751513" y="3143250"/>
          <p14:tracePt t="76338" x="5768975" y="3116263"/>
          <p14:tracePt t="76355" x="5786438" y="3108325"/>
          <p14:tracePt t="76371" x="5786438" y="3098800"/>
          <p14:tracePt t="76388" x="5786438" y="3081338"/>
          <p14:tracePt t="76405" x="5786438" y="3027363"/>
          <p14:tracePt t="76421" x="5688013" y="2840038"/>
          <p14:tracePt t="76438" x="5661025" y="2724150"/>
          <p14:tracePt t="76455" x="5643563" y="2652713"/>
          <p14:tracePt t="76471" x="5616575" y="2608263"/>
          <p14:tracePt t="76495" x="5616575" y="2598738"/>
          <p14:tracePt t="76508" x="5616575" y="2589213"/>
          <p14:tracePt t="76522" x="5616575" y="2571750"/>
          <p14:tracePt t="76538" x="5616575" y="2562225"/>
          <p14:tracePt t="76555" x="5634038" y="2544763"/>
          <p14:tracePt t="76571" x="5670550" y="2509838"/>
          <p14:tracePt t="76588" x="5680075" y="2500313"/>
          <p14:tracePt t="76604" x="5688013" y="2490788"/>
          <p14:tracePt t="76621" x="5688013" y="2482850"/>
          <p14:tracePt t="76673" x="5697538" y="2482850"/>
          <p14:tracePt t="76699" x="5697538" y="2509838"/>
          <p14:tracePt t="76711" x="5697538" y="2554288"/>
          <p14:tracePt t="76724" x="5697538" y="2633663"/>
          <p14:tracePt t="76738" x="5688013" y="2724150"/>
          <p14:tracePt t="76754" x="5680075" y="2803525"/>
          <p14:tracePt t="76771" x="5670550" y="2847975"/>
          <p14:tracePt t="76788" x="5653088" y="2955925"/>
          <p14:tracePt t="76804" x="5653088" y="3017838"/>
          <p14:tracePt t="76821" x="5653088" y="3054350"/>
          <p14:tracePt t="76837" x="5653088" y="3116263"/>
          <p14:tracePt t="76854" x="5653088" y="3133725"/>
          <p14:tracePt t="76871" x="5653088" y="3160713"/>
          <p14:tracePt t="76887" x="5653088" y="3170238"/>
          <p14:tracePt t="76904" x="5661025" y="3179763"/>
          <p14:tracePt t="76921" x="5661025" y="3187700"/>
          <p14:tracePt t="76940" x="5670550" y="3187700"/>
          <p14:tracePt t="77016" x="5680075" y="3187700"/>
          <p14:tracePt t="77079" x="5688013" y="3187700"/>
          <p14:tracePt t="77118" x="5697538" y="3187700"/>
          <p14:tracePt t="77537" x="5697538" y="3197225"/>
          <p14:tracePt t="77817" x="5688013" y="3197225"/>
          <p14:tracePt t="77881" x="5680075" y="3197225"/>
          <p14:tracePt t="77957" x="5670550" y="3197225"/>
          <p14:tracePt t="77969" x="5653088" y="3197225"/>
          <p14:tracePt t="77982" x="5626100" y="3197225"/>
          <p14:tracePt t="77995" x="5589588" y="3197225"/>
          <p14:tracePt t="78008" x="5537200" y="3205163"/>
          <p14:tracePt t="78020" x="5473700" y="3205163"/>
          <p14:tracePt t="78035" x="5419725" y="3232150"/>
          <p14:tracePt t="78052" x="5384800" y="3251200"/>
          <p14:tracePt t="78068" x="5357813" y="3251200"/>
          <p14:tracePt t="78085" x="5340350" y="3259138"/>
          <p14:tracePt t="78109" x="5340350" y="3268663"/>
          <p14:tracePt t="78121" x="5330825" y="3268663"/>
          <p14:tracePt t="78185" x="5330825" y="3259138"/>
          <p14:tracePt t="78198" x="5322888" y="3232150"/>
          <p14:tracePt t="78211" x="5313363" y="3187700"/>
          <p14:tracePt t="78224" x="5303838" y="3160713"/>
          <p14:tracePt t="78236" x="5295900" y="3133725"/>
          <p14:tracePt t="78251" x="5295900" y="3125788"/>
          <p14:tracePt t="78268" x="5295900" y="3108325"/>
          <p14:tracePt t="78312" x="5295900" y="3098800"/>
          <p14:tracePt t="78503" x="5286375" y="3098800"/>
          <p14:tracePt t="78516" x="5276850" y="3125788"/>
          <p14:tracePt t="78529" x="5259388" y="3152775"/>
          <p14:tracePt t="78541" x="5241925" y="3197225"/>
          <p14:tracePt t="78554" x="5224463" y="3268663"/>
          <p14:tracePt t="78567" x="5205413" y="3348038"/>
          <p14:tracePt t="78584" x="5197475" y="3394075"/>
          <p14:tracePt t="78601" x="5197475" y="3419475"/>
          <p14:tracePt t="78618" x="5197475" y="3429000"/>
          <p14:tracePt t="78656" x="5197475" y="3438525"/>
          <p14:tracePt t="78808" x="5197475" y="3446463"/>
          <p14:tracePt t="79062" x="5205413" y="3446463"/>
          <p14:tracePt t="79075" x="5259388" y="3446463"/>
          <p14:tracePt t="79088" x="5357813" y="3446463"/>
          <p14:tracePt t="79102" x="5473700" y="3429000"/>
          <p14:tracePt t="79116" x="5589588" y="3384550"/>
          <p14:tracePt t="79133" x="5697538" y="3348038"/>
          <p14:tracePt t="79150" x="5813425" y="3313113"/>
          <p14:tracePt t="79166" x="6000750" y="3259138"/>
          <p14:tracePt t="79183" x="6143625" y="3224213"/>
          <p14:tracePt t="79199" x="6269038" y="3187700"/>
          <p14:tracePt t="79216" x="6510338" y="3160713"/>
          <p14:tracePt t="79233" x="6616700" y="3152775"/>
          <p14:tracePt t="79249" x="6705600" y="3152775"/>
          <p14:tracePt t="79266" x="6823075" y="3133725"/>
          <p14:tracePt t="79283" x="6848475" y="3133725"/>
          <p14:tracePt t="79299" x="6858000" y="3133725"/>
          <p14:tracePt t="79317" x="6867525" y="3125788"/>
          <p14:tracePt t="79431" x="6867525" y="3116263"/>
          <p14:tracePt t="79558" x="6867525" y="3108325"/>
          <p14:tracePt t="79647" x="6858000" y="3108325"/>
          <p14:tracePt t="79889" x="6867525" y="3108325"/>
          <p14:tracePt t="79914" x="6884988" y="3116263"/>
          <p14:tracePt t="79926" x="6902450" y="3133725"/>
          <p14:tracePt t="79939" x="6911975" y="3152775"/>
          <p14:tracePt t="79952" x="6938963" y="3170238"/>
          <p14:tracePt t="79965" x="6946900" y="3187700"/>
          <p14:tracePt t="79981" x="6965950" y="3197225"/>
          <p14:tracePt t="79998" x="6973888" y="3205163"/>
          <p14:tracePt t="80015" x="6983413" y="3205163"/>
          <p14:tracePt t="80031" x="6983413" y="3214688"/>
          <p14:tracePt t="80048" x="6991350" y="3214688"/>
          <p14:tracePt t="80066" x="7000875" y="3224213"/>
          <p14:tracePt t="80081" x="7010400" y="3224213"/>
          <p14:tracePt t="80098" x="7010400" y="3232150"/>
          <p14:tracePt t="80168" x="7010400" y="3241675"/>
          <p14:tracePt t="80193" x="6983413" y="3268663"/>
          <p14:tracePt t="80206" x="6875463" y="3322638"/>
          <p14:tracePt t="80218" x="6724650" y="3402013"/>
          <p14:tracePt t="80232" x="6465888" y="3544888"/>
          <p14:tracePt t="80247" x="6251575" y="3643313"/>
          <p14:tracePt t="80264" x="6126163" y="3705225"/>
          <p14:tracePt t="80281" x="6054725" y="3741738"/>
          <p14:tracePt t="80297" x="5983288" y="3768725"/>
          <p14:tracePt t="80314" x="5973763" y="3768725"/>
          <p14:tracePt t="80331" x="5965825" y="3776663"/>
          <p14:tracePt t="80347" x="5956300" y="3776663"/>
          <p14:tracePt t="80409" x="5938838" y="3776663"/>
          <p14:tracePt t="80422" x="5919788" y="3776663"/>
          <p14:tracePt t="80434" x="5902325" y="3776663"/>
          <p14:tracePt t="80447" x="5867400" y="3786188"/>
          <p14:tracePt t="80464" x="5813425" y="3786188"/>
          <p14:tracePt t="80480" x="5776913" y="3786188"/>
          <p14:tracePt t="80497" x="5732463" y="3786188"/>
          <p14:tracePt t="80514" x="5715000" y="3786188"/>
          <p14:tracePt t="80530" x="5705475" y="3786188"/>
          <p14:tracePt t="82494" x="5705475" y="3776663"/>
          <p14:tracePt t="82507" x="5705475" y="3751263"/>
          <p14:tracePt t="82520" x="5705475" y="3705225"/>
          <p14:tracePt t="82532" x="5751513" y="3616325"/>
          <p14:tracePt t="82545" x="5813425" y="3482975"/>
          <p14:tracePt t="82559" x="5911850" y="3313113"/>
          <p14:tracePt t="82576" x="5973763" y="3251200"/>
          <p14:tracePt t="82593" x="6018213" y="3205163"/>
          <p14:tracePt t="82610" x="6062663" y="3170238"/>
          <p14:tracePt t="82626" x="6072188" y="3170238"/>
          <p14:tracePt t="82646" x="6072188" y="3160713"/>
          <p14:tracePt t="82748" x="6072188" y="3152775"/>
          <p14:tracePt t="82761" x="6072188" y="3143250"/>
          <p14:tracePt t="82786" x="6072188" y="3133725"/>
          <p14:tracePt t="82799" x="6062663" y="3125788"/>
          <p14:tracePt t="82812" x="6037263" y="3125788"/>
          <p14:tracePt t="82826" x="6027738" y="3108325"/>
          <p14:tracePt t="82842" x="6018213" y="3108325"/>
          <p14:tracePt t="82859" x="6000750" y="3108325"/>
          <p14:tracePt t="82876" x="6000750" y="3098800"/>
          <p14:tracePt t="82901" x="6000750" y="3089275"/>
          <p14:tracePt t="82939" x="6010275" y="3089275"/>
          <p14:tracePt t="82952" x="6099175" y="3081338"/>
          <p14:tracePt t="82964" x="6286500" y="3062288"/>
          <p14:tracePt t="82977" x="6732588" y="3062288"/>
          <p14:tracePt t="82992" x="7134225" y="3071813"/>
          <p14:tracePt t="83009" x="7446963" y="3133725"/>
          <p14:tracePt t="83025" x="7599363" y="3179763"/>
          <p14:tracePt t="83042" x="7769225" y="3251200"/>
          <p14:tracePt t="83059" x="7786688" y="3268663"/>
          <p14:tracePt t="83075" x="7796213" y="3268663"/>
          <p14:tracePt t="83104" x="7804150" y="3268663"/>
          <p14:tracePt t="83167" x="7796213" y="3268663"/>
          <p14:tracePt t="83180" x="7777163" y="3268663"/>
          <p14:tracePt t="83193" x="7751763" y="3268663"/>
          <p14:tracePt t="83205" x="7705725" y="3268663"/>
          <p14:tracePt t="83219" x="7626350" y="3259138"/>
          <p14:tracePt t="83231" x="7527925" y="3232150"/>
          <p14:tracePt t="83244" x="7439025" y="3179763"/>
          <p14:tracePt t="83258" x="7367588" y="3133725"/>
          <p14:tracePt t="83275" x="7323138" y="3089275"/>
          <p14:tracePt t="83292" x="7277100" y="3044825"/>
          <p14:tracePt t="83308" x="7180263" y="2946400"/>
          <p14:tracePt t="83325" x="7134225" y="2901950"/>
          <p14:tracePt t="83342" x="7089775" y="2884488"/>
          <p14:tracePt t="83358" x="7045325" y="2840038"/>
          <p14:tracePt t="83375" x="7037388" y="2830513"/>
          <p14:tracePt t="83391" x="7027863" y="2822575"/>
          <p14:tracePt t="83408" x="7018338" y="2813050"/>
          <p14:tracePt t="83425" x="7000875" y="2803525"/>
          <p14:tracePt t="83459" x="6991350" y="2803525"/>
          <p14:tracePt t="83472" x="6983413" y="2803525"/>
          <p14:tracePt t="83485" x="6956425" y="2803525"/>
          <p14:tracePt t="83498" x="6911975" y="2803525"/>
          <p14:tracePt t="83510" x="6840538" y="2822575"/>
          <p14:tracePt t="83525" x="6769100" y="2867025"/>
          <p14:tracePt t="83541" x="6670675" y="2955925"/>
          <p14:tracePt t="83558" x="6589713" y="3054350"/>
          <p14:tracePt t="83574" x="6446838" y="3268663"/>
          <p14:tracePt t="83591" x="6411913" y="3313113"/>
          <p14:tracePt t="83608" x="6402388" y="3348038"/>
          <p14:tracePt t="83624" x="6384925" y="3367088"/>
          <p14:tracePt t="83841" x="6384925" y="3375025"/>
          <p14:tracePt t="83980" x="6375400" y="3375025"/>
          <p14:tracePt t="83993" x="6375400" y="3384550"/>
          <p14:tracePt t="84006" x="6367463" y="3402013"/>
          <p14:tracePt t="84019" x="6340475" y="3455988"/>
          <p14:tracePt t="84031" x="6286500" y="3517900"/>
          <p14:tracePt t="84044" x="6215063" y="3608388"/>
          <p14:tracePt t="84057" x="6170613" y="3679825"/>
          <p14:tracePt t="84073" x="6134100" y="3724275"/>
          <p14:tracePt t="84090" x="6108700" y="3751263"/>
          <p14:tracePt t="84107" x="6089650" y="3759200"/>
          <p14:tracePt t="84124" x="6089650" y="3768725"/>
          <p14:tracePt t="84158" x="6081713" y="3768725"/>
          <p14:tracePt t="84298" x="6072188" y="3768725"/>
          <p14:tracePt t="84336" x="6062663" y="3768725"/>
          <p14:tracePt t="84349" x="6054725" y="3768725"/>
          <p14:tracePt t="84362" x="6027738" y="3776663"/>
          <p14:tracePt t="84374" x="6018213" y="3776663"/>
          <p14:tracePt t="84389" x="6010275" y="3786188"/>
          <p14:tracePt t="84406" x="6000750" y="3786188"/>
          <p14:tracePt t="84438" x="5991225" y="3786188"/>
          <p14:tracePt t="84578" x="6010275" y="3776663"/>
          <p14:tracePt t="84591" x="6045200" y="3751263"/>
          <p14:tracePt t="84603" x="6126163" y="3697288"/>
          <p14:tracePt t="84616" x="6224588" y="3625850"/>
          <p14:tracePt t="84629" x="6330950" y="3562350"/>
          <p14:tracePt t="84641" x="6394450" y="3536950"/>
          <p14:tracePt t="84655" x="6438900" y="3509963"/>
          <p14:tracePt t="84673" x="6446838" y="3509963"/>
          <p14:tracePt t="84689" x="6465888" y="3509963"/>
          <p14:tracePt t="84706" x="6473825" y="3509963"/>
          <p14:tracePt t="84730" x="6483350" y="3509963"/>
          <p14:tracePt t="84756" x="6491288" y="3509963"/>
          <p14:tracePt t="84819" x="6500813" y="3509963"/>
          <p14:tracePt t="84844" x="6510338" y="3509963"/>
          <p14:tracePt t="84870" x="6527800" y="3509963"/>
          <p14:tracePt t="84896" x="6537325" y="3509963"/>
          <p14:tracePt t="84921" x="6545263" y="3509963"/>
          <p14:tracePt t="84933" x="6554788" y="3509963"/>
          <p14:tracePt t="84959" x="6562725" y="3517900"/>
          <p14:tracePt t="84972" x="6589713" y="3527425"/>
          <p14:tracePt t="84984" x="6608763" y="3544888"/>
          <p14:tracePt t="84997" x="6634163" y="3562350"/>
          <p14:tracePt t="85010" x="6670675" y="3571875"/>
          <p14:tracePt t="85023" x="6688138" y="3598863"/>
          <p14:tracePt t="85038" x="6697663" y="3598863"/>
          <p14:tracePt t="85055" x="6705600" y="3608388"/>
          <p14:tracePt t="85071" x="6715125" y="3608388"/>
          <p14:tracePt t="85088" x="6715125" y="3616325"/>
          <p14:tracePt t="85111" x="6724650" y="3616325"/>
          <p14:tracePt t="86166" x="6751638" y="3616325"/>
          <p14:tracePt t="86179" x="6823075" y="3598863"/>
          <p14:tracePt t="86192" x="6919913" y="3554413"/>
          <p14:tracePt t="86204" x="7037388" y="3500438"/>
          <p14:tracePt t="86219" x="7108825" y="3473450"/>
          <p14:tracePt t="86236" x="7153275" y="3455988"/>
          <p14:tracePt t="86253" x="7161213" y="3455988"/>
          <p14:tracePt t="86269" x="7180263" y="3446463"/>
          <p14:tracePt t="86286" x="7188200" y="3438525"/>
          <p14:tracePt t="86319" x="7197725" y="3438525"/>
          <p14:tracePt t="86344" x="7197725" y="3429000"/>
          <p14:tracePt t="86357" x="7205663" y="3429000"/>
          <p14:tracePt t="86382" x="7215188" y="3429000"/>
          <p14:tracePt t="86394" x="7215188" y="3419475"/>
          <p14:tracePt t="86407" x="7224713" y="3419475"/>
          <p14:tracePt t="86420" x="7232650" y="3411538"/>
          <p14:tracePt t="86445" x="7242175" y="3411538"/>
          <p14:tracePt t="86471" x="7251700" y="3411538"/>
          <p14:tracePt t="86509" x="7259638" y="3411538"/>
          <p14:tracePt t="86674" x="7269163" y="3411538"/>
          <p14:tracePt t="86700" x="7296150" y="3411538"/>
          <p14:tracePt t="86713" x="7358063" y="3438525"/>
          <p14:tracePt t="86725" x="7429500" y="3482975"/>
          <p14:tracePt t="86738" x="7518400" y="3536950"/>
          <p14:tracePt t="86752" x="7581900" y="3571875"/>
          <p14:tracePt t="86768" x="7608888" y="3589338"/>
          <p14:tracePt t="86785" x="7616825" y="3589338"/>
          <p14:tracePt t="86802" x="7626350" y="3598863"/>
          <p14:tracePt t="86827" x="7634288" y="3598863"/>
          <p14:tracePt t="87043" x="7643813" y="3598863"/>
          <p14:tracePt t="87489" x="7680325" y="3598863"/>
          <p14:tracePt t="87501" x="7777163" y="3598863"/>
          <p14:tracePt t="87514" x="8001000" y="3625850"/>
          <p14:tracePt t="87527" x="8466138" y="3697288"/>
          <p14:tracePt t="87539" x="8902700" y="3822700"/>
          <p14:tracePt t="87552" x="9205913" y="3911600"/>
          <p14:tracePt t="87567" x="9394825" y="3990975"/>
          <p14:tracePt t="87583" x="9545638" y="4089400"/>
          <p14:tracePt t="87600" x="9698038" y="4224338"/>
          <p14:tracePt t="87617" x="9858375" y="4394200"/>
          <p14:tracePt t="87633" x="9885363" y="4429125"/>
          <p14:tracePt t="87650" x="9894888" y="4438650"/>
          <p14:tracePt t="87667" x="9902825" y="4446588"/>
          <p14:tracePt t="89981" x="9894888" y="4446588"/>
          <p14:tracePt t="89994" x="9875838" y="4394200"/>
          <p14:tracePt t="90007" x="9813925" y="4276725"/>
          <p14:tracePt t="90019" x="9688513" y="4000500"/>
          <p14:tracePt t="90032" x="9545638" y="3616325"/>
          <p14:tracePt t="90046" x="9412288" y="3268663"/>
          <p14:tracePt t="90062" x="9331325" y="3081338"/>
          <p14:tracePt t="90079" x="9286875" y="2928938"/>
          <p14:tracePt t="90096" x="9232900" y="2813050"/>
          <p14:tracePt t="90112" x="9215438" y="2795588"/>
          <p14:tracePt t="90134" x="9215438" y="2786063"/>
          <p14:tracePt t="90223" x="9224963" y="2786063"/>
          <p14:tracePt t="90236" x="9251950" y="2822575"/>
          <p14:tracePt t="90248" x="9304338" y="2894013"/>
          <p14:tracePt t="90262" x="9367838" y="3009900"/>
          <p14:tracePt t="90278" x="9394825" y="3108325"/>
          <p14:tracePt t="90295" x="9412288" y="3197225"/>
          <p14:tracePt t="90312" x="9331325" y="3367088"/>
          <p14:tracePt t="90328" x="9205913" y="3446463"/>
          <p14:tracePt t="90345" x="9028113" y="3527425"/>
          <p14:tracePt t="90361" x="8848725" y="3598863"/>
          <p14:tracePt t="90378" x="8616950" y="3670300"/>
          <p14:tracePt t="90395" x="8518525" y="3697288"/>
          <p14:tracePt t="90411" x="8429625" y="3741738"/>
          <p14:tracePt t="90428" x="8277225" y="3857625"/>
          <p14:tracePt t="90445" x="8197850" y="3894138"/>
          <p14:tracePt t="90461" x="8134350" y="3919538"/>
          <p14:tracePt t="90478" x="8054975" y="3938588"/>
          <p14:tracePt t="90495" x="8027988" y="3938588"/>
          <p14:tracePt t="90511" x="8018463" y="3919538"/>
          <p14:tracePt t="90528" x="8001000" y="3795713"/>
          <p14:tracePt t="90544" x="8001000" y="3714750"/>
          <p14:tracePt t="90561" x="8054975" y="3652838"/>
          <p14:tracePt t="90578" x="8277225" y="3544888"/>
          <p14:tracePt t="90595" x="8439150" y="3517900"/>
          <p14:tracePt t="90611" x="8589963" y="3517900"/>
          <p14:tracePt t="90627" x="8742363" y="3562350"/>
          <p14:tracePt t="90644" x="8939213" y="3679825"/>
          <p14:tracePt t="90661" x="8983663" y="3724275"/>
          <p14:tracePt t="90677" x="9018588" y="3786188"/>
          <p14:tracePt t="90694" x="9028113" y="3848100"/>
          <p14:tracePt t="90711" x="9028113" y="3884613"/>
          <p14:tracePt t="90727" x="8983663" y="3919538"/>
          <p14:tracePt t="90744" x="8804275" y="4000500"/>
          <p14:tracePt t="90761" x="8697913" y="4010025"/>
          <p14:tracePt t="90777" x="8572500" y="4017963"/>
          <p14:tracePt t="90795" x="8394700" y="4010025"/>
          <p14:tracePt t="90810" x="8331200" y="3983038"/>
          <p14:tracePt t="90827" x="8304213" y="3965575"/>
          <p14:tracePt t="90844" x="8277225" y="3946525"/>
          <p14:tracePt t="90860" x="8259763" y="3929063"/>
          <p14:tracePt t="90883" x="8259763" y="3919538"/>
          <p14:tracePt t="90921" x="8259763" y="3911600"/>
          <p14:tracePt t="90933" x="8259763" y="3894138"/>
          <p14:tracePt t="90946" x="8277225" y="3884613"/>
          <p14:tracePt t="90960" x="8304213" y="3875088"/>
          <p14:tracePt t="90977" x="8323263" y="3848100"/>
          <p14:tracePt t="90993" x="8367713" y="3848100"/>
          <p14:tracePt t="91010" x="8429625" y="3822700"/>
          <p14:tracePt t="91027" x="8456613" y="3813175"/>
          <p14:tracePt t="91043" x="8483600" y="3813175"/>
          <p14:tracePt t="91061" x="8518525" y="3813175"/>
          <p14:tracePt t="91076" x="8528050" y="3813175"/>
          <p14:tracePt t="91150" x="8537575" y="3813175"/>
          <p14:tracePt t="91162" x="8555038" y="3803650"/>
          <p14:tracePt t="91175" x="8582025" y="3803650"/>
          <p14:tracePt t="91188" x="8634413" y="3795713"/>
          <p14:tracePt t="91200" x="8680450" y="3795713"/>
          <p14:tracePt t="91213" x="8759825" y="3786188"/>
          <p14:tracePt t="91226" x="8823325" y="3786188"/>
          <p14:tracePt t="91243" x="8867775" y="3786188"/>
          <p14:tracePt t="91260" x="8902700" y="3786188"/>
          <p14:tracePt t="91277" x="8947150" y="3786188"/>
          <p14:tracePt t="91302" x="8956675" y="3795713"/>
          <p14:tracePt t="93094" x="8912225" y="3795713"/>
          <p14:tracePt t="93107" x="8697913" y="3840163"/>
          <p14:tracePt t="93120" x="7956550" y="4044950"/>
          <p14:tracePt t="93133" x="6804025" y="4295775"/>
          <p14:tracePt t="93145" x="5456238" y="4562475"/>
          <p14:tracePt t="93158" x="4438650" y="4687888"/>
          <p14:tracePt t="93172" x="3438525" y="4786313"/>
          <p14:tracePt t="93189" x="2419350" y="4894263"/>
          <p14:tracePt t="93206" x="1822450" y="4929188"/>
          <p14:tracePt t="93222" x="1196975" y="4946650"/>
          <p14:tracePt t="93239" x="1098550" y="4946650"/>
          <p14:tracePt t="93256" x="1071563" y="4946650"/>
          <p14:tracePt t="93272" x="1062038" y="4946650"/>
          <p14:tracePt t="93450" x="1143000" y="4911725"/>
          <p14:tracePt t="93463" x="1384300" y="4822825"/>
          <p14:tracePt t="93475" x="1830388" y="4652963"/>
          <p14:tracePt t="93488" x="2393950" y="4527550"/>
          <p14:tracePt t="93505" x="2786063" y="4456113"/>
          <p14:tracePt t="93522" x="3044825" y="4411663"/>
          <p14:tracePt t="93539" x="3367088" y="4394200"/>
          <p14:tracePt t="93555" x="3482975" y="4375150"/>
          <p14:tracePt t="93572" x="3581400" y="4375150"/>
          <p14:tracePt t="93589" x="3741738" y="4357688"/>
          <p14:tracePt t="93605" x="3803650" y="4357688"/>
          <p14:tracePt t="93831" x="3813175" y="4357688"/>
          <p14:tracePt t="93844" x="3848100" y="4340225"/>
          <p14:tracePt t="93857" x="4017963" y="4268788"/>
          <p14:tracePt t="93869" x="4429125" y="4089400"/>
          <p14:tracePt t="93882" x="5000625" y="3840163"/>
          <p14:tracePt t="93895" x="5411788" y="3660775"/>
          <p14:tracePt t="93907" x="5562600" y="3616325"/>
          <p14:tracePt t="93921" x="5653088" y="3608388"/>
          <p14:tracePt t="93938" x="5732463" y="3598863"/>
          <p14:tracePt t="93954" x="5795963" y="3598863"/>
          <p14:tracePt t="93971" x="5894388" y="3598863"/>
          <p14:tracePt t="93988" x="5938838" y="3598863"/>
          <p14:tracePt t="94004" x="5973763" y="3616325"/>
          <p14:tracePt t="94021" x="6072188" y="3705225"/>
          <p14:tracePt t="94037" x="6099175" y="3759200"/>
          <p14:tracePt t="94054" x="6126163" y="3795713"/>
          <p14:tracePt t="94071" x="6143625" y="3840163"/>
          <p14:tracePt t="94088" x="6180138" y="3902075"/>
          <p14:tracePt t="94104" x="6180138" y="3919538"/>
          <p14:tracePt t="94121" x="6180138" y="3929063"/>
          <p14:tracePt t="94137" x="6180138" y="3938588"/>
          <p14:tracePt t="94161" x="6180138" y="3946525"/>
          <p14:tracePt t="94238" x="6180138" y="3956050"/>
          <p14:tracePt t="94250" x="6180138" y="3965575"/>
          <p14:tracePt t="94263" x="6170613" y="3973513"/>
          <p14:tracePt t="94276" x="6153150" y="3983038"/>
          <p14:tracePt t="94288" x="6126163" y="4000500"/>
          <p14:tracePt t="94304" x="6072188" y="4027488"/>
          <p14:tracePt t="94320" x="6018213" y="4037013"/>
          <p14:tracePt t="94337" x="5983288" y="4044950"/>
          <p14:tracePt t="94354" x="5938838" y="4054475"/>
          <p14:tracePt t="94370" x="5929313" y="4054475"/>
          <p14:tracePt t="94387" x="5911850" y="4054475"/>
          <p14:tracePt t="94404" x="5875338" y="4054475"/>
          <p14:tracePt t="94420" x="5867400" y="4054475"/>
          <p14:tracePt t="94437" x="5848350" y="4044950"/>
          <p14:tracePt t="94466" x="5840413" y="4044950"/>
          <p14:tracePt t="94478" x="5840413" y="4037013"/>
          <p14:tracePt t="94504" x="5840413" y="4027488"/>
          <p14:tracePt t="94542" x="5830888" y="4027488"/>
          <p14:tracePt t="94555" x="5822950" y="4010025"/>
          <p14:tracePt t="94568" x="5795963" y="4000500"/>
          <p14:tracePt t="94581" x="5741988" y="3965575"/>
          <p14:tracePt t="94593" x="5670550" y="3938588"/>
          <p14:tracePt t="94606" x="5608638" y="3894138"/>
          <p14:tracePt t="94620" x="5562600" y="3875088"/>
          <p14:tracePt t="94637" x="5537200" y="3867150"/>
          <p14:tracePt t="94653" x="5527675" y="3867150"/>
          <p14:tracePt t="94670" x="5518150" y="3857625"/>
          <p14:tracePt t="98864" x="5527675" y="3894138"/>
          <p14:tracePt t="98878" x="5608638" y="4037013"/>
          <p14:tracePt t="98890" x="5840413" y="4402138"/>
          <p14:tracePt t="98902" x="6134100" y="4848225"/>
          <p14:tracePt t="98915" x="6384925" y="5241925"/>
          <p14:tracePt t="98929" x="6429375" y="5303838"/>
          <p14:tracePt t="98945" x="6456363" y="5357813"/>
          <p14:tracePt t="98961" x="6473825" y="5394325"/>
          <p14:tracePt t="98978" x="6483350" y="5411788"/>
          <p14:tracePt t="99017" x="6483350" y="5419725"/>
          <p14:tracePt t="99030" x="6456363" y="5438775"/>
          <p14:tracePt t="99042" x="6357938" y="5491163"/>
          <p14:tracePt t="99055" x="6134100" y="5581650"/>
          <p14:tracePt t="99068" x="5803900" y="5697538"/>
          <p14:tracePt t="99080" x="5554663" y="5768975"/>
          <p14:tracePt t="99094" x="5446713" y="5795963"/>
          <p14:tracePt t="99111" x="5402263" y="5803900"/>
          <p14:tracePt t="99129" x="5394325" y="5813425"/>
          <p14:tracePt t="99144" x="5384800" y="5822950"/>
          <p14:tracePt t="99182" x="5384800" y="5813425"/>
          <p14:tracePt t="99195" x="5438775" y="5776913"/>
          <p14:tracePt t="99207" x="5545138" y="5688013"/>
          <p14:tracePt t="99220" x="5688013" y="5545138"/>
          <p14:tracePt t="99233" x="5776913" y="5465763"/>
          <p14:tracePt t="99245" x="5822950" y="5419725"/>
          <p14:tracePt t="99261" x="5848350" y="5394325"/>
          <p14:tracePt t="99278" x="5848350" y="5384800"/>
          <p14:tracePt t="99294" x="5848350" y="5375275"/>
          <p14:tracePt t="99311" x="5857875" y="5367338"/>
          <p14:tracePt t="99328" x="5857875" y="5357813"/>
          <p14:tracePt t="99372" x="5857875" y="5348288"/>
          <p14:tracePt t="99385" x="5857875" y="5340350"/>
          <p14:tracePt t="99398" x="5857875" y="5303838"/>
          <p14:tracePt t="99411" x="5848350" y="5133975"/>
          <p14:tracePt t="99427" x="5776913" y="4867275"/>
          <p14:tracePt t="99444" x="5688013" y="4608513"/>
          <p14:tracePt t="99461" x="5608638" y="4491038"/>
          <p14:tracePt t="99477" x="5608638" y="4483100"/>
          <p14:tracePt t="99494" x="5599113" y="4473575"/>
          <p14:tracePt t="99525" x="5581650" y="4473575"/>
          <p14:tracePt t="99538" x="5562600" y="4473575"/>
          <p14:tracePt t="99550" x="5545138" y="4473575"/>
          <p14:tracePt t="99563" x="5491163" y="4473575"/>
          <p14:tracePt t="99577" x="5402263" y="4465638"/>
          <p14:tracePt t="99594" x="5322888" y="4465638"/>
          <p14:tracePt t="99610" x="5259388" y="4456113"/>
          <p14:tracePt t="99627" x="5205413" y="4456113"/>
          <p14:tracePt t="99643" x="5197475" y="4456113"/>
          <p14:tracePt t="99660" x="5187950" y="4456113"/>
          <p14:tracePt t="106249" x="5197475" y="4456113"/>
          <p14:tracePt t="106262" x="5313363" y="4456113"/>
          <p14:tracePt t="106274" x="5554663" y="4456113"/>
          <p14:tracePt t="106287" x="5946775" y="4456113"/>
          <p14:tracePt t="106300" x="6323013" y="4456113"/>
          <p14:tracePt t="106314" x="6527800" y="4438650"/>
          <p14:tracePt t="106331" x="6643688" y="4438650"/>
          <p14:tracePt t="106347" x="6732588" y="4429125"/>
          <p14:tracePt t="106365" x="6796088" y="4419600"/>
          <p14:tracePt t="106381" x="6813550" y="4419600"/>
          <p14:tracePt t="106397" x="6813550" y="4411663"/>
          <p14:tracePt t="106414" x="6823075" y="4411663"/>
          <p14:tracePt t="106439" x="6831013" y="4411663"/>
          <p14:tracePt t="106452" x="6831013" y="4402138"/>
          <p14:tracePt t="106477" x="6831013" y="4394200"/>
          <p14:tracePt t="106566" x="6831013" y="4384675"/>
          <p14:tracePt t="106655" x="6823075" y="4375150"/>
          <p14:tracePt t="106668" x="6796088" y="4357688"/>
          <p14:tracePt t="106681" x="6724650" y="4313238"/>
          <p14:tracePt t="106693" x="6616700" y="4259263"/>
          <p14:tracePt t="106706" x="6483350" y="4197350"/>
          <p14:tracePt t="106719" x="6367463" y="4152900"/>
          <p14:tracePt t="106732" x="6296025" y="4125913"/>
          <p14:tracePt t="106746" x="6251575" y="4108450"/>
          <p14:tracePt t="106763" x="6215063" y="4089400"/>
          <p14:tracePt t="106780" x="6188075" y="4089400"/>
          <p14:tracePt t="106796" x="6170613" y="4089400"/>
          <p14:tracePt t="106813" x="6170613" y="4081463"/>
          <p14:tracePt t="106833" x="6161088" y="4081463"/>
          <p14:tracePt t="107074" x="6161088" y="4071938"/>
          <p14:tracePt t="107710" x="6161088" y="4081463"/>
          <p14:tracePt t="107736" x="6161088" y="4089400"/>
          <p14:tracePt t="107748" x="6161088" y="4108450"/>
          <p14:tracePt t="107761" x="6161088" y="4116388"/>
          <p14:tracePt t="107774" x="6161088" y="4125913"/>
          <p14:tracePt t="107837" x="6161088" y="4133850"/>
          <p14:tracePt t="108104" x="6161088" y="4143375"/>
          <p14:tracePt t="108117" x="6170613" y="4143375"/>
          <p14:tracePt t="108130" x="6170613" y="4152900"/>
          <p14:tracePt t="108142" x="6180138" y="4170363"/>
          <p14:tracePt t="108155" x="6180138" y="4197350"/>
          <p14:tracePt t="108168" x="6205538" y="4241800"/>
          <p14:tracePt t="108180" x="6224588" y="4295775"/>
          <p14:tracePt t="108194" x="6232525" y="4348163"/>
          <p14:tracePt t="108210" x="6232525" y="4402138"/>
          <p14:tracePt t="108227" x="6251575" y="4429125"/>
          <p14:tracePt t="108244" x="6259513" y="4456113"/>
          <p14:tracePt t="108260" x="6269038" y="4456113"/>
          <p14:tracePt t="108277" x="6269038" y="4465638"/>
          <p14:tracePt t="108294" x="6313488" y="4473575"/>
          <p14:tracePt t="108310" x="6375400" y="4473575"/>
          <p14:tracePt t="108327" x="6473825" y="4473575"/>
          <p14:tracePt t="108343" x="6643688" y="4473575"/>
          <p14:tracePt t="108361" x="6911975" y="4446588"/>
          <p14:tracePt t="108377" x="6973888" y="4438650"/>
          <p14:tracePt t="108393" x="7000875" y="4429125"/>
          <p14:tracePt t="108410" x="7018338" y="4419600"/>
          <p14:tracePt t="108434" x="7027863" y="4419600"/>
          <p14:tracePt t="109565" x="7045325" y="4419600"/>
          <p14:tracePt t="109578" x="7108825" y="4419600"/>
          <p14:tracePt t="109591" x="7348538" y="4419600"/>
          <p14:tracePt t="109603" x="7813675" y="4419600"/>
          <p14:tracePt t="109616" x="8412163" y="4429125"/>
          <p14:tracePt t="109628" x="8769350" y="4473575"/>
          <p14:tracePt t="109642" x="8858250" y="4510088"/>
          <p14:tracePt t="109658" x="8920163" y="4527550"/>
          <p14:tracePt t="109674" x="8974138" y="4545013"/>
          <p14:tracePt t="109692" x="9010650" y="4554538"/>
          <p14:tracePt t="109692" x="9037638" y="4562475"/>
          <p14:tracePt t="109707" x="9055100" y="4572000"/>
          <p14:tracePt t="109724" x="9063038" y="4572000"/>
          <p14:tracePt t="109741" x="9072563" y="4572000"/>
          <p14:tracePt t="109757" x="9082088" y="4572000"/>
          <p14:tracePt t="109946" x="9072563" y="4572000"/>
          <p14:tracePt t="109959" x="9055100" y="4572000"/>
          <p14:tracePt t="109971" x="8991600" y="4572000"/>
          <p14:tracePt t="109984" x="8715375" y="4572000"/>
          <p14:tracePt t="109997" x="8001000" y="4572000"/>
          <p14:tracePt t="110009" x="7010400" y="4572000"/>
          <p14:tracePt t="110023" x="6224588" y="4572000"/>
          <p14:tracePt t="110040" x="5751513" y="4572000"/>
          <p14:tracePt t="110057" x="5330825" y="4572000"/>
          <p14:tracePt t="110074" x="4786313" y="4456113"/>
          <p14:tracePt t="110090" x="4670425" y="4394200"/>
          <p14:tracePt t="110107" x="4616450" y="4340225"/>
          <p14:tracePt t="110124" x="4554538" y="4286250"/>
          <p14:tracePt t="110140" x="4545013" y="4276725"/>
          <p14:tracePt t="110157" x="4537075" y="4268788"/>
          <p14:tracePt t="110173" x="4537075" y="4259263"/>
          <p14:tracePt t="110213" x="4589463" y="4251325"/>
          <p14:tracePt t="110226" x="4670425" y="4232275"/>
          <p14:tracePt t="110238" x="4803775" y="4224338"/>
          <p14:tracePt t="110251" x="4973638" y="4224338"/>
          <p14:tracePt t="110264" x="5081588" y="4224338"/>
          <p14:tracePt t="110276" x="5180013" y="4224338"/>
          <p14:tracePt t="110290" x="5241925" y="4224338"/>
          <p14:tracePt t="110306" x="5313363" y="4224338"/>
          <p14:tracePt t="110323" x="5384800" y="4224338"/>
          <p14:tracePt t="110340" x="5562600" y="4224338"/>
          <p14:tracePt t="110356" x="5680075" y="4251325"/>
          <p14:tracePt t="110373" x="5803900" y="4286250"/>
          <p14:tracePt t="110390" x="5946775" y="4313238"/>
          <p14:tracePt t="110390" x="6072188" y="4348163"/>
          <p14:tracePt t="110406" x="6232525" y="4375150"/>
          <p14:tracePt t="110423" x="6348413" y="4411663"/>
          <p14:tracePt t="110439" x="6483350" y="4456113"/>
          <p14:tracePt t="110456" x="6608763" y="4483100"/>
          <p14:tracePt t="110473" x="6634163" y="4491038"/>
          <p14:tracePt t="110489" x="6653213" y="4491038"/>
          <p14:tracePt t="110506" x="6661150" y="4491038"/>
          <p14:tracePt t="110771" x="6661150" y="4500563"/>
          <p14:tracePt t="110797" x="6661150" y="4518025"/>
          <p14:tracePt t="110809" x="6661150" y="4537075"/>
          <p14:tracePt t="110822" x="6653213" y="4562475"/>
          <p14:tracePt t="110835" x="6643688" y="4581525"/>
          <p14:tracePt t="110848" x="6634163" y="4608513"/>
          <p14:tracePt t="110860" x="6616700" y="4616450"/>
          <p14:tracePt t="110873" x="6616700" y="4633913"/>
          <p14:tracePt t="110889" x="6608763" y="4633913"/>
          <p14:tracePt t="110905" x="6599238" y="4633913"/>
          <p14:tracePt t="110922" x="6581775" y="4633913"/>
          <p14:tracePt t="110938" x="6456363" y="4643438"/>
          <p14:tracePt t="110955" x="6367463" y="4652963"/>
          <p14:tracePt t="110972" x="6296025" y="4652963"/>
          <p14:tracePt t="110989" x="6197600" y="4652963"/>
          <p14:tracePt t="111005" x="6180138" y="4652963"/>
          <p14:tracePt t="111025" x="6170613" y="4652963"/>
          <p14:tracePt t="111190" x="6188075" y="4652963"/>
          <p14:tracePt t="111204" x="6242050" y="4652963"/>
          <p14:tracePt t="111216" x="6375400" y="4652963"/>
          <p14:tracePt t="111228" x="6562725" y="4643438"/>
          <p14:tracePt t="111241" x="6742113" y="4643438"/>
          <p14:tracePt t="111255" x="6858000" y="4643438"/>
          <p14:tracePt t="111271" x="6946900" y="4643438"/>
          <p14:tracePt t="111288" x="7018338" y="4643438"/>
          <p14:tracePt t="111305" x="7108825" y="4643438"/>
          <p14:tracePt t="111321" x="7134225" y="4643438"/>
          <p14:tracePt t="111338" x="7161213" y="4643438"/>
          <p14:tracePt t="111354" x="7188200" y="4652963"/>
          <p14:tracePt t="111371" x="7277100" y="4687888"/>
          <p14:tracePt t="111388" x="7331075" y="4714875"/>
          <p14:tracePt t="111405" x="7385050" y="4751388"/>
          <p14:tracePt t="111421" x="7456488" y="4803775"/>
          <p14:tracePt t="111438" x="7473950" y="4813300"/>
          <p14:tracePt t="111454" x="7483475" y="4813300"/>
          <p14:tracePt t="111471" x="7491413" y="4822825"/>
          <p14:tracePt t="111487" x="7491413" y="4830763"/>
          <p14:tracePt t="111559" x="7500938" y="4830763"/>
          <p14:tracePt t="111584" x="7510463" y="4830763"/>
          <p14:tracePt t="111597" x="7527925" y="4830763"/>
          <p14:tracePt t="111609" x="7562850" y="4830763"/>
          <p14:tracePt t="111622" x="7616825" y="4830763"/>
          <p14:tracePt t="111637" x="7688263" y="4830763"/>
          <p14:tracePt t="111654" x="7732713" y="4830763"/>
          <p14:tracePt t="111670" x="7777163" y="4830763"/>
          <p14:tracePt t="111687" x="7804150" y="4830763"/>
          <p14:tracePt t="111705" x="7813675" y="4830763"/>
          <p14:tracePt t="112054" x="7813675" y="4822825"/>
          <p14:tracePt t="112092" x="7796213" y="4803775"/>
          <p14:tracePt t="112105" x="7751763" y="4786313"/>
          <p14:tracePt t="112118" x="7616825" y="4705350"/>
          <p14:tracePt t="112130" x="7419975" y="4581525"/>
          <p14:tracePt t="112143" x="7188200" y="4411663"/>
          <p14:tracePt t="112156" x="7099300" y="4330700"/>
          <p14:tracePt t="112169" x="7072313" y="4303713"/>
          <p14:tracePt t="112186" x="7054850" y="4295775"/>
          <p14:tracePt t="112203" x="7045325" y="4295775"/>
          <p14:tracePt t="112219" x="7027863" y="4286250"/>
          <p14:tracePt t="112236" x="7010400" y="4276725"/>
          <p14:tracePt t="112253" x="6991350" y="4268788"/>
          <p14:tracePt t="112270" x="6965950" y="4259263"/>
          <p14:tracePt t="112295" x="6956425" y="4259263"/>
          <p14:tracePt t="112943" x="6956425" y="4286250"/>
          <p14:tracePt t="112956" x="6973888" y="4295775"/>
          <p14:tracePt t="112969" x="6973888" y="4303713"/>
          <p14:tracePt t="112982" x="6991350" y="4340225"/>
          <p14:tracePt t="112994" x="7000875" y="4357688"/>
          <p14:tracePt t="113007" x="7000875" y="4367213"/>
          <p14:tracePt t="113020" x="7018338" y="4394200"/>
          <p14:tracePt t="113034" x="7027863" y="4411663"/>
          <p14:tracePt t="113051" x="7037388" y="4438650"/>
          <p14:tracePt t="113068" x="7045325" y="4465638"/>
          <p14:tracePt t="113085" x="7081838" y="4554538"/>
          <p14:tracePt t="113101" x="7081838" y="4581525"/>
          <p14:tracePt t="113118" x="7081838" y="4598988"/>
          <p14:tracePt t="113134" x="7089775" y="4616450"/>
          <p14:tracePt t="113151" x="7099300" y="4633913"/>
          <p14:tracePt t="113172" x="7099300" y="4643438"/>
          <p14:tracePt t="113185" x="7099300" y="4652963"/>
          <p14:tracePt t="113201" x="7108825" y="4652963"/>
          <p14:tracePt t="113223" x="7108825" y="4660900"/>
          <p14:tracePt t="113261" x="7116763" y="4660900"/>
          <p14:tracePt t="113503" x="7134225" y="4660900"/>
          <p14:tracePt t="113516" x="7143750" y="4660900"/>
          <p14:tracePt t="113528" x="7170738" y="4660900"/>
          <p14:tracePt t="113541" x="7188200" y="4652963"/>
          <p14:tracePt t="113553" x="7197725" y="4643438"/>
          <p14:tracePt t="113567" x="7224713" y="4643438"/>
          <p14:tracePt t="113583" x="7224713" y="4633913"/>
          <p14:tracePt t="113617" x="7232650" y="4625975"/>
          <p14:tracePt t="113630" x="7232650" y="4616450"/>
          <p14:tracePt t="113693" x="7232650" y="4608513"/>
          <p14:tracePt t="113744" x="7232650" y="4598988"/>
          <p14:tracePt t="113770" x="7232650" y="4589463"/>
          <p14:tracePt t="113935" x="7232650" y="4581525"/>
          <p14:tracePt t="113960" x="7197725" y="4572000"/>
          <p14:tracePt t="113973" x="7161213" y="4572000"/>
          <p14:tracePt t="113985" x="7108825" y="4572000"/>
          <p14:tracePt t="113999" x="7081838" y="4562475"/>
          <p14:tracePt t="114016" x="7054850" y="4562475"/>
          <p14:tracePt t="114033" x="7045325" y="4562475"/>
          <p14:tracePt t="114049" x="7037388" y="4562475"/>
          <p14:tracePt t="114074" x="7027863" y="4562475"/>
          <p14:tracePt t="114125" x="7027863" y="4572000"/>
          <p14:tracePt t="114138" x="7027863" y="4589463"/>
          <p14:tracePt t="114151" x="7027863" y="4608513"/>
          <p14:tracePt t="114163" x="7037388" y="4625975"/>
          <p14:tracePt t="114176" x="7062788" y="4652963"/>
          <p14:tracePt t="114189" x="7089775" y="4670425"/>
          <p14:tracePt t="114201" x="7116763" y="4679950"/>
          <p14:tracePt t="114215" x="7153275" y="4687888"/>
          <p14:tracePt t="114232" x="7197725" y="4697413"/>
          <p14:tracePt t="114249" x="7251700" y="4705350"/>
          <p14:tracePt t="114266" x="7375525" y="4705350"/>
          <p14:tracePt t="114282" x="7439025" y="4697413"/>
          <p14:tracePt t="114299" x="7491413" y="4660900"/>
          <p14:tracePt t="114316" x="7581900" y="4545013"/>
          <p14:tracePt t="114332" x="7608888" y="4491038"/>
          <p14:tracePt t="114349" x="7626350" y="4446588"/>
          <p14:tracePt t="114366" x="7653338" y="4402138"/>
          <p14:tracePt t="114382" x="7661275" y="4375150"/>
          <p14:tracePt t="114399" x="7661275" y="4367213"/>
          <p14:tracePt t="114415" x="7661275" y="4357688"/>
          <p14:tracePt t="114432" x="7661275" y="4340225"/>
          <p14:tracePt t="114448" x="7608888" y="4330700"/>
          <p14:tracePt t="114465" x="7491413" y="4330700"/>
          <p14:tracePt t="114482" x="7143750" y="4313238"/>
          <p14:tracePt t="114498" x="6983413" y="4322763"/>
          <p14:tracePt t="114515" x="6867525" y="4348163"/>
          <p14:tracePt t="114532" x="6697663" y="4419600"/>
          <p14:tracePt t="114548" x="6653213" y="4438650"/>
          <p14:tracePt t="114565" x="6634163" y="4456113"/>
          <p14:tracePt t="114582" x="6616700" y="4465638"/>
          <p14:tracePt t="114598" x="6608763" y="4465638"/>
          <p14:tracePt t="114615" x="6608763" y="4473575"/>
          <p14:tracePt t="114722" x="6608763" y="4491038"/>
          <p14:tracePt t="114734" x="6608763" y="4500563"/>
          <p14:tracePt t="114747" x="6626225" y="4518025"/>
          <p14:tracePt t="114760" x="6661150" y="4537075"/>
          <p14:tracePt t="114773" x="6705600" y="4562475"/>
          <p14:tracePt t="114785" x="6742113" y="4581525"/>
          <p14:tracePt t="114798" x="6786563" y="4598988"/>
          <p14:tracePt t="114814" x="6813550" y="4608513"/>
          <p14:tracePt t="114831" x="6831013" y="4608513"/>
          <p14:tracePt t="114848" x="6858000" y="4616450"/>
          <p14:tracePt t="114864" x="6884988" y="4616450"/>
          <p14:tracePt t="114881" x="6894513" y="4616450"/>
          <p14:tracePt t="114898" x="6911975" y="4616450"/>
          <p14:tracePt t="114914" x="6919913" y="4616450"/>
          <p14:tracePt t="114931" x="6929438" y="4616450"/>
          <p14:tracePt t="114950" x="6938963" y="4616450"/>
          <p14:tracePt t="115116" x="6938963" y="4625975"/>
          <p14:tracePt t="115192" x="6938963" y="4633913"/>
          <p14:tracePt t="115204" x="6938963" y="4643438"/>
          <p14:tracePt t="115217" x="6929438" y="4670425"/>
          <p14:tracePt t="115230" x="6902450" y="4724400"/>
          <p14:tracePt t="115247" x="6875463" y="4795838"/>
          <p14:tracePt t="115264" x="6858000" y="4848225"/>
          <p14:tracePt t="115280" x="6840538" y="4884738"/>
          <p14:tracePt t="115297" x="6840538" y="4894263"/>
          <p14:tracePt t="115459" x="6867525" y="4894263"/>
          <p14:tracePt t="115471" x="6902450" y="4894263"/>
          <p14:tracePt t="115484" x="6983413" y="4884738"/>
          <p14:tracePt t="115497" x="7054850" y="4840288"/>
          <p14:tracePt t="115513" x="7134225" y="4803775"/>
          <p14:tracePt t="115530" x="7197725" y="4786313"/>
          <p14:tracePt t="115546" x="7269163" y="4751388"/>
          <p14:tracePt t="115563" x="7385050" y="4687888"/>
          <p14:tracePt t="115579" x="7446963" y="4670425"/>
          <p14:tracePt t="115596" x="7491413" y="4652963"/>
          <p14:tracePt t="115613" x="7537450" y="4616450"/>
          <p14:tracePt t="115629" x="7545388" y="4616450"/>
          <p14:tracePt t="115646" x="7554913" y="4598988"/>
          <p14:tracePt t="115687" x="7562850" y="4598988"/>
          <p14:tracePt t="115878" x="7562850" y="4589463"/>
          <p14:tracePt t="115903" x="7562850" y="4581525"/>
          <p14:tracePt t="115916" x="7518400" y="4572000"/>
          <p14:tracePt t="115928" x="7439025" y="4537075"/>
          <p14:tracePt t="115942" x="7348538" y="4510088"/>
          <p14:tracePt t="115954" x="7259638" y="4500563"/>
          <p14:tracePt t="115966" x="7197725" y="4491038"/>
          <p14:tracePt t="115979" x="7180263" y="4491038"/>
          <p14:tracePt t="115995" x="7161213" y="4491038"/>
          <p14:tracePt t="116030" x="7153275" y="4491038"/>
          <p14:tracePt t="116640" x="7170738" y="4491038"/>
          <p14:tracePt t="116653" x="7286625" y="4545013"/>
          <p14:tracePt t="116666" x="7518400" y="4625975"/>
          <p14:tracePt t="116678" x="7920038" y="4741863"/>
          <p14:tracePt t="116694" x="8170863" y="4848225"/>
          <p14:tracePt t="116711" x="8286750" y="4884738"/>
          <p14:tracePt t="116728" x="8331200" y="4902200"/>
          <p14:tracePt t="116744" x="8358188" y="4902200"/>
          <p14:tracePt t="116761" x="8367713" y="4902200"/>
          <p14:tracePt t="116805" x="8375650" y="4902200"/>
          <p14:tracePt t="116831" x="8385175" y="4894263"/>
          <p14:tracePt t="116844" x="8394700" y="4875213"/>
          <p14:tracePt t="116856" x="8412163" y="4840288"/>
          <p14:tracePt t="116869" x="8429625" y="4795838"/>
          <p14:tracePt t="116882" x="8447088" y="4732338"/>
          <p14:tracePt t="116894" x="8456613" y="4714875"/>
          <p14:tracePt t="116910" x="8456613" y="4697413"/>
          <p14:tracePt t="116927" x="8456613" y="4687888"/>
          <p14:tracePt t="116944" x="8466138" y="4679950"/>
          <p14:tracePt t="116983" x="8466138" y="4670425"/>
          <p14:tracePt t="117021" x="8466138" y="4652963"/>
          <p14:tracePt t="117034" x="8456613" y="4633913"/>
          <p14:tracePt t="117047" x="8385175" y="4572000"/>
          <p14:tracePt t="117060" x="8251825" y="4446588"/>
          <p14:tracePt t="117077" x="8045450" y="4251325"/>
          <p14:tracePt t="117093" x="7912100" y="4143375"/>
          <p14:tracePt t="117110" x="7831138" y="4081463"/>
          <p14:tracePt t="117127" x="7813675" y="4071938"/>
          <p14:tracePt t="117143" x="7804150" y="4071938"/>
          <p14:tracePt t="117160" x="7796213" y="4062413"/>
          <p14:tracePt t="117186" x="7786688" y="4062413"/>
          <p14:tracePt t="117199" x="7777163" y="4062413"/>
          <p14:tracePt t="117225" x="7769225" y="4062413"/>
          <p14:tracePt t="117237" x="7769225" y="4071938"/>
          <p14:tracePt t="117250" x="7759700" y="4081463"/>
          <p14:tracePt t="117262" x="7742238" y="4098925"/>
          <p14:tracePt t="117276" x="7742238" y="4116388"/>
          <p14:tracePt t="117293" x="7742238" y="4133850"/>
          <p14:tracePt t="117310" x="7742238" y="4143375"/>
          <p14:tracePt t="117330" x="7742238" y="4160838"/>
          <p14:tracePt t="117343" x="7742238" y="4170363"/>
          <p14:tracePt t="117364" x="7742238" y="4179888"/>
          <p14:tracePt t="117377" x="7742238" y="4187825"/>
          <p14:tracePt t="117415" x="7742238" y="4197350"/>
          <p14:tracePt t="117466" x="7742238" y="4214813"/>
          <p14:tracePt t="117491" x="7751763" y="4214813"/>
          <p14:tracePt t="117504" x="7759700" y="4224338"/>
          <p14:tracePt t="117529" x="7769225" y="4224338"/>
          <p14:tracePt t="117542" x="7769225" y="4232275"/>
          <p14:tracePt t="117567" x="7777163" y="4232275"/>
          <p14:tracePt t="117580" x="7777163" y="4241800"/>
          <p14:tracePt t="117593" x="7786688" y="4251325"/>
          <p14:tracePt t="117605" x="7796213" y="4251325"/>
          <p14:tracePt t="117618" x="7796213" y="4259263"/>
          <p14:tracePt t="117630" x="7804150" y="4259263"/>
          <p14:tracePt t="117644" x="7804150" y="4276725"/>
          <p14:tracePt t="117659" x="7823200" y="4286250"/>
          <p14:tracePt t="117676" x="7840663" y="4303713"/>
          <p14:tracePt t="121356" x="7831138" y="4313238"/>
          <p14:tracePt t="121368" x="7804150" y="4340225"/>
          <p14:tracePt t="121381" x="7724775" y="4394200"/>
          <p14:tracePt t="121394" x="7572375" y="4510088"/>
          <p14:tracePt t="121406" x="7313613" y="4697413"/>
          <p14:tracePt t="121419" x="7081838" y="4894263"/>
          <p14:tracePt t="121435" x="6902450" y="5018088"/>
          <p14:tracePt t="121452" x="6813550" y="5081588"/>
          <p14:tracePt t="121468" x="6742113" y="5108575"/>
          <p14:tracePt t="121485" x="6653213" y="5143500"/>
          <p14:tracePt t="121502" x="6653213" y="5153025"/>
          <p14:tracePt t="121518" x="6634163" y="5153025"/>
          <p14:tracePt t="121535" x="6634163" y="5160963"/>
          <p14:tracePt t="121724" x="6626225" y="5160963"/>
          <p14:tracePt t="121750" x="6608763" y="5170488"/>
          <p14:tracePt t="121762" x="6599238" y="5180013"/>
          <p14:tracePt t="121775" x="6581775" y="5187950"/>
          <p14:tracePt t="121788" x="6545263" y="5214938"/>
          <p14:tracePt t="121801" x="6491288" y="5241925"/>
          <p14:tracePt t="121817" x="6446838" y="5268913"/>
          <p14:tracePt t="121834" x="6411913" y="5295900"/>
          <p14:tracePt t="121851" x="6375400" y="5322888"/>
          <p14:tracePt t="121867" x="6367463" y="5322888"/>
          <p14:tracePt t="121902" x="6357938" y="5322888"/>
          <p14:tracePt t="123111" x="6367463" y="5322888"/>
          <p14:tracePt t="123174" x="6367463" y="5313363"/>
          <p14:tracePt t="123187" x="6384925" y="5313363"/>
          <p14:tracePt t="123199" x="6402388" y="5313363"/>
          <p14:tracePt t="123212" x="6465888" y="5303838"/>
          <p14:tracePt t="123225" x="6537325" y="5295900"/>
          <p14:tracePt t="123237" x="6653213" y="5268913"/>
          <p14:tracePt t="123250" x="6759575" y="5259388"/>
          <p14:tracePt t="123265" x="6848475" y="5241925"/>
          <p14:tracePt t="123281" x="6919913" y="5241925"/>
          <p14:tracePt t="123298" x="6983413" y="5232400"/>
          <p14:tracePt t="123315" x="7062788" y="5224463"/>
          <p14:tracePt t="123331" x="7081838" y="5224463"/>
          <p14:tracePt t="123348" x="7099300" y="5224463"/>
          <p14:tracePt t="123365" x="7116763" y="5224463"/>
          <p14:tracePt t="123390" x="7126288" y="5224463"/>
          <p14:tracePt t="124191" x="7116763" y="5224463"/>
          <p14:tracePt t="124204" x="7099300" y="5214938"/>
          <p14:tracePt t="124217" x="7062788" y="5205413"/>
          <p14:tracePt t="124230" x="6973888" y="5143500"/>
          <p14:tracePt t="124246" x="6831013" y="5037138"/>
          <p14:tracePt t="124263" x="6626225" y="4857750"/>
          <p14:tracePt t="124280" x="6419850" y="4687888"/>
          <p14:tracePt t="124296" x="6384925" y="4660900"/>
          <p14:tracePt t="124313" x="6375400" y="4633913"/>
          <p14:tracePt t="124330" x="6357938" y="4633913"/>
          <p14:tracePt t="124346" x="6357938" y="4616450"/>
          <p14:tracePt t="124394" x="6357938" y="4608513"/>
          <p14:tracePt t="124408" x="6357938" y="4598988"/>
          <p14:tracePt t="124432" x="6357938" y="4589463"/>
          <p14:tracePt t="124445" x="6357938" y="4562475"/>
          <p14:tracePt t="124458" x="6357938" y="4545013"/>
          <p14:tracePt t="124470" x="6357938" y="4518025"/>
          <p14:tracePt t="124483" x="6367463" y="4500563"/>
          <p14:tracePt t="124497" x="6367463" y="4483100"/>
          <p14:tracePt t="124512" x="6367463" y="4456113"/>
          <p14:tracePt t="124529" x="6357938" y="4419600"/>
          <p14:tracePt t="124546" x="6323013" y="4357688"/>
          <p14:tracePt t="124562" x="6197600" y="4187825"/>
          <p14:tracePt t="124579" x="6143625" y="4116388"/>
          <p14:tracePt t="124596" x="6108700" y="4089400"/>
          <p14:tracePt t="124612" x="6099175" y="4071938"/>
          <p14:tracePt t="124629" x="6099175" y="4062413"/>
          <p14:tracePt t="124775" x="6126163" y="4062413"/>
          <p14:tracePt t="124788" x="6153150" y="4062413"/>
          <p14:tracePt t="124800" x="6180138" y="4062413"/>
          <p14:tracePt t="124814" x="6197600" y="4062413"/>
          <p14:tracePt t="124828" x="6215063" y="4062413"/>
          <p14:tracePt t="124845" x="6232525" y="4071938"/>
          <p14:tracePt t="124862" x="6251575" y="4098925"/>
          <p14:tracePt t="124878" x="6276975" y="4125913"/>
          <p14:tracePt t="124895" x="6286500" y="4152900"/>
          <p14:tracePt t="124912" x="6286500" y="4170363"/>
          <p14:tracePt t="124929" x="6296025" y="4205288"/>
          <p14:tracePt t="124945" x="6296025" y="4224338"/>
          <p14:tracePt t="124962" x="6296025" y="4251325"/>
          <p14:tracePt t="124978" x="6296025" y="4295775"/>
          <p14:tracePt t="124995" x="6296025" y="4313238"/>
          <p14:tracePt t="125012" x="6296025" y="4330700"/>
          <p14:tracePt t="125028" x="6296025" y="4367213"/>
          <p14:tracePt t="125045" x="6296025" y="4384675"/>
          <p14:tracePt t="125067" x="6296025" y="4394200"/>
          <p14:tracePt t="125080" x="6296025" y="4402138"/>
          <p14:tracePt t="125118" x="6303963" y="4402138"/>
          <p14:tracePt t="125131" x="6313488" y="4402138"/>
          <p14:tracePt t="125143" x="6323013" y="4402138"/>
          <p14:tracePt t="125156" x="6330950" y="4402138"/>
          <p14:tracePt t="125168" x="6340475" y="4394200"/>
          <p14:tracePt t="125194" x="6340475" y="4375150"/>
          <p14:tracePt t="125219" x="6348413" y="4367213"/>
          <p14:tracePt t="125257" x="6348413" y="4348163"/>
          <p14:tracePt t="125270" x="6340475" y="4322763"/>
          <p14:tracePt t="125283" x="6323013" y="4286250"/>
          <p14:tracePt t="125295" x="6276975" y="4241800"/>
          <p14:tracePt t="125311" x="6251575" y="4187825"/>
          <p14:tracePt t="125328" x="6232525" y="4143375"/>
          <p14:tracePt t="125344" x="6215063" y="4125913"/>
          <p14:tracePt t="125361" x="6197600" y="4108450"/>
          <p14:tracePt t="125377" x="6188075" y="4098925"/>
          <p14:tracePt t="125410" x="6180138" y="4098925"/>
          <p14:tracePt t="125423" x="6170613" y="4098925"/>
          <p14:tracePt t="125435" x="6161088" y="4098925"/>
          <p14:tracePt t="125447" x="6134100" y="4098925"/>
          <p14:tracePt t="125461" x="6099175" y="4098925"/>
          <p14:tracePt t="125477" x="6062663" y="4098925"/>
          <p14:tracePt t="125494" x="6027738" y="4116388"/>
          <p14:tracePt t="125511" x="5983288" y="4133850"/>
          <p14:tracePt t="125527" x="5956300" y="4160838"/>
          <p14:tracePt t="125544" x="5938838" y="4214813"/>
          <p14:tracePt t="125560" x="5929313" y="4251325"/>
          <p14:tracePt t="125577" x="5929313" y="4367213"/>
          <p14:tracePt t="125594" x="5956300" y="4419600"/>
          <p14:tracePt t="125611" x="5983288" y="4465638"/>
          <p14:tracePt t="125627" x="6054725" y="4500563"/>
          <p14:tracePt t="125644" x="6081713" y="4510088"/>
          <p14:tracePt t="125660" x="6134100" y="4518025"/>
          <p14:tracePt t="125677" x="6197600" y="4527550"/>
          <p14:tracePt t="125693" x="6224588" y="4527550"/>
          <p14:tracePt t="125711" x="6251575" y="4527550"/>
          <p14:tracePt t="125727" x="6286500" y="4527550"/>
          <p14:tracePt t="125743" x="6296025" y="4518025"/>
          <p14:tracePt t="125765" x="6296025" y="4510088"/>
          <p14:tracePt t="125778" x="6303963" y="4510088"/>
          <p14:tracePt t="125793" x="6303963" y="4491038"/>
          <p14:tracePt t="125810" x="6313488" y="4456113"/>
          <p14:tracePt t="125827" x="6323013" y="4367213"/>
          <p14:tracePt t="125843" x="6330950" y="4081463"/>
          <p14:tracePt t="125860" x="6340475" y="3956050"/>
          <p14:tracePt t="125876" x="6340475" y="3884613"/>
          <p14:tracePt t="125893" x="6340475" y="3840163"/>
          <p14:tracePt t="125910" x="6340475" y="3830638"/>
          <p14:tracePt t="125926" x="6340475" y="3822700"/>
          <p14:tracePt t="125943" x="6330950" y="3813175"/>
          <p14:tracePt t="125960" x="6323013" y="3813175"/>
          <p14:tracePt t="125976" x="6313488" y="3813175"/>
          <p14:tracePt t="125993" x="6276975" y="3813175"/>
          <p14:tracePt t="126010" x="6251575" y="3813175"/>
          <p14:tracePt t="126026" x="6215063" y="3813175"/>
          <p14:tracePt t="126043" x="6188075" y="3813175"/>
          <p14:tracePt t="126059" x="6126163" y="3830638"/>
          <p14:tracePt t="126076" x="6108700" y="3857625"/>
          <p14:tracePt t="126093" x="6099175" y="3884613"/>
          <p14:tracePt t="126109" x="6072188" y="3973513"/>
          <p14:tracePt t="126126" x="6072188" y="4010025"/>
          <p14:tracePt t="126143" x="6072188" y="4037013"/>
          <p14:tracePt t="126159" x="6072188" y="4071938"/>
          <p14:tracePt t="126176" x="6072188" y="4089400"/>
          <p14:tracePt t="126193" x="6089650" y="4125913"/>
          <p14:tracePt t="126210" x="6153150" y="4187825"/>
          <p14:tracePt t="126226" x="6188075" y="4241800"/>
          <p14:tracePt t="126242" x="6242050" y="4276725"/>
          <p14:tracePt t="126259" x="6303963" y="4330700"/>
          <p14:tracePt t="126276" x="6402388" y="4394200"/>
          <p14:tracePt t="126292" x="6465888" y="4429125"/>
          <p14:tracePt t="126309" x="6527800" y="4456113"/>
          <p14:tracePt t="126326" x="6680200" y="4500563"/>
          <p14:tracePt t="126342" x="6732588" y="4527550"/>
          <p14:tracePt t="126359" x="6786563" y="4545013"/>
          <p14:tracePt t="126376" x="6902450" y="4581525"/>
          <p14:tracePt t="126392" x="6973888" y="4608513"/>
          <p14:tracePt t="126409" x="7045325" y="4633913"/>
          <p14:tracePt t="126426" x="7153275" y="4652963"/>
          <p14:tracePt t="126442" x="7215188" y="4687888"/>
          <p14:tracePt t="126459" x="7269163" y="4705350"/>
          <p14:tracePt t="126475" x="7331075" y="4724400"/>
          <p14:tracePt t="126476" x="7394575" y="4741863"/>
          <p14:tracePt t="126492" x="7419975" y="4751388"/>
          <p14:tracePt t="126509" x="7439025" y="4751388"/>
          <p14:tracePt t="126525" x="7446963" y="4759325"/>
          <p14:tracePt t="126565" x="7456488" y="4759325"/>
          <p14:tracePt t="127112" x="7456488" y="4768850"/>
          <p14:tracePt t="127265" x="7446963" y="4768850"/>
          <p14:tracePt t="127277" x="7439025" y="4768850"/>
          <p14:tracePt t="127290" x="7429500" y="4759325"/>
          <p14:tracePt t="127303" x="7412038" y="4732338"/>
          <p14:tracePt t="127315" x="7385050" y="4687888"/>
          <p14:tracePt t="127328" x="7358063" y="4652963"/>
          <p14:tracePt t="127341" x="7340600" y="4616450"/>
          <p14:tracePt t="127357" x="7323138" y="4589463"/>
          <p14:tracePt t="127374" x="7304088" y="4572000"/>
          <p14:tracePt t="127390" x="7286625" y="4554538"/>
          <p14:tracePt t="127407" x="7232650" y="4446588"/>
          <p14:tracePt t="127423" x="7188200" y="4375150"/>
          <p14:tracePt t="127440" x="7143750" y="4313238"/>
          <p14:tracePt t="127457" x="7054850" y="4197350"/>
          <p14:tracePt t="127474" x="7000875" y="4143375"/>
          <p14:tracePt t="127490" x="6946900" y="4071938"/>
          <p14:tracePt t="127507" x="6831013" y="3965575"/>
          <p14:tracePt t="127524" x="6804025" y="3929063"/>
          <p14:tracePt t="127540" x="6796088" y="3919538"/>
          <p14:tracePt t="127557" x="6786563" y="3911600"/>
          <p14:tracePt t="127735" x="6796088" y="3911600"/>
          <p14:tracePt t="127748" x="6804025" y="3929063"/>
          <p14:tracePt t="127760" x="6813550" y="3938588"/>
          <p14:tracePt t="127773" x="6848475" y="3965575"/>
          <p14:tracePt t="127789" x="6875463" y="3990975"/>
          <p14:tracePt t="127806" x="6938963" y="4044950"/>
          <p14:tracePt t="127823" x="7000875" y="4108450"/>
          <p14:tracePt t="127840" x="7134225" y="4367213"/>
          <p14:tracePt t="127856" x="7197725" y="4518025"/>
          <p14:tracePt t="127873" x="7242175" y="4670425"/>
          <p14:tracePt t="127889" x="7286625" y="4929188"/>
          <p14:tracePt t="127906" x="7304088" y="4991100"/>
          <p14:tracePt t="127922" x="7304088" y="5018088"/>
          <p14:tracePt t="127939" x="7313613" y="5037138"/>
          <p14:tracePt t="127963" x="7323138" y="5045075"/>
          <p14:tracePt t="128065" x="7331075" y="5045075"/>
          <p14:tracePt t="128090" x="7340600" y="5054600"/>
          <p14:tracePt t="128103" x="7348538" y="5054600"/>
          <p14:tracePt t="128116" x="7375525" y="5072063"/>
          <p14:tracePt t="128128" x="7402513" y="5089525"/>
          <p14:tracePt t="128141" x="7429500" y="5126038"/>
          <p14:tracePt t="128155" x="7456488" y="5160963"/>
          <p14:tracePt t="128172" x="7473950" y="5187950"/>
          <p14:tracePt t="128189" x="7483475" y="5197475"/>
          <p14:tracePt t="128205" x="7491413" y="5214938"/>
          <p14:tracePt t="128222" x="7500938" y="5224463"/>
          <p14:tracePt t="128239" x="7500938" y="5232400"/>
          <p14:tracePt t="128268" x="7500938" y="5241925"/>
          <p14:tracePt t="128637" x="7510463" y="5241925"/>
          <p14:tracePt t="128649" x="7518400" y="5241925"/>
          <p14:tracePt t="128663" x="7537450" y="5241925"/>
          <p14:tracePt t="128675" x="7626350" y="5241925"/>
          <p14:tracePt t="128689" x="7831138" y="5241925"/>
          <p14:tracePt t="128704" x="8224838" y="5241925"/>
          <p14:tracePt t="128721" x="8572500" y="5241925"/>
          <p14:tracePt t="128738" x="8705850" y="5241925"/>
          <p14:tracePt t="128739" x="8769350" y="5241925"/>
          <p14:tracePt t="128754" x="8786813" y="5241925"/>
          <p14:tracePt t="128771" x="8796338" y="5241925"/>
          <p14:tracePt t="128788" x="8804275" y="5241925"/>
          <p14:tracePt t="128853" x="8796338" y="5241925"/>
          <p14:tracePt t="128866" x="8732838" y="5241925"/>
          <p14:tracePt t="128878" x="8609013" y="5224463"/>
          <p14:tracePt t="128891" x="8420100" y="5214938"/>
          <p14:tracePt t="128904" x="8188325" y="5187950"/>
          <p14:tracePt t="128921" x="8001000" y="5180013"/>
          <p14:tracePt t="128937" x="7902575" y="5160963"/>
          <p14:tracePt t="128954" x="7759700" y="5160963"/>
          <p14:tracePt t="128971" x="7724775" y="5160963"/>
          <p14:tracePt t="128987" x="7688263" y="5160963"/>
          <p14:tracePt t="129004" x="7680325" y="5160963"/>
          <p14:tracePt t="129020" x="7661275" y="5160963"/>
          <p14:tracePt t="129069" x="7661275" y="5153025"/>
          <p14:tracePt t="129107" x="7661275" y="5143500"/>
          <p14:tracePt t="129120" x="7661275" y="5126038"/>
          <p14:tracePt t="129145" x="7661275" y="5116513"/>
          <p14:tracePt t="129158" x="7661275" y="5108575"/>
          <p14:tracePt t="129209" x="7661275" y="5099050"/>
          <p14:tracePt t="129247" x="7643813" y="5099050"/>
          <p14:tracePt t="129259" x="7626350" y="5089525"/>
          <p14:tracePt t="129272" x="7608888" y="5081588"/>
          <p14:tracePt t="129286" x="7572375" y="5081588"/>
          <p14:tracePt t="129303" x="7545388" y="5072063"/>
          <p14:tracePt t="129320" x="7500938" y="5072063"/>
          <p14:tracePt t="129337" x="7466013" y="5072063"/>
          <p14:tracePt t="129353" x="7456488" y="5072063"/>
          <p14:tracePt t="129370" x="7446963" y="5099050"/>
          <p14:tracePt t="129386" x="7429500" y="5232400"/>
          <p14:tracePt t="129403" x="7429500" y="5286375"/>
          <p14:tracePt t="129420" x="7429500" y="5322888"/>
          <p14:tracePt t="129437" x="7510463" y="5384800"/>
          <p14:tracePt t="129453" x="7599363" y="5411788"/>
          <p14:tracePt t="129470" x="7786688" y="5438775"/>
          <p14:tracePt t="129486" x="8089900" y="5446713"/>
          <p14:tracePt t="129503" x="8670925" y="5465763"/>
          <p14:tracePt t="129519" x="8875713" y="5465763"/>
          <p14:tracePt t="129536" x="9001125" y="5419725"/>
          <p14:tracePt t="129553" x="9180513" y="5295900"/>
          <p14:tracePt t="129570" x="9232900" y="5232400"/>
          <p14:tracePt t="129586" x="9259888" y="5160963"/>
          <p14:tracePt t="129603" x="9286875" y="5133975"/>
          <p14:tracePt t="129831" x="9296400" y="5133975"/>
          <p14:tracePt t="129844" x="9340850" y="5133975"/>
          <p14:tracePt t="129856" x="9447213" y="5133975"/>
          <p14:tracePt t="129869" x="9688513" y="5133975"/>
          <p14:tracePt t="129885" x="10109200" y="5133975"/>
          <p14:tracePt t="129902" x="10456863" y="5133975"/>
          <p14:tracePt t="129919" x="10653713" y="5133975"/>
          <p14:tracePt t="129920" x="10742613" y="5133975"/>
          <p14:tracePt t="129935" x="10777538" y="5133975"/>
          <p14:tracePt t="129952" x="10804525" y="5133975"/>
          <p14:tracePt t="129969" x="10823575" y="5133975"/>
          <p14:tracePt t="129996" x="10831513" y="5133975"/>
          <p14:tracePt t="130975" x="10823575" y="5133975"/>
          <p14:tracePt t="130988" x="10787063" y="5133975"/>
          <p14:tracePt t="131001" x="10626725" y="5153025"/>
          <p14:tracePt t="131013" x="10269538" y="5205413"/>
          <p14:tracePt t="131026" x="9688513" y="5276850"/>
          <p14:tracePt t="131039" x="9063038" y="5340350"/>
          <p14:tracePt t="131052" x="8634413" y="5357813"/>
          <p14:tracePt t="131066" x="8313738" y="5367338"/>
          <p14:tracePt t="131083" x="8037513" y="5384800"/>
          <p14:tracePt t="131100" x="7777163" y="5411788"/>
          <p14:tracePt t="131116" x="7439025" y="5438775"/>
          <p14:tracePt t="131133" x="7313613" y="5446713"/>
          <p14:tracePt t="131150" x="7205663" y="5446713"/>
          <p14:tracePt t="131166" x="7018338" y="5465763"/>
          <p14:tracePt t="131183" x="6946900" y="5465763"/>
          <p14:tracePt t="131200" x="6867525" y="5473700"/>
          <p14:tracePt t="131216" x="6759575" y="5491163"/>
          <p14:tracePt t="131233" x="6705600" y="5491163"/>
          <p14:tracePt t="131250" x="6688138" y="5491163"/>
          <p14:tracePt t="131266" x="6653213" y="5491163"/>
          <p14:tracePt t="131283" x="6608763" y="5491163"/>
          <p14:tracePt t="131300" x="6589713" y="5491163"/>
          <p14:tracePt t="131316" x="6572250" y="5491163"/>
          <p14:tracePt t="131333" x="6537325" y="5491163"/>
          <p14:tracePt t="131349" x="6510338" y="5491163"/>
          <p14:tracePt t="131366" x="6483350" y="5491163"/>
          <p14:tracePt t="131383" x="6429375" y="5483225"/>
          <p14:tracePt t="131399" x="6411913" y="5465763"/>
          <p14:tracePt t="131416" x="6384925" y="5456238"/>
          <p14:tracePt t="131433" x="6357938" y="5429250"/>
          <p14:tracePt t="131449" x="6340475" y="5394325"/>
          <p14:tracePt t="131466" x="6340475" y="5375275"/>
          <p14:tracePt t="131483" x="6330950" y="5357813"/>
          <p14:tracePt t="131508" x="6330950" y="5348288"/>
          <p14:tracePt t="131788" x="6357938" y="5330825"/>
          <p14:tracePt t="131801" x="6456363" y="5313363"/>
          <p14:tracePt t="131813" x="6643688" y="5286375"/>
          <p14:tracePt t="131826" x="7054850" y="5224463"/>
          <p14:tracePt t="131839" x="7466013" y="5187950"/>
          <p14:tracePt t="131851" x="7796213" y="5153025"/>
          <p14:tracePt t="131865" x="8045450" y="5153025"/>
          <p14:tracePt t="131881" x="8251825" y="5143500"/>
          <p14:tracePt t="131898" x="8420100" y="5143500"/>
          <p14:tracePt t="131915" x="8661400" y="5143500"/>
          <p14:tracePt t="131932" x="8751888" y="5143500"/>
          <p14:tracePt t="131948" x="8813800" y="5143500"/>
          <p14:tracePt t="131965" x="8858250" y="5143500"/>
          <p14:tracePt t="131966" x="8885238" y="5143500"/>
          <p14:tracePt t="131981" x="8920163" y="5143500"/>
          <p14:tracePt t="131998" x="8947150" y="5143500"/>
          <p14:tracePt t="132015" x="8974138" y="5143500"/>
          <p14:tracePt t="132031" x="9018588" y="5143500"/>
          <p14:tracePt t="132048" x="9045575" y="5143500"/>
          <p14:tracePt t="132065" x="9072563" y="5143500"/>
          <p14:tracePt t="132081" x="9117013" y="5153025"/>
          <p14:tracePt t="132098" x="9134475" y="5153025"/>
          <p14:tracePt t="132115" x="9153525" y="5153025"/>
          <p14:tracePt t="132132" x="9215438" y="5170488"/>
          <p14:tracePt t="132148" x="9286875" y="5180013"/>
          <p14:tracePt t="132164" x="9348788" y="5187950"/>
          <p14:tracePt t="132181" x="9456738" y="5205413"/>
          <p14:tracePt t="132198" x="9501188" y="5214938"/>
          <p14:tracePt t="132214" x="9528175" y="5214938"/>
          <p14:tracePt t="132231" x="9555163" y="5224463"/>
          <p14:tracePt t="132248" x="9599613" y="5232400"/>
          <p14:tracePt t="132264" x="9609138" y="5241925"/>
          <p14:tracePt t="132281" x="9617075" y="5241925"/>
          <p14:tracePt t="132297" x="9626600" y="5241925"/>
          <p14:tracePt t="132314" x="9626600" y="5251450"/>
          <p14:tracePt t="132754" x="9634538" y="5251450"/>
          <p14:tracePt t="133161" x="9644063" y="5251450"/>
          <p14:tracePt t="133212" x="9653588" y="5251450"/>
          <p14:tracePt t="133238" x="9661525" y="5251450"/>
          <p14:tracePt t="133250" x="9680575" y="5251450"/>
          <p14:tracePt t="133263" x="9698038" y="5251450"/>
          <p14:tracePt t="133276" x="9742488" y="5259388"/>
          <p14:tracePt t="133289" x="9769475" y="5259388"/>
          <p14:tracePt t="133301" x="9804400" y="5259388"/>
          <p14:tracePt t="133314" x="9840913" y="5259388"/>
          <p14:tracePt t="133329" x="9875838" y="5259388"/>
          <p14:tracePt t="133345" x="9902825" y="5259388"/>
          <p14:tracePt t="133362" x="9939338" y="5259388"/>
          <p14:tracePt t="133379" x="9983788" y="5259388"/>
          <p14:tracePt t="133395" x="9991725" y="5259388"/>
          <p14:tracePt t="133412" x="10001250" y="5259388"/>
          <p14:tracePt t="133441" x="10010775" y="5259388"/>
          <p14:tracePt t="133962" x="10018713" y="5259388"/>
          <p14:tracePt t="133975" x="10037763" y="5259388"/>
          <p14:tracePt t="133987" x="10082213" y="5251450"/>
          <p14:tracePt t="134000" x="10126663" y="5241925"/>
          <p14:tracePt t="134013" x="10171113" y="5232400"/>
          <p14:tracePt t="134027" x="10233025" y="5232400"/>
          <p14:tracePt t="134044" x="10277475" y="5232400"/>
          <p14:tracePt t="134061" x="10313988" y="5232400"/>
          <p14:tracePt t="134077" x="10348913" y="5232400"/>
          <p14:tracePt t="134094" x="10367963" y="5232400"/>
          <p14:tracePt t="134111" x="10375900" y="5232400"/>
          <p14:tracePt t="134128" x="10385425" y="5232400"/>
          <p14:tracePt t="134152" x="10394950" y="5232400"/>
          <p14:tracePt t="134178" x="10402888" y="5232400"/>
          <p14:tracePt t="134190" x="10420350" y="5232400"/>
          <p14:tracePt t="134203" x="10439400" y="5232400"/>
          <p14:tracePt t="134216" x="10466388" y="5232400"/>
          <p14:tracePt t="134229" x="10510838" y="5224463"/>
          <p14:tracePt t="134244" x="10572750" y="5214938"/>
          <p14:tracePt t="134260" x="10634663" y="5214938"/>
          <p14:tracePt t="134277" x="10680700" y="5214938"/>
          <p14:tracePt t="134293" x="10698163" y="5205413"/>
          <p14:tracePt t="134311" x="10706100" y="5205413"/>
          <p14:tracePt t="134356" x="10715625" y="5205413"/>
          <p14:tracePt t="134737" x="10715625" y="5197475"/>
          <p14:tracePt t="135017" x="10725150" y="5187950"/>
          <p14:tracePt t="135030" x="10733088" y="5180013"/>
          <p14:tracePt t="135043" x="10760075" y="5160963"/>
          <p14:tracePt t="135055" x="10814050" y="5126038"/>
          <p14:tracePt t="135068" x="10875963" y="5089525"/>
          <p14:tracePt t="135081" x="10912475" y="5062538"/>
          <p14:tracePt t="135093" x="10939463" y="5045075"/>
          <p14:tracePt t="135109" x="10939463" y="5037138"/>
          <p14:tracePt t="135125" x="10947400" y="5027613"/>
          <p14:tracePt t="135144" x="10956925" y="5027613"/>
          <p14:tracePt t="135169" x="10956925" y="5010150"/>
          <p14:tracePt t="135182" x="10956925" y="5000625"/>
          <p14:tracePt t="135195" x="10929938" y="4965700"/>
          <p14:tracePt t="135208" x="10895013" y="4919663"/>
          <p14:tracePt t="135225" x="10841038" y="4884738"/>
          <p14:tracePt t="135242" x="10752138" y="4830763"/>
          <p14:tracePt t="135259" x="10510838" y="4768850"/>
          <p14:tracePt t="135275" x="10358438" y="4768850"/>
          <p14:tracePt t="135292" x="10225088" y="4768850"/>
          <p14:tracePt t="135309" x="9929813" y="4803775"/>
          <p14:tracePt t="135325" x="9823450" y="4857750"/>
          <p14:tracePt t="135342" x="9759950" y="4911725"/>
          <p14:tracePt t="135358" x="9705975" y="4973638"/>
          <p14:tracePt t="135375" x="9634538" y="5027613"/>
          <p14:tracePt t="135391" x="9617075" y="5054600"/>
          <p14:tracePt t="135408" x="9590088" y="5072063"/>
          <p14:tracePt t="135425" x="9563100" y="5108575"/>
          <p14:tracePt t="135441" x="9555163" y="5133975"/>
          <p14:tracePt t="135458" x="9555163" y="5160963"/>
          <p14:tracePt t="135475" x="9545638" y="5224463"/>
          <p14:tracePt t="135491" x="9545638" y="5268913"/>
          <p14:tracePt t="135508" x="9563100" y="5295900"/>
          <p14:tracePt t="135525" x="9688513" y="5375275"/>
          <p14:tracePt t="135541" x="9786938" y="5394325"/>
          <p14:tracePt t="135558" x="9912350" y="5419725"/>
          <p14:tracePt t="135574" x="10082213" y="5446713"/>
          <p14:tracePt t="135577" x="10260013" y="5446713"/>
          <p14:tracePt t="135591" x="10491788" y="5456238"/>
          <p14:tracePt t="135608" x="10742613" y="5473700"/>
          <p14:tracePt t="135624" x="10991850" y="5473700"/>
          <p14:tracePt t="135641" x="11260138" y="5473700"/>
          <p14:tracePt t="135658" x="11341100" y="5473700"/>
          <p14:tracePt t="135674" x="11395075" y="5465763"/>
          <p14:tracePt t="135691" x="11466513" y="5384800"/>
          <p14:tracePt t="135708" x="11501438" y="5322888"/>
          <p14:tracePt t="135724" x="11518900" y="5268913"/>
          <p14:tracePt t="135741" x="11528425" y="5187950"/>
          <p14:tracePt t="135757" x="11528425" y="5160963"/>
          <p14:tracePt t="135774" x="11528425" y="5126038"/>
          <p14:tracePt t="135791" x="11420475" y="5000625"/>
          <p14:tracePt t="135807" x="11323638" y="4938713"/>
          <p14:tracePt t="135824" x="11188700" y="4884738"/>
          <p14:tracePt t="135841" x="11045825" y="4848225"/>
          <p14:tracePt t="135857" x="10787063" y="4830763"/>
          <p14:tracePt t="135874" x="10680700" y="4830763"/>
          <p14:tracePt t="135891" x="10572750" y="4848225"/>
          <p14:tracePt t="135907" x="10340975" y="4938713"/>
          <p14:tracePt t="135924" x="10242550" y="4991100"/>
          <p14:tracePt t="135941" x="10153650" y="5018088"/>
          <p14:tracePt t="135957" x="10055225" y="5081588"/>
          <p14:tracePt t="135974" x="10010775" y="5116513"/>
          <p14:tracePt t="135990" x="9991725" y="5133975"/>
          <p14:tracePt t="136007" x="9966325" y="5170488"/>
          <p14:tracePt t="136033" x="9956800" y="5180013"/>
          <p14:tracePt t="136083" x="9956800" y="5187950"/>
          <p14:tracePt t="136096" x="9956800" y="5197475"/>
          <p14:tracePt t="136109" x="9956800" y="5205413"/>
          <p14:tracePt t="136121" x="9974263" y="5214938"/>
          <p14:tracePt t="136134" x="10018713" y="5241925"/>
          <p14:tracePt t="136147" x="10099675" y="5259388"/>
          <p14:tracePt t="136159" x="10233025" y="5295900"/>
          <p14:tracePt t="136174" x="10420350" y="5313363"/>
          <p14:tracePt t="136190" x="10572750" y="5313363"/>
          <p14:tracePt t="136207" x="10752138" y="5313363"/>
          <p14:tracePt t="136223" x="10956925" y="5295900"/>
          <p14:tracePt t="136240" x="11028363" y="5251450"/>
          <p14:tracePt t="136256" x="11045825" y="5232400"/>
          <p14:tracePt t="136273" x="11063288" y="5205413"/>
          <p14:tracePt t="136312" x="11072813" y="5197475"/>
          <p14:tracePt t="136350" x="11072813" y="5187950"/>
          <p14:tracePt t="136362" x="11072813" y="5180013"/>
          <p14:tracePt t="136375" x="11055350" y="5180013"/>
          <p14:tracePt t="136388" x="11018838" y="5160963"/>
          <p14:tracePt t="136400" x="10947400" y="5153025"/>
          <p14:tracePt t="136413" x="10831513" y="5133975"/>
          <p14:tracePt t="136426" x="10725150" y="5126038"/>
          <p14:tracePt t="136440" x="10590213" y="5108575"/>
          <p14:tracePt t="136456" x="10466388" y="5108575"/>
          <p14:tracePt t="136473" x="10358438" y="5108575"/>
          <p14:tracePt t="136490" x="10126663" y="5108575"/>
          <p14:tracePt t="136506" x="9991725" y="5108575"/>
          <p14:tracePt t="136523" x="9848850" y="5108575"/>
          <p14:tracePt t="136539" x="9518650" y="5108575"/>
          <p14:tracePt t="136556" x="9323388" y="5108575"/>
          <p14:tracePt t="136573" x="9072563" y="5108575"/>
          <p14:tracePt t="136589" x="8848725" y="5108575"/>
          <p14:tracePt t="136592" x="8599488" y="5108575"/>
          <p14:tracePt t="136606" x="8348663" y="5108575"/>
          <p14:tracePt t="136622" x="8126413" y="5108575"/>
          <p14:tracePt t="136639" x="7929563" y="5108575"/>
          <p14:tracePt t="136656" x="7653338" y="5116513"/>
          <p14:tracePt t="136672" x="7483475" y="5133975"/>
          <p14:tracePt t="136689" x="7313613" y="5170488"/>
          <p14:tracePt t="136706" x="7062788" y="5224463"/>
          <p14:tracePt t="136722" x="6991350" y="5251450"/>
          <p14:tracePt t="136739" x="6938963" y="5268913"/>
          <p14:tracePt t="136756" x="6894513" y="5286375"/>
          <p14:tracePt t="136772" x="6884988" y="5295900"/>
          <p14:tracePt t="136789" x="6875463" y="5295900"/>
          <p14:tracePt t="136805" x="6867525" y="5295900"/>
          <p14:tracePt t="136833" x="6867525" y="5303838"/>
          <p14:tracePt t="136959" x="6884988" y="5303838"/>
          <p14:tracePt t="136972" x="6965950" y="5303838"/>
          <p14:tracePt t="136985" x="7170738" y="5295900"/>
          <p14:tracePt t="136997" x="7616825" y="5259388"/>
          <p14:tracePt t="137010" x="8116888" y="5241925"/>
          <p14:tracePt t="137023" x="8491538" y="5241925"/>
          <p14:tracePt t="137038" x="8813800" y="5251450"/>
          <p14:tracePt t="137055" x="9055100" y="5286375"/>
          <p14:tracePt t="137072" x="9251950" y="5340350"/>
          <p14:tracePt t="137088" x="9447213" y="5402263"/>
          <p14:tracePt t="137105" x="9483725" y="5411788"/>
          <p14:tracePt t="146849" x="9491663" y="5411788"/>
          <p14:tracePt t="146862" x="9518650" y="5411788"/>
          <p14:tracePt t="146874" x="9671050" y="5411788"/>
          <p14:tracePt t="146887" x="9920288" y="5411788"/>
          <p14:tracePt t="146903" x="10242550" y="5411788"/>
          <p14:tracePt t="146919" x="10420350" y="5419725"/>
          <p14:tracePt t="146936" x="10510838" y="5438775"/>
          <p14:tracePt t="146953" x="10590213" y="5456238"/>
          <p14:tracePt t="146969" x="10617200" y="5456238"/>
          <p14:tracePt t="146986" x="10653713" y="5465763"/>
          <p14:tracePt t="147003" x="10796588" y="5491163"/>
          <p14:tracePt t="147019" x="10875963" y="5500688"/>
          <p14:tracePt t="147036" x="10966450" y="5510213"/>
          <p14:tracePt t="147053" x="11045825" y="5518150"/>
          <p14:tracePt t="147069" x="11055350" y="5518150"/>
          <p14:tracePt t="147086" x="11063288" y="5518150"/>
          <p14:tracePt t="147128" x="11072813" y="5518150"/>
          <p14:tracePt t="147205" x="11072813" y="5527675"/>
          <p14:tracePt t="147243" x="11072813" y="5537200"/>
          <p14:tracePt t="147256" x="11072813" y="5589588"/>
          <p14:tracePt t="147268" x="11072813" y="5670550"/>
          <p14:tracePt t="147281" x="11072813" y="5776913"/>
          <p14:tracePt t="147294" x="11072813" y="5875338"/>
          <p14:tracePt t="147306" x="11072813" y="5965825"/>
          <p14:tracePt t="147319" x="11072813" y="6000750"/>
          <p14:tracePt t="147336" x="11072813" y="6018213"/>
          <p14:tracePt t="147352" x="11072813" y="6027738"/>
          <p14:tracePt t="147395" x="11063288" y="6037263"/>
          <p14:tracePt t="147458" x="11055350" y="6037263"/>
          <p14:tracePt t="150804" x="11045825" y="6037263"/>
          <p14:tracePt t="150817" x="11037888" y="6037263"/>
          <p14:tracePt t="150829" x="10991850" y="6037263"/>
          <p14:tracePt t="150842" x="10848975" y="6018213"/>
          <p14:tracePt t="150854" x="10501313" y="5983288"/>
          <p14:tracePt t="150867" x="9929813" y="5965825"/>
          <p14:tracePt t="150880" x="9304338" y="5946775"/>
          <p14:tracePt t="150895" x="8956675" y="5929313"/>
          <p14:tracePt t="150912" x="8680450" y="5919788"/>
          <p14:tracePt t="150928" x="8483600" y="5875338"/>
          <p14:tracePt t="150945" x="8277225" y="5786438"/>
          <p14:tracePt t="150962" x="8197850" y="5741988"/>
          <p14:tracePt t="150979" x="8170863" y="5705475"/>
          <p14:tracePt t="150995" x="8143875" y="5626100"/>
          <p14:tracePt t="151012" x="8143875" y="5562600"/>
          <p14:tracePt t="151028" x="8153400" y="5473700"/>
          <p14:tracePt t="151045" x="8420100" y="5214938"/>
          <p14:tracePt t="151062" x="8688388" y="5072063"/>
          <p14:tracePt t="151078" x="9090025" y="4938713"/>
          <p14:tracePt t="151095" x="9456738" y="4830763"/>
          <p14:tracePt t="151111" x="10171113" y="4759325"/>
          <p14:tracePt t="151128" x="10447338" y="4768850"/>
          <p14:tracePt t="151145" x="10715625" y="4830763"/>
          <p14:tracePt t="151161" x="11126788" y="5170488"/>
          <p14:tracePt t="151178" x="11349038" y="5491163"/>
          <p14:tracePt t="151194" x="11456988" y="5776913"/>
          <p14:tracePt t="151211" x="11528425" y="6224588"/>
          <p14:tracePt t="151228" x="11528425" y="6323013"/>
          <p14:tracePt t="151244" x="11466513" y="6429375"/>
          <p14:tracePt t="151311" x="9109075" y="6840538"/>
          <p14:tracePt t="151327" x="8670925" y="6786563"/>
          <p14:tracePt t="151344" x="8367713" y="6661150"/>
          <p14:tracePt t="151361" x="8153400" y="6562725"/>
          <p14:tracePt t="151377" x="7939088" y="6429375"/>
          <p14:tracePt t="151394" x="7885113" y="6375400"/>
          <p14:tracePt t="151411" x="7848600" y="6313488"/>
          <p14:tracePt t="151427" x="7796213" y="6153150"/>
          <p14:tracePt t="151444" x="7796213" y="6072188"/>
          <p14:tracePt t="151461" x="7796213" y="6027738"/>
          <p14:tracePt t="151478" x="7840663" y="5929313"/>
          <p14:tracePt t="151494" x="7885113" y="5875338"/>
          <p14:tracePt t="151511" x="7947025" y="5840413"/>
          <p14:tracePt t="151528" x="8054975" y="5759450"/>
          <p14:tracePt t="151544" x="8116888" y="5732463"/>
          <p14:tracePt t="151560" x="8161338" y="5715000"/>
          <p14:tracePt t="151577" x="8215313" y="5705475"/>
          <p14:tracePt t="152176" x="8205788" y="5705475"/>
          <p14:tracePt t="152189" x="8161338" y="5705475"/>
          <p14:tracePt t="152201" x="8001000" y="5724525"/>
          <p14:tracePt t="152214" x="7589838" y="5813425"/>
          <p14:tracePt t="152227" x="7000875" y="5929313"/>
          <p14:tracePt t="152243" x="6465888" y="6037263"/>
          <p14:tracePt t="152260" x="6126163" y="6089650"/>
          <p14:tracePt t="152276" x="5938838" y="6108700"/>
          <p14:tracePt t="152292" x="5688013" y="6116638"/>
          <p14:tracePt t="152309" x="5626100" y="6116638"/>
          <p14:tracePt t="152326" x="5608638" y="6116638"/>
          <p14:tracePt t="152342" x="5599113" y="6116638"/>
          <p14:tracePt t="153804" x="5589588" y="6116638"/>
          <p14:tracePt t="153816" x="5554663" y="6081713"/>
          <p14:tracePt t="153829" x="5411788" y="5911850"/>
          <p14:tracePt t="153842" x="5089525" y="5367338"/>
          <p14:tracePt t="153856" x="4608513" y="4465638"/>
          <p14:tracePt t="153873" x="4197350" y="3348038"/>
          <p14:tracePt t="153889" x="4017963" y="2589213"/>
          <p14:tracePt t="153906" x="3813175" y="1465263"/>
          <p14:tracePt t="153923" x="3786188" y="1384300"/>
          <p14:tracePt t="154122" x="3776663" y="1374775"/>
          <p14:tracePt t="154134" x="3751263" y="1366838"/>
          <p14:tracePt t="154147" x="3660775" y="1295400"/>
          <p14:tracePt t="154160" x="3446463" y="1133475"/>
          <p14:tracePt t="154172" x="3062288" y="830263"/>
          <p14:tracePt t="154189" x="2732088" y="554038"/>
          <p14:tracePt t="154205" x="2581275" y="438150"/>
          <p14:tracePt t="154222" x="2500313" y="374650"/>
          <p14:tracePt t="154239" x="2438400" y="312738"/>
          <p14:tracePt t="154452" x="2419350" y="312738"/>
          <p14:tracePt t="154464" x="2401888" y="303213"/>
          <p14:tracePt t="154477" x="2322513" y="268288"/>
          <p14:tracePt t="154490" x="2160588" y="196850"/>
          <p14:tracePt t="154505" x="1847850" y="36513"/>
          <p14:tracePt t="155812" x="115888" y="11588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3999" y="352697"/>
            <a:ext cx="9892938" cy="5995852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299" y="352696"/>
            <a:ext cx="7764637" cy="5995853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7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944"/>
    </mc:Choice>
    <mc:Fallback xmlns="">
      <p:transition spd="slow" advTm="166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97" x="11323638" y="4983163"/>
          <p14:tracePt t="3951" x="11304588" y="4973638"/>
          <p14:tracePt t="3964" x="11215688" y="4929188"/>
          <p14:tracePt t="3976" x="10956925" y="4803775"/>
          <p14:tracePt t="3989" x="10474325" y="4581525"/>
          <p14:tracePt t="4002" x="9929813" y="4276725"/>
          <p14:tracePt t="4015" x="9491663" y="4000500"/>
          <p14:tracePt t="4028" x="9134475" y="3697288"/>
          <p14:tracePt t="4042" x="8848725" y="3429000"/>
          <p14:tracePt t="4058" x="8626475" y="3187700"/>
          <p14:tracePt t="4075" x="8420100" y="2867025"/>
          <p14:tracePt t="4092" x="8224838" y="2357438"/>
          <p14:tracePt t="4108" x="8170863" y="2116138"/>
          <p14:tracePt t="4125" x="8170863" y="1866900"/>
          <p14:tracePt t="4142" x="8286750" y="1357313"/>
          <p14:tracePt t="4158" x="8402638" y="1133475"/>
          <p14:tracePt t="4175" x="8528050" y="938213"/>
          <p14:tracePt t="4192" x="8823325" y="633413"/>
          <p14:tracePt t="4208" x="8920163" y="571500"/>
          <p14:tracePt t="4225" x="9055100" y="500063"/>
          <p14:tracePt t="4242" x="9161463" y="473075"/>
          <p14:tracePt t="4258" x="9375775" y="446088"/>
          <p14:tracePt t="4275" x="9439275" y="446088"/>
          <p14:tracePt t="4291" x="9501188" y="446088"/>
          <p14:tracePt t="4309" x="9590088" y="455613"/>
          <p14:tracePt t="4325" x="9626600" y="490538"/>
          <p14:tracePt t="4341" x="9634538" y="554038"/>
          <p14:tracePt t="4358" x="9590088" y="696913"/>
          <p14:tracePt t="4375" x="9491663" y="768350"/>
          <p14:tracePt t="4391" x="9304338" y="857250"/>
          <p14:tracePt t="4408" x="8875713" y="990600"/>
          <p14:tracePt t="4424" x="8751888" y="1027113"/>
          <p14:tracePt t="4441" x="8643938" y="1027113"/>
          <p14:tracePt t="4458" x="8572500" y="1027113"/>
          <p14:tracePt t="4474" x="8474075" y="1017588"/>
          <p14:tracePt t="4491" x="8456613" y="1000125"/>
          <p14:tracePt t="4508" x="8439150" y="990600"/>
          <p14:tracePt t="4524" x="8420100" y="973138"/>
          <p14:tracePt t="4541" x="8420100" y="965200"/>
          <p14:tracePt t="4560" x="8412163" y="965200"/>
          <p14:tracePt t="4574" x="8412163" y="955675"/>
          <p14:tracePt t="4591" x="8412163" y="938213"/>
          <p14:tracePt t="4607" x="8420100" y="919163"/>
          <p14:tracePt t="4624" x="8537575" y="839788"/>
          <p14:tracePt t="4641" x="8616950" y="803275"/>
          <p14:tracePt t="4657" x="8680450" y="785813"/>
          <p14:tracePt t="4674" x="8715375" y="776288"/>
          <p14:tracePt t="4675" x="8742363" y="776288"/>
          <p14:tracePt t="4690" x="8759825" y="776288"/>
          <p14:tracePt t="4708" x="8769350" y="785813"/>
          <p14:tracePt t="4724" x="8769350" y="803275"/>
          <p14:tracePt t="4740" x="8732838" y="857250"/>
          <p14:tracePt t="4757" x="8626475" y="893763"/>
          <p14:tracePt t="4774" x="8483600" y="938213"/>
          <p14:tracePt t="4790" x="8286750" y="982663"/>
          <p14:tracePt t="4808" x="8251825" y="990600"/>
          <p14:tracePt t="4824" x="8205788" y="990600"/>
          <p14:tracePt t="13573" x="8170863" y="990600"/>
          <p14:tracePt t="13586" x="8037513" y="1009650"/>
          <p14:tracePt t="13599" x="7670800" y="1071563"/>
          <p14:tracePt t="13612" x="7188200" y="1160463"/>
          <p14:tracePt t="13624" x="6769100" y="1250950"/>
          <p14:tracePt t="13640" x="6608763" y="1276350"/>
          <p14:tracePt t="13657" x="6510338" y="1285875"/>
          <p14:tracePt t="13673" x="6438900" y="1285875"/>
          <p14:tracePt t="13690" x="6375400" y="1285875"/>
          <p14:tracePt t="13706" x="6367463" y="1285875"/>
          <p14:tracePt t="13723" x="6357938" y="1285875"/>
          <p14:tracePt t="13740" x="6348413" y="1285875"/>
          <p14:tracePt t="13866" x="6367463" y="1276350"/>
          <p14:tracePt t="13878" x="6465888" y="1258888"/>
          <p14:tracePt t="13891" x="6616700" y="1231900"/>
          <p14:tracePt t="13903" x="6911975" y="1187450"/>
          <p14:tracePt t="13916" x="7134225" y="1179513"/>
          <p14:tracePt t="13929" x="7259638" y="1160463"/>
          <p14:tracePt t="13942" x="7348538" y="1152525"/>
          <p14:tracePt t="13956" x="7385050" y="1152525"/>
          <p14:tracePt t="13973" x="7402513" y="1152525"/>
          <p14:tracePt t="13990" x="7412038" y="1152525"/>
          <p14:tracePt t="14044" x="7402513" y="1152525"/>
          <p14:tracePt t="14056" x="7331075" y="1152525"/>
          <p14:tracePt t="14069" x="7180263" y="1152525"/>
          <p14:tracePt t="14082" x="6831013" y="1152525"/>
          <p14:tracePt t="14094" x="6483350" y="1152525"/>
          <p14:tracePt t="14107" x="6286500" y="1152525"/>
          <p14:tracePt t="14122" x="6188075" y="1152525"/>
          <p14:tracePt t="14139" x="6126163" y="1152525"/>
          <p14:tracePt t="14156" x="6099175" y="1152525"/>
          <p14:tracePt t="14172" x="6062663" y="1152525"/>
          <p14:tracePt t="14189" x="6045200" y="1152525"/>
          <p14:tracePt t="14206" x="6027738" y="1160463"/>
          <p14:tracePt t="14222" x="6010275" y="1179513"/>
          <p14:tracePt t="14239" x="6000750" y="1187450"/>
          <p14:tracePt t="14285" x="6000750" y="1196975"/>
          <p14:tracePt t="14298" x="6010275" y="1196975"/>
          <p14:tracePt t="14311" x="6081713" y="1223963"/>
          <p14:tracePt t="14323" x="6224588" y="1268413"/>
          <p14:tracePt t="14339" x="6419850" y="1322388"/>
          <p14:tracePt t="14355" x="6589713" y="1347788"/>
          <p14:tracePt t="14372" x="6688138" y="1374775"/>
          <p14:tracePt t="14389" x="6769100" y="1393825"/>
          <p14:tracePt t="14405" x="6777038" y="1401763"/>
          <p14:tracePt t="14476" x="6724650" y="1411288"/>
          <p14:tracePt t="14488" x="6589713" y="1419225"/>
          <p14:tracePt t="14501" x="6348413" y="1419225"/>
          <p14:tracePt t="14514" x="6018213" y="1438275"/>
          <p14:tracePt t="14526" x="5768975" y="1446213"/>
          <p14:tracePt t="14540" x="5589588" y="1465263"/>
          <p14:tracePt t="14555" x="5465763" y="1465263"/>
          <p14:tracePt t="14572" x="5394325" y="1465263"/>
          <p14:tracePt t="14588" x="5340350" y="1465263"/>
          <p14:tracePt t="14605" x="5268913" y="1465263"/>
          <p14:tracePt t="14622" x="5241925" y="1465263"/>
          <p14:tracePt t="14638" x="5197475" y="1465263"/>
          <p14:tracePt t="14655" x="5133975" y="1465263"/>
          <p14:tracePt t="14672" x="5108575" y="1465263"/>
          <p14:tracePt t="14688" x="5072063" y="1465263"/>
          <p14:tracePt t="14705" x="5000625" y="1428750"/>
          <p14:tracePt t="14721" x="4973638" y="1401763"/>
          <p14:tracePt t="14738" x="4956175" y="1357313"/>
          <p14:tracePt t="14755" x="4929188" y="1231900"/>
          <p14:tracePt t="14771" x="4929188" y="1133475"/>
          <p14:tracePt t="14788" x="4929188" y="1009650"/>
          <p14:tracePt t="14804" x="4946650" y="884238"/>
          <p14:tracePt t="14821" x="5089525" y="704850"/>
          <p14:tracePt t="14838" x="5180013" y="625475"/>
          <p14:tracePt t="14854" x="5268913" y="554038"/>
          <p14:tracePt t="14871" x="5473700" y="446088"/>
          <p14:tracePt t="14888" x="5562600" y="428625"/>
          <p14:tracePt t="14904" x="5680075" y="428625"/>
          <p14:tracePt t="14922" x="5965825" y="473075"/>
          <p14:tracePt t="14938" x="6108700" y="544513"/>
          <p14:tracePt t="14954" x="6215063" y="633413"/>
          <p14:tracePt t="14971" x="6340475" y="795338"/>
          <p14:tracePt t="14987" x="6384925" y="893763"/>
          <p14:tracePt t="15004" x="6411913" y="973138"/>
          <p14:tracePt t="15021" x="6411913" y="1017588"/>
          <p14:tracePt t="15022" x="6411913" y="1071563"/>
          <p14:tracePt t="15037" x="6411913" y="1098550"/>
          <p14:tracePt t="15054" x="6348413" y="1143000"/>
          <p14:tracePt t="15071" x="6242050" y="1204913"/>
          <p14:tracePt t="15087" x="5902325" y="1295400"/>
          <p14:tracePt t="15104" x="5741988" y="1312863"/>
          <p14:tracePt t="15121" x="5616575" y="1322388"/>
          <p14:tracePt t="15137" x="5438775" y="1312863"/>
          <p14:tracePt t="15154" x="5367338" y="1295400"/>
          <p14:tracePt t="15171" x="5340350" y="1285875"/>
          <p14:tracePt t="15187" x="5313363" y="1258888"/>
          <p14:tracePt t="15225" x="5313363" y="1250950"/>
          <p14:tracePt t="15237" x="5313363" y="1231900"/>
          <p14:tracePt t="15250" x="5330825" y="1204913"/>
          <p14:tracePt t="15263" x="5375275" y="1160463"/>
          <p14:tracePt t="15275" x="5438775" y="1098550"/>
          <p14:tracePt t="15288" x="5510213" y="1054100"/>
          <p14:tracePt t="15303" x="5599113" y="1009650"/>
          <p14:tracePt t="15320" x="5661025" y="990600"/>
          <p14:tracePt t="15337" x="5705475" y="973138"/>
          <p14:tracePt t="15353" x="5786438" y="965200"/>
          <p14:tracePt t="15370" x="5803900" y="965200"/>
          <p14:tracePt t="15387" x="5822950" y="965200"/>
          <p14:tracePt t="15403" x="5857875" y="965200"/>
          <p14:tracePt t="15420" x="5884863" y="965200"/>
          <p14:tracePt t="15437" x="5894388" y="965200"/>
          <p14:tracePt t="15453" x="5919788" y="965200"/>
          <p14:tracePt t="15504" x="5929313" y="965200"/>
          <p14:tracePt t="15886" x="5938838" y="965200"/>
          <p14:tracePt t="15911" x="5946775" y="965200"/>
          <p14:tracePt t="16306" x="5956300" y="965200"/>
          <p14:tracePt t="16319" x="5973763" y="973138"/>
          <p14:tracePt t="16331" x="5991225" y="1000125"/>
          <p14:tracePt t="16344" x="6018213" y="1036638"/>
          <p14:tracePt t="16356" x="6045200" y="1081088"/>
          <p14:tracePt t="16369" x="6081713" y="1133475"/>
          <p14:tracePt t="16385" x="6099175" y="1196975"/>
          <p14:tracePt t="16401" x="6126163" y="1258888"/>
          <p14:tracePt t="16418" x="6153150" y="1322388"/>
          <p14:tracePt t="16435" x="6161088" y="1393825"/>
          <p14:tracePt t="16451" x="6170613" y="1411288"/>
          <p14:tracePt t="16468" x="6170613" y="1419225"/>
          <p14:tracePt t="16485" x="6180138" y="1428750"/>
          <p14:tracePt t="16522" x="6180138" y="1438275"/>
          <p14:tracePt t="16560" x="6188075" y="1438275"/>
          <p14:tracePt t="16572" x="6188075" y="1446213"/>
          <p14:tracePt t="16585" x="6197600" y="1455738"/>
          <p14:tracePt t="16598" x="6215063" y="1465263"/>
          <p14:tracePt t="27123" x="6197600" y="1465263"/>
          <p14:tracePt t="27136" x="6099175" y="1482725"/>
          <p14:tracePt t="27149" x="5894388" y="1517650"/>
          <p14:tracePt t="27161" x="5581650" y="1562100"/>
          <p14:tracePt t="27174" x="5295900" y="1598613"/>
          <p14:tracePt t="27187" x="5153025" y="1616075"/>
          <p14:tracePt t="27199" x="5081588" y="1625600"/>
          <p14:tracePt t="27214" x="5027613" y="1625600"/>
          <p14:tracePt t="27231" x="5018088" y="1625600"/>
          <p14:tracePt t="27247" x="5010150" y="1625600"/>
          <p14:tracePt t="27264" x="5000625" y="1625600"/>
          <p14:tracePt t="27288" x="5027613" y="1625600"/>
          <p14:tracePt t="27301" x="5108575" y="1625600"/>
          <p14:tracePt t="27315" x="5241925" y="1625600"/>
          <p14:tracePt t="27330" x="5483225" y="1625600"/>
          <p14:tracePt t="27347" x="5732463" y="1625600"/>
          <p14:tracePt t="27364" x="6081713" y="1625600"/>
          <p14:tracePt t="27380" x="6161088" y="1616075"/>
          <p14:tracePt t="27397" x="6215063" y="1598613"/>
          <p14:tracePt t="27414" x="6269038" y="1571625"/>
          <p14:tracePt t="27430" x="6330950" y="1536700"/>
          <p14:tracePt t="27447" x="6357938" y="1482725"/>
          <p14:tracePt t="27464" x="6384925" y="1428750"/>
          <p14:tracePt t="27480" x="6411913" y="1322388"/>
          <p14:tracePt t="27497" x="6411913" y="1268413"/>
          <p14:tracePt t="27513" x="6411913" y="1196975"/>
          <p14:tracePt t="27530" x="6367463" y="1081088"/>
          <p14:tracePt t="27547" x="6313488" y="1036638"/>
          <p14:tracePt t="27563" x="6251575" y="1009650"/>
          <p14:tracePt t="27580" x="6072188" y="990600"/>
          <p14:tracePt t="27597" x="5956300" y="990600"/>
          <p14:tracePt t="27613" x="5822950" y="1062038"/>
          <p14:tracePt t="27630" x="5741988" y="1125538"/>
          <p14:tracePt t="27646" x="5616575" y="1250950"/>
          <p14:tracePt t="27663" x="5572125" y="1312863"/>
          <p14:tracePt t="27680" x="5554663" y="1401763"/>
          <p14:tracePt t="27696" x="5537200" y="1554163"/>
          <p14:tracePt t="27713" x="5537200" y="1589088"/>
          <p14:tracePt t="27730" x="5537200" y="1643063"/>
          <p14:tracePt t="27746" x="5616575" y="1704975"/>
          <p14:tracePt t="27763" x="5688013" y="1751013"/>
          <p14:tracePt t="27780" x="5776913" y="1776413"/>
          <p14:tracePt t="27797" x="6027738" y="1812925"/>
          <p14:tracePt t="27813" x="6143625" y="1830388"/>
          <p14:tracePt t="27829" x="6242050" y="1830388"/>
          <p14:tracePt t="27846" x="6402388" y="1822450"/>
          <p14:tracePt t="27863" x="6446838" y="1803400"/>
          <p14:tracePt t="27879" x="6473825" y="1795463"/>
          <p14:tracePt t="27896" x="6483350" y="1776413"/>
          <p14:tracePt t="27913" x="6491288" y="1776413"/>
          <p14:tracePt t="27929" x="6491288" y="1768475"/>
          <p14:tracePt t="27946" x="6500813" y="1758950"/>
          <p14:tracePt t="27963" x="6483350" y="1660525"/>
          <p14:tracePt t="27979" x="6411913" y="1571625"/>
          <p14:tracePt t="27996" x="6323013" y="1465263"/>
          <p14:tracePt t="28012" x="6108700" y="1339850"/>
          <p14:tracePt t="28029" x="6027738" y="1322388"/>
          <p14:tracePt t="28046" x="5938838" y="1295400"/>
          <p14:tracePt t="28063" x="5822950" y="1295400"/>
          <p14:tracePt t="28079" x="5795963" y="1295400"/>
          <p14:tracePt t="28096" x="5786438" y="1295400"/>
          <p14:tracePt t="28112" x="5776913" y="1295400"/>
          <p14:tracePt t="28129" x="5768975" y="1295400"/>
          <p14:tracePt t="28146" x="5768975" y="1303338"/>
          <p14:tracePt t="28164" x="5768975" y="1312863"/>
          <p14:tracePt t="28179" x="5768975" y="1330325"/>
          <p14:tracePt t="28196" x="5768975" y="1339850"/>
          <p14:tracePt t="28212" x="5768975" y="1357313"/>
          <p14:tracePt t="28229" x="5776913" y="1384300"/>
          <p14:tracePt t="28245" x="5795963" y="1393825"/>
          <p14:tracePt t="28266" x="5795963" y="1401763"/>
          <p14:tracePt t="28279" x="5803900" y="1401763"/>
          <p14:tracePt t="28295" x="5803900" y="1411288"/>
          <p14:tracePt t="28342" x="5813425" y="1411288"/>
          <p14:tracePt t="28444" x="5822950" y="1411288"/>
          <p14:tracePt t="28571" x="5830888" y="1411288"/>
          <p14:tracePt t="28584" x="5848350" y="1411288"/>
          <p14:tracePt t="28596" x="5867400" y="1411288"/>
          <p14:tracePt t="28609" x="5884863" y="1419225"/>
          <p14:tracePt t="28622" x="5902325" y="1419225"/>
          <p14:tracePt t="28634" x="5919788" y="1419225"/>
          <p14:tracePt t="28660" x="5929313" y="1419225"/>
          <p14:tracePt t="28711" x="5938838" y="1419225"/>
          <p14:tracePt t="28864" x="5946775" y="1419225"/>
          <p14:tracePt t="28877" x="5973763" y="1419225"/>
          <p14:tracePt t="28889" x="6062663" y="1438275"/>
          <p14:tracePt t="28902" x="6357938" y="1465263"/>
          <p14:tracePt t="28914" x="6938963" y="1517650"/>
          <p14:tracePt t="28928" x="7616825" y="1581150"/>
          <p14:tracePt t="28944" x="8089900" y="1616075"/>
          <p14:tracePt t="28961" x="8375650" y="1643063"/>
          <p14:tracePt t="28978" x="8582025" y="1670050"/>
          <p14:tracePt t="28994" x="8599488" y="1679575"/>
          <p14:tracePt t="29016" x="8609013" y="1679575"/>
          <p14:tracePt t="29041" x="8616950" y="1679575"/>
          <p14:tracePt t="29181" x="8589963" y="1633538"/>
          <p14:tracePt t="29194" x="8537575" y="1527175"/>
          <p14:tracePt t="29207" x="8456613" y="1393825"/>
          <p14:tracePt t="29219" x="8367713" y="1223963"/>
          <p14:tracePt t="29232" x="8286750" y="1133475"/>
          <p14:tracePt t="29245" x="8242300" y="1081088"/>
          <p14:tracePt t="29260" x="8170863" y="1017588"/>
          <p14:tracePt t="29277" x="8116888" y="990600"/>
          <p14:tracePt t="29293" x="8054975" y="973138"/>
          <p14:tracePt t="29310" x="7894638" y="946150"/>
          <p14:tracePt t="29327" x="7769225" y="946150"/>
          <p14:tracePt t="29343" x="7653338" y="946150"/>
          <p14:tracePt t="29360" x="7466013" y="973138"/>
          <p14:tracePt t="29377" x="7402513" y="1000125"/>
          <p14:tracePt t="29393" x="7367588" y="1000125"/>
          <p14:tracePt t="29410" x="7348538" y="1017588"/>
          <p14:tracePt t="29486" x="7348538" y="1027113"/>
          <p14:tracePt t="29511" x="7348538" y="1036638"/>
          <p14:tracePt t="29524" x="7348538" y="1044575"/>
          <p14:tracePt t="29537" x="7348538" y="1062038"/>
          <p14:tracePt t="29549" x="7348538" y="1089025"/>
          <p14:tracePt t="29562" x="7348538" y="1125538"/>
          <p14:tracePt t="29576" x="7348538" y="1152525"/>
          <p14:tracePt t="29593" x="7358063" y="1196975"/>
          <p14:tracePt t="29609" x="7367588" y="1231900"/>
          <p14:tracePt t="29626" x="7419975" y="1285875"/>
          <p14:tracePt t="29643" x="7466013" y="1322388"/>
          <p14:tracePt t="29659" x="7537450" y="1357313"/>
          <p14:tracePt t="29677" x="7742238" y="1428750"/>
          <p14:tracePt t="29692" x="7867650" y="1465263"/>
          <p14:tracePt t="29709" x="7991475" y="1500188"/>
          <p14:tracePt t="29726" x="8108950" y="1517650"/>
          <p14:tracePt t="29742" x="8277225" y="1562100"/>
          <p14:tracePt t="29759" x="8304213" y="1562100"/>
          <p14:tracePt t="29776" x="8323263" y="1562100"/>
          <p14:tracePt t="29792" x="8331200" y="1562100"/>
          <p14:tracePt t="29930" x="8323263" y="1554163"/>
          <p14:tracePt t="29943" x="8259763" y="1517650"/>
          <p14:tracePt t="29956" x="8161338" y="1455738"/>
          <p14:tracePt t="29968" x="8037513" y="1374775"/>
          <p14:tracePt t="29981" x="7947025" y="1322388"/>
          <p14:tracePt t="29994" x="7902575" y="1285875"/>
          <p14:tracePt t="30008" x="7858125" y="1268413"/>
          <p14:tracePt t="30025" x="7840663" y="1268413"/>
          <p14:tracePt t="30042" x="7823200" y="1258888"/>
          <p14:tracePt t="30058" x="7796213" y="1258888"/>
          <p14:tracePt t="30083" x="7777163" y="1258888"/>
          <p14:tracePt t="31075" x="7840663" y="1258888"/>
          <p14:tracePt t="31087" x="8116888" y="1276350"/>
          <p14:tracePt t="31100" x="8680450" y="1366838"/>
          <p14:tracePt t="31113" x="9313863" y="1509713"/>
          <p14:tracePt t="31125" x="9590088" y="1581150"/>
          <p14:tracePt t="31140" x="9653588" y="1598613"/>
          <p14:tracePt t="31157" x="9671050" y="1608138"/>
          <p14:tracePt t="31173" x="9680575" y="1608138"/>
          <p14:tracePt t="31227" x="9688513" y="1608138"/>
          <p14:tracePt t="31316" x="9698038" y="1608138"/>
          <p14:tracePt t="31329" x="9715500" y="1608138"/>
          <p14:tracePt t="31342" x="9759950" y="1608138"/>
          <p14:tracePt t="31354" x="9831388" y="1608138"/>
          <p14:tracePt t="31367" x="9894888" y="1608138"/>
          <p14:tracePt t="31380" x="9956800" y="1598613"/>
          <p14:tracePt t="31392" x="9983788" y="1598613"/>
          <p14:tracePt t="31418" x="9991725" y="1598613"/>
          <p14:tracePt t="31456" x="10001250" y="1598613"/>
          <p14:tracePt t="31710" x="10001250" y="1589088"/>
          <p14:tracePt t="33567" x="9983788" y="1589088"/>
          <p14:tracePt t="33580" x="9902825" y="1571625"/>
          <p14:tracePt t="33593" x="9688513" y="1536700"/>
          <p14:tracePt t="33605" x="9232900" y="1465263"/>
          <p14:tracePt t="33619" x="8796338" y="1374775"/>
          <p14:tracePt t="33635" x="8582025" y="1347788"/>
          <p14:tracePt t="33652" x="8510588" y="1330325"/>
          <p14:tracePt t="33669" x="8456613" y="1330325"/>
          <p14:tracePt t="33694" x="8447088" y="1330325"/>
          <p14:tracePt t="33707" x="8439150" y="1330325"/>
          <p14:tracePt t="33720" x="8429625" y="1330325"/>
          <p14:tracePt t="33735" x="8402638" y="1330325"/>
          <p14:tracePt t="33751" x="8375650" y="1330325"/>
          <p14:tracePt t="33768" x="8340725" y="1330325"/>
          <p14:tracePt t="33785" x="8224838" y="1330325"/>
          <p14:tracePt t="33801" x="8170863" y="1330325"/>
          <p14:tracePt t="33818" x="8126413" y="1330325"/>
          <p14:tracePt t="33835" x="8081963" y="1330325"/>
          <p14:tracePt t="33851" x="8062913" y="1330325"/>
          <p14:tracePt t="33868" x="8045450" y="1330325"/>
          <p14:tracePt t="33885" x="7983538" y="1330325"/>
          <p14:tracePt t="33901" x="7956550" y="1330325"/>
          <p14:tracePt t="33918" x="7947025" y="1330325"/>
          <p14:tracePt t="33935" x="7939088" y="1330325"/>
          <p14:tracePt t="33951" x="7929563" y="1330325"/>
          <p14:tracePt t="34037" x="7956550" y="1322388"/>
          <p14:tracePt t="34050" x="8054975" y="1322388"/>
          <p14:tracePt t="34062" x="8259763" y="1295400"/>
          <p14:tracePt t="34075" x="8634413" y="1276350"/>
          <p14:tracePt t="34088" x="8912225" y="1268413"/>
          <p14:tracePt t="34101" x="9063038" y="1268413"/>
          <p14:tracePt t="34120" x="9161463" y="1268413"/>
          <p14:tracePt t="34134" x="9251950" y="1268413"/>
          <p14:tracePt t="34151" x="9323388" y="1268413"/>
          <p14:tracePt t="34167" x="9394825" y="1268413"/>
          <p14:tracePt t="34184" x="9420225" y="1268413"/>
          <p14:tracePt t="34201" x="9429750" y="1268413"/>
          <p14:tracePt t="34217" x="9456738" y="1268413"/>
          <p14:tracePt t="34234" x="9474200" y="1268413"/>
          <p14:tracePt t="34250" x="9491663" y="1285875"/>
          <p14:tracePt t="34267" x="9528175" y="1312863"/>
          <p14:tracePt t="34284" x="9555163" y="1330325"/>
          <p14:tracePt t="34300" x="9572625" y="1347788"/>
          <p14:tracePt t="34318" x="9590088" y="1357313"/>
          <p14:tracePt t="34334" x="9617075" y="1366838"/>
          <p14:tracePt t="34350" x="9634538" y="1374775"/>
          <p14:tracePt t="34367" x="9661525" y="1384300"/>
          <p14:tracePt t="34383" x="9671050" y="1384300"/>
          <p14:tracePt t="34400" x="9680575" y="1393825"/>
          <p14:tracePt t="34418" x="9688513" y="1393825"/>
          <p14:tracePt t="34433" x="9688513" y="1401763"/>
          <p14:tracePt t="34450" x="9705975" y="1401763"/>
          <p14:tracePt t="34467" x="9705975" y="1411288"/>
          <p14:tracePt t="34483" x="9715500" y="1411288"/>
          <p14:tracePt t="34519" x="9715500" y="1419225"/>
          <p14:tracePt t="40436" x="9688513" y="1419225"/>
          <p14:tracePt t="40448" x="9644063" y="1446213"/>
          <p14:tracePt t="40461" x="9555163" y="1490663"/>
          <p14:tracePt t="40474" x="9429750" y="1527175"/>
          <p14:tracePt t="40489" x="9224963" y="1581150"/>
          <p14:tracePt t="40505" x="9099550" y="1625600"/>
          <p14:tracePt t="40522" x="8974138" y="1660525"/>
          <p14:tracePt t="40539" x="8813800" y="1697038"/>
          <p14:tracePt t="40555" x="8751888" y="1704975"/>
          <p14:tracePt t="40572" x="8705850" y="1714500"/>
          <p14:tracePt t="40588" x="8661400" y="1714500"/>
          <p14:tracePt t="40605" x="8634413" y="1724025"/>
          <p14:tracePt t="40621" x="8616950" y="1724025"/>
          <p14:tracePt t="40639" x="8572500" y="1724025"/>
          <p14:tracePt t="40655" x="8545513" y="1731963"/>
          <p14:tracePt t="40671" x="8510588" y="1741488"/>
          <p14:tracePt t="40688" x="8474075" y="1751013"/>
          <p14:tracePt t="40705" x="8394700" y="1768475"/>
          <p14:tracePt t="40721" x="8367713" y="1768475"/>
          <p14:tracePt t="40738" x="8348663" y="1768475"/>
          <p14:tracePt t="40755" x="8331200" y="1776413"/>
          <p14:tracePt t="41135" x="8323263" y="1776413"/>
          <p14:tracePt t="41148" x="8313738" y="1776413"/>
          <p14:tracePt t="41160" x="8296275" y="1776413"/>
          <p14:tracePt t="41173" x="8242300" y="1776413"/>
          <p14:tracePt t="41187" x="8170863" y="1785938"/>
          <p14:tracePt t="41204" x="8062913" y="1795463"/>
          <p14:tracePt t="41220" x="7929563" y="1803400"/>
          <p14:tracePt t="41237" x="7688263" y="1830388"/>
          <p14:tracePt t="41253" x="7572375" y="1830388"/>
          <p14:tracePt t="41270" x="7491413" y="1830388"/>
          <p14:tracePt t="41287" x="7323138" y="1830388"/>
          <p14:tracePt t="41304" x="7259638" y="1830388"/>
          <p14:tracePt t="41320" x="7205663" y="1830388"/>
          <p14:tracePt t="41337" x="7170738" y="1830388"/>
          <p14:tracePt t="41353" x="7134225" y="1830388"/>
          <p14:tracePt t="41370" x="7126288" y="1830388"/>
          <p14:tracePt t="41387" x="7116763" y="1830388"/>
          <p14:tracePt t="41404" x="7116763" y="1822450"/>
          <p14:tracePt t="41630" x="7108825" y="1822450"/>
          <p14:tracePt t="41643" x="7081838" y="1822450"/>
          <p14:tracePt t="41655" x="7027863" y="1822450"/>
          <p14:tracePt t="41669" x="6965950" y="1822450"/>
          <p14:tracePt t="41686" x="6884988" y="1822450"/>
          <p14:tracePt t="41703" x="6786563" y="1822450"/>
          <p14:tracePt t="41720" x="6661150" y="1822450"/>
          <p14:tracePt t="41736" x="6634163" y="1822450"/>
          <p14:tracePt t="41753" x="6599238" y="1822450"/>
          <p14:tracePt t="41769" x="6554788" y="1822450"/>
          <p14:tracePt t="41786" x="6518275" y="1822450"/>
          <p14:tracePt t="41803" x="6491288" y="1822450"/>
          <p14:tracePt t="41819" x="6465888" y="1822450"/>
          <p14:tracePt t="41836" x="6429375" y="1822450"/>
          <p14:tracePt t="41852" x="6419850" y="1822450"/>
          <p14:tracePt t="41869" x="6411913" y="1822450"/>
          <p14:tracePt t="42380" x="6394450" y="1822450"/>
          <p14:tracePt t="42393" x="6375400" y="1822450"/>
          <p14:tracePt t="42406" x="6303963" y="1822450"/>
          <p14:tracePt t="42419" x="6197600" y="1830388"/>
          <p14:tracePt t="42435" x="6018213" y="1857375"/>
          <p14:tracePt t="42451" x="5813425" y="1884363"/>
          <p14:tracePt t="42468" x="5589588" y="1919288"/>
          <p14:tracePt t="42485" x="5330825" y="1955800"/>
          <p14:tracePt t="42501" x="5224463" y="1965325"/>
          <p14:tracePt t="42518" x="5133975" y="1965325"/>
          <p14:tracePt t="42535" x="5000625" y="1973263"/>
          <p14:tracePt t="42551" x="4946650" y="1973263"/>
          <p14:tracePt t="42568" x="4902200" y="1973263"/>
          <p14:tracePt t="42584" x="4813300" y="1973263"/>
          <p14:tracePt t="42601" x="4776788" y="1973263"/>
          <p14:tracePt t="42618" x="4741863" y="1973263"/>
          <p14:tracePt t="42634" x="4687888" y="1973263"/>
          <p14:tracePt t="42651" x="4679950" y="1973263"/>
          <p14:tracePt t="42672" x="4670425" y="1973263"/>
          <p14:tracePt t="42685" x="4660900" y="1973263"/>
          <p14:tracePt t="42837" x="4670425" y="1973263"/>
          <p14:tracePt t="42850" x="4705350" y="1973263"/>
          <p14:tracePt t="42863" x="4813300" y="1982788"/>
          <p14:tracePt t="42876" x="4965700" y="2009775"/>
          <p14:tracePt t="42888" x="5251450" y="2027238"/>
          <p14:tracePt t="42902" x="5608638" y="2071688"/>
          <p14:tracePt t="42917" x="5938838" y="2108200"/>
          <p14:tracePt t="42934" x="6323013" y="2152650"/>
          <p14:tracePt t="42950" x="6804025" y="2224088"/>
          <p14:tracePt t="42967" x="7867650" y="2357438"/>
          <p14:tracePt t="42984" x="8232775" y="2419350"/>
          <p14:tracePt t="43000" x="8447088" y="2455863"/>
          <p14:tracePt t="43017" x="8609013" y="2500313"/>
          <p14:tracePt t="43034" x="8626475" y="2509838"/>
          <p14:tracePt t="43050" x="8643938" y="2509838"/>
          <p14:tracePt t="43295" x="8680450" y="2509838"/>
          <p14:tracePt t="43308" x="8742363" y="2482850"/>
          <p14:tracePt t="43321" x="8894763" y="2411413"/>
          <p14:tracePt t="43334" x="9144000" y="2339975"/>
          <p14:tracePt t="43350" x="9331325" y="2259013"/>
          <p14:tracePt t="43366" x="9420225" y="2232025"/>
          <p14:tracePt t="43383" x="9474200" y="2214563"/>
          <p14:tracePt t="43400" x="9501188" y="2197100"/>
          <p14:tracePt t="43416" x="9510713" y="2197100"/>
          <p14:tracePt t="43447" x="9518650" y="2197100"/>
          <p14:tracePt t="43778" x="9491663" y="2197100"/>
          <p14:tracePt t="43791" x="9420225" y="2197100"/>
          <p14:tracePt t="43803" x="9251950" y="2197100"/>
          <p14:tracePt t="43817" x="8966200" y="2214563"/>
          <p14:tracePt t="43832" x="8715375" y="2224088"/>
          <p14:tracePt t="43849" x="8555038" y="2241550"/>
          <p14:tracePt t="43865" x="8483600" y="2251075"/>
          <p14:tracePt t="43882" x="8402638" y="2251075"/>
          <p14:tracePt t="43899" x="8385175" y="2251075"/>
          <p14:tracePt t="43915" x="8375650" y="2251075"/>
          <p14:tracePt t="43932" x="8367713" y="2251075"/>
          <p14:tracePt t="44223" x="8358188" y="2251075"/>
          <p14:tracePt t="44236" x="8331200" y="2251075"/>
          <p14:tracePt t="44248" x="8296275" y="2251075"/>
          <p14:tracePt t="44261" x="8188325" y="2251075"/>
          <p14:tracePt t="44274" x="8054975" y="2251075"/>
          <p14:tracePt t="44286" x="7848600" y="2251075"/>
          <p14:tracePt t="44299" x="7680325" y="2251075"/>
          <p14:tracePt t="44314" x="7572375" y="2251075"/>
          <p14:tracePt t="44331" x="7483475" y="2251075"/>
          <p14:tracePt t="44348" x="7394575" y="2251075"/>
          <p14:tracePt t="44364" x="7277100" y="2251075"/>
          <p14:tracePt t="44381" x="7224713" y="2251075"/>
          <p14:tracePt t="44398" x="7197725" y="2251075"/>
          <p14:tracePt t="44414" x="7170738" y="2251075"/>
          <p14:tracePt t="44431" x="7161213" y="2251075"/>
          <p14:tracePt t="44448" x="7153275" y="2251075"/>
          <p14:tracePt t="44553" x="7143750" y="2251075"/>
          <p14:tracePt t="44565" x="7134225" y="2251075"/>
          <p14:tracePt t="44579" x="7126288" y="2251075"/>
          <p14:tracePt t="44591" x="7099300" y="2251075"/>
          <p14:tracePt t="44604" x="7062788" y="2251075"/>
          <p14:tracePt t="44616" x="7018338" y="2268538"/>
          <p14:tracePt t="44630" x="6956425" y="2268538"/>
          <p14:tracePt t="44647" x="6902450" y="2286000"/>
          <p14:tracePt t="44664" x="6858000" y="2286000"/>
          <p14:tracePt t="44681" x="6786563" y="2295525"/>
          <p14:tracePt t="44697" x="6769100" y="2295525"/>
          <p14:tracePt t="44714" x="6751638" y="2295525"/>
          <p14:tracePt t="44731" x="6742113" y="2295525"/>
          <p14:tracePt t="44769" x="6732588" y="2295525"/>
          <p14:tracePt t="46561" x="6724650" y="2295525"/>
          <p14:tracePt t="46574" x="6715125" y="2295525"/>
          <p14:tracePt t="46586" x="6688138" y="2295525"/>
          <p14:tracePt t="46599" x="6634163" y="2303463"/>
          <p14:tracePt t="46612" x="6554788" y="2312988"/>
          <p14:tracePt t="46627" x="6438900" y="2312988"/>
          <p14:tracePt t="46644" x="6323013" y="2322513"/>
          <p14:tracePt t="46660" x="6215063" y="2322513"/>
          <p14:tracePt t="46677" x="6010275" y="2322513"/>
          <p14:tracePt t="46693" x="5919788" y="2322513"/>
          <p14:tracePt t="46710" x="5830888" y="2322513"/>
          <p14:tracePt t="46726" x="5680075" y="2322513"/>
          <p14:tracePt t="46743" x="5599113" y="2322513"/>
          <p14:tracePt t="46760" x="5545138" y="2322513"/>
          <p14:tracePt t="46777" x="5473700" y="2322513"/>
          <p14:tracePt t="46793" x="5465763" y="2322513"/>
          <p14:tracePt t="46810" x="5456238" y="2322513"/>
          <p14:tracePt t="47031" x="5438775" y="2322513"/>
          <p14:tracePt t="47044" x="5402263" y="2322513"/>
          <p14:tracePt t="47057" x="5322888" y="2322513"/>
          <p14:tracePt t="47069" x="5214938" y="2322513"/>
          <p14:tracePt t="47082" x="5027613" y="2330450"/>
          <p14:tracePt t="47095" x="4875213" y="2339975"/>
          <p14:tracePt t="47109" x="4741863" y="2347913"/>
          <p14:tracePt t="47126" x="4652963" y="2347913"/>
          <p14:tracePt t="47142" x="4589463" y="2357438"/>
          <p14:tracePt t="47159" x="4545013" y="2366963"/>
          <p14:tracePt t="47176" x="4537075" y="2366963"/>
          <p14:tracePt t="47192" x="4527550" y="2366963"/>
          <p14:tracePt t="47311" x="4554538" y="2366963"/>
          <p14:tracePt t="47323" x="4660900" y="2366963"/>
          <p14:tracePt t="47336" x="4991100" y="2384425"/>
          <p14:tracePt t="47349" x="5670550" y="2438400"/>
          <p14:tracePt t="47361" x="6518275" y="2536825"/>
          <p14:tracePt t="47375" x="7224713" y="2660650"/>
          <p14:tracePt t="47392" x="8010525" y="2795588"/>
          <p14:tracePt t="47408" x="8742363" y="2938463"/>
          <p14:tracePt t="47425" x="9867900" y="3179763"/>
          <p14:tracePt t="47442" x="10153650" y="3303588"/>
          <p14:tracePt t="47458" x="10385425" y="3429000"/>
          <p14:tracePt t="47475" x="10483850" y="3490913"/>
          <p14:tracePt t="47492" x="10528300" y="3536950"/>
          <p14:tracePt t="47743" x="10537825" y="3527425"/>
          <p14:tracePt t="47756" x="10563225" y="3455988"/>
          <p14:tracePt t="47769" x="10626725" y="3357563"/>
          <p14:tracePt t="47781" x="10706100" y="3232150"/>
          <p14:tracePt t="47794" x="10752138" y="3152775"/>
          <p14:tracePt t="47808" x="10804525" y="3081338"/>
          <p14:tracePt t="47824" x="10814050" y="3044825"/>
          <p14:tracePt t="47842" x="10831513" y="3017838"/>
          <p14:tracePt t="47858" x="10841038" y="2990850"/>
          <p14:tracePt t="47874" x="10841038" y="2982913"/>
          <p14:tracePt t="68211" x="10823575" y="2973388"/>
          <p14:tracePt t="68224" x="10769600" y="2946400"/>
          <p14:tracePt t="68237" x="10617200" y="2894013"/>
          <p14:tracePt t="68250" x="10367963" y="2786063"/>
          <p14:tracePt t="68262" x="10063163" y="2697163"/>
          <p14:tracePt t="68275" x="9885363" y="2643188"/>
          <p14:tracePt t="68288" x="9813925" y="2625725"/>
          <p14:tracePt t="68302" x="9759950" y="2616200"/>
          <p14:tracePt t="68318" x="9715500" y="2616200"/>
          <p14:tracePt t="68335" x="9680575" y="2608263"/>
          <p14:tracePt t="68352" x="9590088" y="2598738"/>
          <p14:tracePt t="68368" x="9545638" y="2598738"/>
          <p14:tracePt t="68385" x="9510713" y="2598738"/>
          <p14:tracePt t="68403" x="9420225" y="2598738"/>
          <p14:tracePt t="68418" x="9358313" y="2598738"/>
          <p14:tracePt t="68435" x="9286875" y="2598738"/>
          <p14:tracePt t="68451" x="9215438" y="2598738"/>
          <p14:tracePt t="68468" x="9126538" y="2598738"/>
          <p14:tracePt t="68485" x="9090025" y="2598738"/>
          <p14:tracePt t="68501" x="9055100" y="2598738"/>
          <p14:tracePt t="68518" x="8983663" y="2616200"/>
          <p14:tracePt t="68535" x="8939213" y="2633663"/>
          <p14:tracePt t="68551" x="8875713" y="2660650"/>
          <p14:tracePt t="68568" x="8786813" y="2724150"/>
          <p14:tracePt t="68584" x="8759825" y="2741613"/>
          <p14:tracePt t="68601" x="8724900" y="2768600"/>
          <p14:tracePt t="68618" x="8653463" y="2822575"/>
          <p14:tracePt t="68634" x="8616950" y="2840038"/>
          <p14:tracePt t="68651" x="8599488" y="2857500"/>
          <p14:tracePt t="68668" x="8589963" y="2857500"/>
          <p14:tracePt t="68923" x="8562975" y="2857500"/>
          <p14:tracePt t="68936" x="8528050" y="2857500"/>
          <p14:tracePt t="68949" x="8439150" y="2857500"/>
          <p14:tracePt t="68962" x="8331200" y="2857500"/>
          <p14:tracePt t="68975" x="8153400" y="2857500"/>
          <p14:tracePt t="68987" x="7974013" y="2857500"/>
          <p14:tracePt t="69001" x="7796213" y="2857500"/>
          <p14:tracePt t="69017" x="7697788" y="2857500"/>
          <p14:tracePt t="69034" x="7616825" y="2857500"/>
          <p14:tracePt t="69051" x="7466013" y="2857500"/>
          <p14:tracePt t="69067" x="7412038" y="2857500"/>
          <p14:tracePt t="69084" x="7375525" y="2867025"/>
          <p14:tracePt t="69100" x="7358063" y="2867025"/>
          <p14:tracePt t="69117" x="7340600" y="2874963"/>
          <p14:tracePt t="73834" x="7340600" y="2894013"/>
          <p14:tracePt t="73847" x="7323138" y="2965450"/>
          <p14:tracePt t="73859" x="7251700" y="3152775"/>
          <p14:tracePt t="73872" x="7027863" y="3517900"/>
          <p14:tracePt t="73885" x="6705600" y="3830638"/>
          <p14:tracePt t="73897" x="6197600" y="4143375"/>
          <p14:tracePt t="73910" x="5724525" y="4286250"/>
          <p14:tracePt t="73924" x="5241925" y="4357688"/>
          <p14:tracePt t="73941" x="4867275" y="4375150"/>
          <p14:tracePt t="73958" x="4562475" y="4375150"/>
          <p14:tracePt t="73974" x="4295775" y="4330700"/>
          <p14:tracePt t="73991" x="4205288" y="4232275"/>
          <p14:tracePt t="74007" x="4152900" y="4125913"/>
          <p14:tracePt t="74024" x="4133850" y="3875088"/>
          <p14:tracePt t="74041" x="4259263" y="3724275"/>
          <p14:tracePt t="74057" x="4545013" y="3554413"/>
          <p14:tracePt t="74074" x="5010150" y="3446463"/>
          <p14:tracePt t="74092" x="6062663" y="3357563"/>
          <p14:tracePt t="74107" x="6562725" y="3367088"/>
          <p14:tracePt t="74124" x="7027863" y="3438525"/>
          <p14:tracePt t="74140" x="7688263" y="3705225"/>
          <p14:tracePt t="74157" x="7867650" y="3776663"/>
          <p14:tracePt t="74174" x="7983538" y="3830638"/>
          <p14:tracePt t="74192" x="8153400" y="3902075"/>
          <p14:tracePt t="74207" x="8188325" y="3911600"/>
          <p14:tracePt t="74224" x="8205788" y="3911600"/>
          <p14:tracePt t="74240" x="8215313" y="3919538"/>
          <p14:tracePt t="75194" x="8188325" y="3919538"/>
          <p14:tracePt t="75207" x="8143875" y="3911600"/>
          <p14:tracePt t="75220" x="8027988" y="3830638"/>
          <p14:tracePt t="75232" x="7742238" y="3705225"/>
          <p14:tracePt t="75245" x="7277100" y="3482975"/>
          <p14:tracePt t="75258" x="6875463" y="3313113"/>
          <p14:tracePt t="75272" x="6572250" y="3197225"/>
          <p14:tracePt t="75288" x="6367463" y="3116263"/>
          <p14:tracePt t="75305" x="6276975" y="3062288"/>
          <p14:tracePt t="75322" x="6205538" y="3027363"/>
          <p14:tracePt t="75338" x="6197600" y="3017838"/>
          <p14:tracePt t="75359" x="6188075" y="3009900"/>
          <p14:tracePt t="75436" x="6215063" y="3009900"/>
          <p14:tracePt t="75448" x="6286500" y="3009900"/>
          <p14:tracePt t="75461" x="6384925" y="3009900"/>
          <p14:tracePt t="75474" x="6518275" y="3009900"/>
          <p14:tracePt t="75488" x="6634163" y="3009900"/>
          <p14:tracePt t="75504" x="6724650" y="3009900"/>
          <p14:tracePt t="75521" x="6786563" y="3017838"/>
          <p14:tracePt t="75538" x="6894513" y="3017838"/>
          <p14:tracePt t="75554" x="6938963" y="3027363"/>
          <p14:tracePt t="75572" x="6973888" y="3036888"/>
          <p14:tracePt t="75588" x="7045325" y="3044825"/>
          <p14:tracePt t="75604" x="7072313" y="3054350"/>
          <p14:tracePt t="75621" x="7081838" y="3054350"/>
          <p14:tracePt t="75638" x="7089775" y="3062288"/>
          <p14:tracePt t="75654" x="7099300" y="3062288"/>
          <p14:tracePt t="75671" x="7108825" y="3062288"/>
          <p14:tracePt t="75728" x="7099300" y="3062288"/>
          <p14:tracePt t="75740" x="7054850" y="3062288"/>
          <p14:tracePt t="75753" x="6965950" y="3062288"/>
          <p14:tracePt t="75766" x="6831013" y="3062288"/>
          <p14:tracePt t="75779" x="6661150" y="3071813"/>
          <p14:tracePt t="75791" x="6562725" y="3071813"/>
          <p14:tracePt t="75804" x="6518275" y="3071813"/>
          <p14:tracePt t="75821" x="6491288" y="3071813"/>
          <p14:tracePt t="75837" x="6473825" y="3071813"/>
          <p14:tracePt t="76873" x="6465888" y="3071813"/>
          <p14:tracePt t="76886" x="6456363" y="3071813"/>
          <p14:tracePt t="76898" x="6429375" y="3071813"/>
          <p14:tracePt t="76911" x="6375400" y="3071813"/>
          <p14:tracePt t="76923" x="6286500" y="3071813"/>
          <p14:tracePt t="76937" x="6170613" y="3071813"/>
          <p14:tracePt t="76952" x="6045200" y="3071813"/>
          <p14:tracePt t="76968" x="5938838" y="3071813"/>
          <p14:tracePt t="76985" x="5875338" y="3071813"/>
          <p14:tracePt t="77002" x="5776913" y="3071813"/>
          <p14:tracePt t="77018" x="5751513" y="3071813"/>
          <p14:tracePt t="77035" x="5732463" y="3071813"/>
          <p14:tracePt t="77053" x="5680075" y="3071813"/>
          <p14:tracePt t="77068" x="5661025" y="3071813"/>
          <p14:tracePt t="77085" x="5643563" y="3071813"/>
          <p14:tracePt t="77102" x="5608638" y="3071813"/>
          <p14:tracePt t="77127" x="5599113" y="3071813"/>
          <p14:tracePt t="77152" x="5589588" y="3071813"/>
          <p14:tracePt t="77191" x="5589588" y="3081338"/>
          <p14:tracePt t="77229" x="5589588" y="3089275"/>
          <p14:tracePt t="77267" x="5572125" y="3089275"/>
          <p14:tracePt t="77280" x="5545138" y="3089275"/>
          <p14:tracePt t="77292" x="5518150" y="3089275"/>
          <p14:tracePt t="77305" x="5483225" y="3098800"/>
          <p14:tracePt t="77318" x="5446713" y="3098800"/>
          <p14:tracePt t="77335" x="5402263" y="3108325"/>
          <p14:tracePt t="77351" x="5367338" y="3108325"/>
          <p14:tracePt t="77368" x="5322888" y="3116263"/>
          <p14:tracePt t="77384" x="5276850" y="3116263"/>
          <p14:tracePt t="77401" x="5224463" y="3116263"/>
          <p14:tracePt t="77418" x="5187950" y="3125788"/>
          <p14:tracePt t="77434" x="5126038" y="3133725"/>
          <p14:tracePt t="77451" x="5116513" y="3133725"/>
          <p14:tracePt t="77467" x="5108575" y="3133725"/>
          <p14:tracePt t="77484" x="5099050" y="3133725"/>
          <p14:tracePt t="77533" x="5089525" y="3133725"/>
          <p14:tracePt t="77979" x="5108575" y="3133725"/>
          <p14:tracePt t="77991" x="5214938" y="3133725"/>
          <p14:tracePt t="78004" x="5491163" y="3108325"/>
          <p14:tracePt t="78017" x="6072188" y="3062288"/>
          <p14:tracePt t="78033" x="6688138" y="3044825"/>
          <p14:tracePt t="78050" x="7134225" y="3044825"/>
          <p14:tracePt t="78066" x="7456488" y="3044825"/>
          <p14:tracePt t="78083" x="8081963" y="3116263"/>
          <p14:tracePt t="78100" x="8323263" y="3187700"/>
          <p14:tracePt t="78116" x="8528050" y="3241675"/>
          <p14:tracePt t="78133" x="8769350" y="3330575"/>
          <p14:tracePt t="78149" x="8831263" y="3348038"/>
          <p14:tracePt t="78166" x="8875713" y="3375025"/>
          <p14:tracePt t="78183" x="8902700" y="3375025"/>
          <p14:tracePt t="78500" x="8929688" y="3375025"/>
          <p14:tracePt t="78512" x="8983663" y="3375025"/>
          <p14:tracePt t="78525" x="9082088" y="3375025"/>
          <p14:tracePt t="78538" x="9215438" y="3375025"/>
          <p14:tracePt t="78551" x="9348788" y="3375025"/>
          <p14:tracePt t="78565" x="9439275" y="3375025"/>
          <p14:tracePt t="78582" x="9510713" y="3375025"/>
          <p14:tracePt t="78599" x="9555163" y="3375025"/>
          <p14:tracePt t="78616" x="9626600" y="3375025"/>
          <p14:tracePt t="78632" x="9644063" y="3375025"/>
          <p14:tracePt t="78652" x="9653588" y="3375025"/>
          <p14:tracePt t="78665" x="9661525" y="3375025"/>
          <p14:tracePt t="78716" x="9671050" y="3375025"/>
          <p14:tracePt t="79670" x="9653588" y="3375025"/>
          <p14:tracePt t="79683" x="9626600" y="3367088"/>
          <p14:tracePt t="79695" x="9582150" y="3348038"/>
          <p14:tracePt t="79708" x="9510713" y="3322638"/>
          <p14:tracePt t="79721" x="9402763" y="3295650"/>
          <p14:tracePt t="79733" x="9331325" y="3259138"/>
          <p14:tracePt t="79747" x="9269413" y="3251200"/>
          <p14:tracePt t="79763" x="9205913" y="3232150"/>
          <p14:tracePt t="79780" x="9153525" y="3224213"/>
          <p14:tracePt t="79797" x="9055100" y="3214688"/>
          <p14:tracePt t="79813" x="9010650" y="3214688"/>
          <p14:tracePt t="79830" x="8974138" y="3214688"/>
          <p14:tracePt t="79846" x="8939213" y="3214688"/>
          <p14:tracePt t="79863" x="8875713" y="3214688"/>
          <p14:tracePt t="79879" x="8823325" y="3214688"/>
          <p14:tracePt t="79896" x="8786813" y="3214688"/>
          <p14:tracePt t="79913" x="8697913" y="3214688"/>
          <p14:tracePt t="79929" x="8661400" y="3214688"/>
          <p14:tracePt t="79946" x="8643938" y="3214688"/>
          <p14:tracePt t="79963" x="8616950" y="3214688"/>
          <p14:tracePt t="79987" x="8599488" y="3214688"/>
          <p14:tracePt t="80026" x="8589963" y="3214688"/>
          <p14:tracePt t="80102" x="8582025" y="3214688"/>
          <p14:tracePt t="80114" x="8572500" y="3214688"/>
          <p14:tracePt t="80127" x="8562975" y="3214688"/>
          <p14:tracePt t="80140" x="8545513" y="3214688"/>
          <p14:tracePt t="80153" x="8510588" y="3214688"/>
          <p14:tracePt t="80165" x="8474075" y="3214688"/>
          <p14:tracePt t="80179" x="8420100" y="3214688"/>
          <p14:tracePt t="80196" x="8402638" y="3214688"/>
          <p14:tracePt t="80212" x="8394700" y="3214688"/>
          <p14:tracePt t="80229" x="8375650" y="3214688"/>
          <p14:tracePt t="80254" x="8367713" y="3214688"/>
          <p14:tracePt t="80343" x="8358188" y="3214688"/>
          <p14:tracePt t="80356" x="8348663" y="3214688"/>
          <p14:tracePt t="80369" x="8340725" y="3214688"/>
          <p14:tracePt t="80381" x="8323263" y="3214688"/>
          <p14:tracePt t="80395" x="8277225" y="3214688"/>
          <p14:tracePt t="80412" x="8224838" y="3214688"/>
          <p14:tracePt t="80428" x="8161338" y="3214688"/>
          <p14:tracePt t="80445" x="8018463" y="3241675"/>
          <p14:tracePt t="80462" x="7956550" y="3251200"/>
          <p14:tracePt t="80478" x="7902575" y="3268663"/>
          <p14:tracePt t="80496" x="7796213" y="3268663"/>
          <p14:tracePt t="80512" x="7759700" y="3268663"/>
          <p14:tracePt t="80528" x="7705725" y="3268663"/>
          <p14:tracePt t="80545" x="7680325" y="3268663"/>
          <p14:tracePt t="80561" x="7626350" y="3268663"/>
          <p14:tracePt t="80578" x="7616825" y="3268663"/>
          <p14:tracePt t="82034" x="7608888" y="3268663"/>
          <p14:tracePt t="82047" x="7599363" y="3268663"/>
          <p14:tracePt t="82060" x="7581900" y="3268663"/>
          <p14:tracePt t="82072" x="7527925" y="3268663"/>
          <p14:tracePt t="82085" x="7358063" y="3268663"/>
          <p14:tracePt t="82098" x="6965950" y="3268663"/>
          <p14:tracePt t="82111" x="6340475" y="3268663"/>
          <p14:tracePt t="82125" x="5822950" y="3268663"/>
          <p14:tracePt t="82142" x="5518150" y="3268663"/>
          <p14:tracePt t="82158" x="5384800" y="3259138"/>
          <p14:tracePt t="82176" x="5205413" y="3259138"/>
          <p14:tracePt t="82192" x="5170488" y="3259138"/>
          <p14:tracePt t="82208" x="5143500" y="3259138"/>
          <p14:tracePt t="82226" x="5133975" y="3259138"/>
          <p14:tracePt t="82429" x="5126038" y="3259138"/>
          <p14:tracePt t="82441" x="5108575" y="3259138"/>
          <p14:tracePt t="82454" x="5062538" y="3259138"/>
          <p14:tracePt t="82467" x="4965700" y="3268663"/>
          <p14:tracePt t="82479" x="4822825" y="3295650"/>
          <p14:tracePt t="82492" x="4527550" y="3357563"/>
          <p14:tracePt t="82508" x="4303713" y="3419475"/>
          <p14:tracePt t="82524" x="4187825" y="3446463"/>
          <p14:tracePt t="82541" x="4081463" y="3473450"/>
          <p14:tracePt t="82558" x="3956050" y="3509963"/>
          <p14:tracePt t="82575" x="3919538" y="3517900"/>
          <p14:tracePt t="82591" x="3884613" y="3527425"/>
          <p14:tracePt t="82608" x="3857625" y="3544888"/>
          <p14:tracePt t="82624" x="3848100" y="3544888"/>
          <p14:tracePt t="82746" x="3857625" y="3544888"/>
          <p14:tracePt t="82759" x="3884613" y="3544888"/>
          <p14:tracePt t="82772" x="3929063" y="3544888"/>
          <p14:tracePt t="82784" x="4010025" y="3544888"/>
          <p14:tracePt t="82797" x="4116388" y="3544888"/>
          <p14:tracePt t="82810" x="4276725" y="3544888"/>
          <p14:tracePt t="82824" x="4510088" y="3554413"/>
          <p14:tracePt t="82840" x="4813300" y="3554413"/>
          <p14:tracePt t="82857" x="5160963" y="3554413"/>
          <p14:tracePt t="82874" x="5983288" y="3608388"/>
          <p14:tracePt t="82890" x="6491288" y="3660775"/>
          <p14:tracePt t="82907" x="6973888" y="3732213"/>
          <p14:tracePt t="82924" x="7823200" y="3884613"/>
          <p14:tracePt t="82940" x="8153400" y="3983038"/>
          <p14:tracePt t="82957" x="8348663" y="4037013"/>
          <p14:tracePt t="82974" x="8555038" y="4143375"/>
          <p14:tracePt t="82990" x="8634413" y="4170363"/>
          <p14:tracePt t="83007" x="8653463" y="4179888"/>
          <p14:tracePt t="83023" x="8670925" y="4179888"/>
          <p14:tracePt t="83040" x="8680450" y="4179888"/>
          <p14:tracePt t="83216" x="8670925" y="4179888"/>
          <p14:tracePt t="83229" x="8661400" y="4179888"/>
          <p14:tracePt t="83241" x="8661400" y="4160838"/>
          <p14:tracePt t="83254" x="8661400" y="4133850"/>
          <p14:tracePt t="83267" x="8670925" y="4089400"/>
          <p14:tracePt t="83279" x="8732838" y="4000500"/>
          <p14:tracePt t="83292" x="8929688" y="3830638"/>
          <p14:tracePt t="83306" x="9277350" y="3598863"/>
          <p14:tracePt t="83323" x="9715500" y="3367088"/>
          <p14:tracePt t="83339" x="10072688" y="3232150"/>
          <p14:tracePt t="83356" x="10563225" y="3170238"/>
          <p14:tracePt t="83373" x="10715625" y="3170238"/>
          <p14:tracePt t="83389" x="10823575" y="3170238"/>
          <p14:tracePt t="83406" x="10983913" y="3205163"/>
          <p14:tracePt t="83423" x="11037888" y="3241675"/>
          <p14:tracePt t="83439" x="11072813" y="3251200"/>
          <p14:tracePt t="83457" x="11090275" y="3276600"/>
          <p14:tracePt t="83472" x="11099800" y="3286125"/>
          <p14:tracePt t="83495" x="11099800" y="3295650"/>
          <p14:tracePt t="83508" x="11099800" y="3303588"/>
          <p14:tracePt t="83522" x="11099800" y="3322638"/>
          <p14:tracePt t="83546" x="11090275" y="3330575"/>
          <p14:tracePt t="83559" x="11082338" y="3340100"/>
          <p14:tracePt t="83573" x="11063288" y="3348038"/>
          <p14:tracePt t="83589" x="11055350" y="3357563"/>
          <p14:tracePt t="83606" x="11037888" y="3357563"/>
          <p14:tracePt t="83623" x="10956925" y="3384550"/>
          <p14:tracePt t="83639" x="10902950" y="3394075"/>
          <p14:tracePt t="83656" x="10841038" y="3411538"/>
          <p14:tracePt t="83673" x="10671175" y="3438525"/>
          <p14:tracePt t="83689" x="10590213" y="3446463"/>
          <p14:tracePt t="83706" x="10528300" y="3455988"/>
          <p14:tracePt t="83722" x="10456863" y="3465513"/>
          <p14:tracePt t="83739" x="10277475" y="3500438"/>
          <p14:tracePt t="83755" x="10206038" y="3517900"/>
          <p14:tracePt t="83772" x="10126663" y="3536950"/>
          <p14:tracePt t="83789" x="10028238" y="3554413"/>
          <p14:tracePt t="83805" x="9983788" y="3562350"/>
          <p14:tracePt t="83822" x="9956800" y="3571875"/>
          <p14:tracePt t="83839" x="9929813" y="3571875"/>
          <p14:tracePt t="83857" x="9920288" y="3571875"/>
          <p14:tracePt t="83889" x="9912350" y="3571875"/>
          <p14:tracePt t="84029" x="9902825" y="3571875"/>
          <p14:tracePt t="84131" x="9894888" y="3571875"/>
          <p14:tracePt t="84920" x="9885363" y="3571875"/>
          <p14:tracePt t="84933" x="9867900" y="3571875"/>
          <p14:tracePt t="84946" x="9823450" y="3571875"/>
          <p14:tracePt t="84958" x="9653588" y="3581400"/>
          <p14:tracePt t="84970" x="9099550" y="3616325"/>
          <p14:tracePt t="84986" x="8375650" y="3679825"/>
          <p14:tracePt t="85003" x="7705725" y="3751263"/>
          <p14:tracePt t="85020" x="7466013" y="3795713"/>
          <p14:tracePt t="85036" x="7180263" y="3813175"/>
          <p14:tracePt t="85053" x="7143750" y="3822700"/>
          <p14:tracePt t="85070" x="7116763" y="3822700"/>
          <p14:tracePt t="85086" x="7089775" y="3822700"/>
          <p14:tracePt t="85352" x="7081838" y="3822700"/>
          <p14:tracePt t="85365" x="7062788" y="3822700"/>
          <p14:tracePt t="85377" x="7018338" y="3813175"/>
          <p14:tracePt t="85390" x="6929438" y="3768725"/>
          <p14:tracePt t="85403" x="6705600" y="3697288"/>
          <p14:tracePt t="85419" x="6419850" y="3571875"/>
          <p14:tracePt t="85435" x="6170613" y="3482975"/>
          <p14:tracePt t="85452" x="6081713" y="3446463"/>
          <p14:tracePt t="85469" x="6018213" y="3429000"/>
          <p14:tracePt t="85485" x="6010275" y="3429000"/>
          <p14:tracePt t="85502" x="6000750" y="3419475"/>
          <p14:tracePt t="86471" x="5983288" y="3419475"/>
          <p14:tracePt t="86484" x="5946775" y="3419475"/>
          <p14:tracePt t="86496" x="5857875" y="3446463"/>
          <p14:tracePt t="86509" x="5715000" y="3490913"/>
          <p14:tracePt t="86522" x="5518150" y="3562350"/>
          <p14:tracePt t="86535" x="5348288" y="3598863"/>
          <p14:tracePt t="86550" x="5241925" y="3625850"/>
          <p14:tracePt t="86567" x="5143500" y="3633788"/>
          <p14:tracePt t="86583" x="5072063" y="3643313"/>
          <p14:tracePt t="86600" x="4983163" y="3652838"/>
          <p14:tracePt t="86617" x="4929188" y="3660775"/>
          <p14:tracePt t="86633" x="4902200" y="3660775"/>
          <p14:tracePt t="86650" x="4830763" y="3670300"/>
          <p14:tracePt t="86667" x="4813300" y="3670300"/>
          <p14:tracePt t="86683" x="4786313" y="3670300"/>
          <p14:tracePt t="86700" x="4759325" y="3670300"/>
          <p14:tracePt t="86716" x="4751388" y="3670300"/>
          <p14:tracePt t="86733" x="4741863" y="3670300"/>
          <p14:tracePt t="86750" x="4724400" y="3670300"/>
          <p14:tracePt t="86928" x="4732338" y="3670300"/>
          <p14:tracePt t="86941" x="4813300" y="3670300"/>
          <p14:tracePt t="86954" x="5010150" y="3670300"/>
          <p14:tracePt t="86967" x="5438775" y="3660775"/>
          <p14:tracePt t="86983" x="5983288" y="3625850"/>
          <p14:tracePt t="86999" x="6456363" y="3625850"/>
          <p14:tracePt t="87017" x="7197725" y="3625850"/>
          <p14:tracePt t="87032" x="7572375" y="3625850"/>
          <p14:tracePt t="87049" x="7848600" y="3625850"/>
          <p14:tracePt t="87066" x="8161338" y="3660775"/>
          <p14:tracePt t="87082" x="8447088" y="3732213"/>
          <p14:tracePt t="87099" x="8528050" y="3759200"/>
          <p14:tracePt t="87116" x="8572500" y="3768725"/>
          <p14:tracePt t="87132" x="8589963" y="3776663"/>
          <p14:tracePt t="87149" x="8599488" y="3776663"/>
          <p14:tracePt t="87322" x="8609013" y="3776663"/>
          <p14:tracePt t="87335" x="8634413" y="3776663"/>
          <p14:tracePt t="87348" x="8732838" y="3776663"/>
          <p14:tracePt t="87360" x="8920163" y="3768725"/>
          <p14:tracePt t="87373" x="9251950" y="3751263"/>
          <p14:tracePt t="87386" x="9501188" y="3751263"/>
          <p14:tracePt t="87399" x="9653588" y="3751263"/>
          <p14:tracePt t="87415" x="9732963" y="3751263"/>
          <p14:tracePt t="87431" x="9769475" y="3751263"/>
          <p14:tracePt t="87448" x="9796463" y="3751263"/>
          <p14:tracePt t="87465" x="9804400" y="3751263"/>
          <p14:tracePt t="87488" x="9813925" y="3751263"/>
          <p14:tracePt t="88658" x="9804400" y="3751263"/>
          <p14:tracePt t="88671" x="9742488" y="3751263"/>
          <p14:tracePt t="88684" x="9609138" y="3751263"/>
          <p14:tracePt t="88697" x="9367838" y="3751263"/>
          <p14:tracePt t="88712" x="9055100" y="3795713"/>
          <p14:tracePt t="88729" x="8848725" y="3813175"/>
          <p14:tracePt t="88746" x="8724900" y="3822700"/>
          <p14:tracePt t="88749" x="8616950" y="3830638"/>
          <p14:tracePt t="88762" x="8528050" y="3830638"/>
          <p14:tracePt t="88779" x="8456613" y="3830638"/>
          <p14:tracePt t="88796" x="8394700" y="3830638"/>
          <p14:tracePt t="88812" x="8340725" y="3830638"/>
          <p14:tracePt t="88829" x="8331200" y="3830638"/>
          <p14:tracePt t="88846" x="8323263" y="3830638"/>
          <p14:tracePt t="88874" x="8313738" y="3830638"/>
          <p14:tracePt t="88899" x="8304213" y="3830638"/>
          <p14:tracePt t="93160" x="8296275" y="3830638"/>
          <p14:tracePt t="93173" x="8251825" y="3813175"/>
          <p14:tracePt t="93186" x="8153400" y="3768725"/>
          <p14:tracePt t="93198" x="7991475" y="3741738"/>
          <p14:tracePt t="93211" x="7680325" y="3679825"/>
          <p14:tracePt t="93224" x="7323138" y="3625850"/>
          <p14:tracePt t="93237" x="7054850" y="3581400"/>
          <p14:tracePt t="93254" x="6875463" y="3571875"/>
          <p14:tracePt t="93270" x="6705600" y="3544888"/>
          <p14:tracePt t="93287" x="6465888" y="3536950"/>
          <p14:tracePt t="93304" x="6340475" y="3517900"/>
          <p14:tracePt t="93320" x="6205538" y="3517900"/>
          <p14:tracePt t="93338" x="5973763" y="3482975"/>
          <p14:tracePt t="93354" x="5884863" y="3482975"/>
          <p14:tracePt t="93370" x="5795963" y="3473450"/>
          <p14:tracePt t="93387" x="5732463" y="3473450"/>
          <p14:tracePt t="93403" x="5634038" y="3473450"/>
          <p14:tracePt t="93420" x="5581650" y="3473450"/>
          <p14:tracePt t="93437" x="5518150" y="3473450"/>
          <p14:tracePt t="93453" x="5438775" y="3473450"/>
          <p14:tracePt t="93470" x="5394325" y="3473450"/>
          <p14:tracePt t="93487" x="5367338" y="3473450"/>
          <p14:tracePt t="93503" x="5303838" y="3473450"/>
          <p14:tracePt t="93520" x="5276850" y="3482975"/>
          <p14:tracePt t="93537" x="5251450" y="3490913"/>
          <p14:tracePt t="93554" x="5187950" y="3517900"/>
          <p14:tracePt t="93570" x="5170488" y="3536950"/>
          <p14:tracePt t="93587" x="5133975" y="3544888"/>
          <p14:tracePt t="93603" x="5133975" y="3554413"/>
          <p14:tracePt t="93620" x="5116513" y="3562350"/>
          <p14:tracePt t="93643" x="5108575" y="3562350"/>
          <p14:tracePt t="93655" x="5108575" y="3571875"/>
          <p14:tracePt t="93732" x="5108575" y="3581400"/>
          <p14:tracePt t="93770" x="5108575" y="3589338"/>
          <p14:tracePt t="93783" x="5099050" y="3589338"/>
          <p14:tracePt t="93796" x="5099050" y="3608388"/>
          <p14:tracePt t="93808" x="5081588" y="3625850"/>
          <p14:tracePt t="93821" x="5072063" y="3633788"/>
          <p14:tracePt t="93836" x="5045075" y="3652838"/>
          <p14:tracePt t="93853" x="5010150" y="3679825"/>
          <p14:tracePt t="93869" x="4946650" y="3697288"/>
          <p14:tracePt t="93886" x="4751388" y="3741738"/>
          <p14:tracePt t="93902" x="4633913" y="3759200"/>
          <p14:tracePt t="93919" x="4537075" y="3786188"/>
          <p14:tracePt t="93936" x="4438650" y="3786188"/>
          <p14:tracePt t="93952" x="4411663" y="3786188"/>
          <p14:tracePt t="93969" x="4402138" y="3786188"/>
          <p14:tracePt t="93986" x="4394200" y="3786188"/>
          <p14:tracePt t="94100" x="4419600" y="3786188"/>
          <p14:tracePt t="94113" x="4500563" y="3768725"/>
          <p14:tracePt t="94126" x="4633913" y="3751263"/>
          <p14:tracePt t="94139" x="4830763" y="3705225"/>
          <p14:tracePt t="94152" x="5037138" y="3679825"/>
          <p14:tracePt t="94169" x="5170488" y="3670300"/>
          <p14:tracePt t="94185" x="5303838" y="3670300"/>
          <p14:tracePt t="94202" x="5554663" y="3670300"/>
          <p14:tracePt t="94219" x="5688013" y="3670300"/>
          <p14:tracePt t="94235" x="5822950" y="3670300"/>
          <p14:tracePt t="94252" x="5946775" y="3679825"/>
          <p14:tracePt t="94268" x="6089650" y="3724275"/>
          <p14:tracePt t="94285" x="6134100" y="3732213"/>
          <p14:tracePt t="94302" x="6161088" y="3732213"/>
          <p14:tracePt t="94318" x="6170613" y="3741738"/>
          <p14:tracePt t="94335" x="6170613" y="3751263"/>
          <p14:tracePt t="94352" x="6180138" y="3751263"/>
          <p14:tracePt t="95588" x="6188075" y="3751263"/>
          <p14:tracePt t="95601" x="6224588" y="3741738"/>
          <p14:tracePt t="95614" x="6303963" y="3705225"/>
          <p14:tracePt t="95627" x="6518275" y="3660775"/>
          <p14:tracePt t="95639" x="6894513" y="3554413"/>
          <p14:tracePt t="95652" x="7277100" y="3490913"/>
          <p14:tracePt t="95666" x="7589838" y="3455988"/>
          <p14:tracePt t="95682" x="7885113" y="3455988"/>
          <p14:tracePt t="95699" x="8161338" y="3465513"/>
          <p14:tracePt t="95716" x="8724900" y="3581400"/>
          <p14:tracePt t="95732" x="8867775" y="3616325"/>
          <p14:tracePt t="95750" x="8956675" y="3652838"/>
          <p14:tracePt t="95766" x="9037638" y="3670300"/>
          <p14:tracePt t="95782" x="9055100" y="3670300"/>
          <p14:tracePt t="95799" x="9055100" y="3679825"/>
          <p14:tracePt t="95817" x="9063038" y="3679825"/>
          <p14:tracePt t="96211" x="9063038" y="3687763"/>
          <p14:tracePt t="96224" x="9037638" y="3697288"/>
          <p14:tracePt t="96237" x="9018588" y="3714750"/>
          <p14:tracePt t="96250" x="8983663" y="3732213"/>
          <p14:tracePt t="96265" x="8956675" y="3741738"/>
          <p14:tracePt t="96281" x="8920163" y="3768725"/>
          <p14:tracePt t="96298" x="8867775" y="3795713"/>
          <p14:tracePt t="96315" x="8759825" y="3840163"/>
          <p14:tracePt t="96331" x="8688388" y="3867150"/>
          <p14:tracePt t="96348" x="8626475" y="3884613"/>
          <p14:tracePt t="96365" x="8474075" y="3911600"/>
          <p14:tracePt t="96381" x="8375650" y="3919538"/>
          <p14:tracePt t="96398" x="8251825" y="3938588"/>
          <p14:tracePt t="96415" x="7920038" y="3956050"/>
          <p14:tracePt t="96431" x="7715250" y="3956050"/>
          <p14:tracePt t="96448" x="7572375" y="3956050"/>
          <p14:tracePt t="96464" x="7446963" y="3956050"/>
          <p14:tracePt t="96481" x="7269163" y="3956050"/>
          <p14:tracePt t="96498" x="7215188" y="3956050"/>
          <p14:tracePt t="96514" x="7188200" y="3956050"/>
          <p14:tracePt t="96531" x="7153275" y="3956050"/>
          <p14:tracePt t="96554" x="7143750" y="3956050"/>
          <p14:tracePt t="98157" x="7126288" y="3956050"/>
          <p14:tracePt t="98170" x="7089775" y="3956050"/>
          <p14:tracePt t="98182" x="7010400" y="3965575"/>
          <p14:tracePt t="98195" x="6858000" y="3990975"/>
          <p14:tracePt t="98211" x="6518275" y="4037013"/>
          <p14:tracePt t="98228" x="6170613" y="4071938"/>
          <p14:tracePt t="98244" x="5840413" y="4081463"/>
          <p14:tracePt t="98262" x="5483225" y="4098925"/>
          <p14:tracePt t="98278" x="5357813" y="4098925"/>
          <p14:tracePt t="98294" x="5276850" y="4098925"/>
          <p14:tracePt t="98311" x="5160963" y="4098925"/>
          <p14:tracePt t="98327" x="5133975" y="4098925"/>
          <p14:tracePt t="98344" x="5116513" y="4108450"/>
          <p14:tracePt t="98361" x="5099050" y="4108450"/>
          <p14:tracePt t="99505" x="5108575" y="4108450"/>
          <p14:tracePt t="99518" x="5160963" y="4108450"/>
          <p14:tracePt t="99531" x="5303838" y="4089400"/>
          <p14:tracePt t="99544" x="5608638" y="4062413"/>
          <p14:tracePt t="99558" x="6089650" y="3990975"/>
          <p14:tracePt t="99575" x="6446838" y="3956050"/>
          <p14:tracePt t="99592" x="6724650" y="3946525"/>
          <p14:tracePt t="99608" x="7180263" y="3946525"/>
          <p14:tracePt t="99625" x="7429500" y="3946525"/>
          <p14:tracePt t="99642" x="7724775" y="3946525"/>
          <p14:tracePt t="99658" x="8348663" y="3946525"/>
          <p14:tracePt t="99675" x="8616950" y="4010025"/>
          <p14:tracePt t="99692" x="8813800" y="4044950"/>
          <p14:tracePt t="99709" x="9028113" y="4108450"/>
          <p14:tracePt t="99725" x="9099550" y="4133850"/>
          <p14:tracePt t="99742" x="9170988" y="4143375"/>
          <p14:tracePt t="99758" x="9242425" y="4152900"/>
          <p14:tracePt t="99775" x="9331325" y="4170363"/>
          <p14:tracePt t="99791" x="9358313" y="4179888"/>
          <p14:tracePt t="99808" x="9367838" y="4187825"/>
          <p14:tracePt t="100014" x="9375775" y="4187825"/>
          <p14:tracePt t="100039" x="9402763" y="4187825"/>
          <p14:tracePt t="100052" x="9439275" y="4197350"/>
          <p14:tracePt t="100064" x="9510713" y="4224338"/>
          <p14:tracePt t="100077" x="9599613" y="4251325"/>
          <p14:tracePt t="100091" x="9661525" y="4286250"/>
          <p14:tracePt t="100107" x="9688513" y="4303713"/>
          <p14:tracePt t="100124" x="9705975" y="4313238"/>
          <p14:tracePt t="100166" x="9715500" y="4322763"/>
          <p14:tracePt t="100293" x="9698038" y="4322763"/>
          <p14:tracePt t="100306" x="9644063" y="4340225"/>
          <p14:tracePt t="100319" x="9582150" y="4348163"/>
          <p14:tracePt t="100331" x="9518650" y="4357688"/>
          <p14:tracePt t="100344" x="9429750" y="4375150"/>
          <p14:tracePt t="100357" x="9367838" y="4384675"/>
          <p14:tracePt t="100373" x="9304338" y="4394200"/>
          <p14:tracePt t="100390" x="9242425" y="4402138"/>
          <p14:tracePt t="100407" x="9144000" y="4419600"/>
          <p14:tracePt t="100424" x="9099550" y="4419600"/>
          <p14:tracePt t="100440" x="9063038" y="4419600"/>
          <p14:tracePt t="100457" x="9028113" y="4419600"/>
          <p14:tracePt t="100459" x="8991600" y="4419600"/>
          <p14:tracePt t="100473" x="8974138" y="4419600"/>
          <p14:tracePt t="100490" x="8956675" y="4419600"/>
          <p14:tracePt t="100507" x="8947150" y="4419600"/>
          <p14:tracePt t="100523" x="8929688" y="4419600"/>
          <p14:tracePt t="101654" x="8912225" y="4419600"/>
          <p14:tracePt t="101666" x="8885238" y="4419600"/>
          <p14:tracePt t="101679" x="8848725" y="4419600"/>
          <p14:tracePt t="101692" x="8751888" y="4419600"/>
          <p14:tracePt t="101705" x="8634413" y="4419600"/>
          <p14:tracePt t="101721" x="8412163" y="4402138"/>
          <p14:tracePt t="101738" x="8205788" y="4394200"/>
          <p14:tracePt t="101754" x="8018463" y="4375150"/>
          <p14:tracePt t="101771" x="7804150" y="4357688"/>
          <p14:tracePt t="101787" x="7742238" y="4357688"/>
          <p14:tracePt t="101804" x="7680325" y="4357688"/>
          <p14:tracePt t="101822" x="7589838" y="4357688"/>
          <p14:tracePt t="101837" x="7572375" y="4357688"/>
          <p14:tracePt t="101854" x="7554913" y="4357688"/>
          <p14:tracePt t="101871" x="7545388" y="4357688"/>
          <p14:tracePt t="102060" x="7537450" y="4357688"/>
          <p14:tracePt t="102073" x="7527925" y="4357688"/>
          <p14:tracePt t="102086" x="7483475" y="4357688"/>
          <p14:tracePt t="102098" x="7394575" y="4357688"/>
          <p14:tracePt t="102111" x="7242175" y="4357688"/>
          <p14:tracePt t="102123" x="6946900" y="4357688"/>
          <p14:tracePt t="102137" x="6643688" y="4357688"/>
          <p14:tracePt t="102153" x="6491288" y="4357688"/>
          <p14:tracePt t="102170" x="6411913" y="4357688"/>
          <p14:tracePt t="102187" x="6348413" y="4357688"/>
          <p14:tracePt t="102203" x="6340475" y="4357688"/>
          <p14:tracePt t="102220" x="6330950" y="4357688"/>
          <p14:tracePt t="102352" x="6340475" y="4357688"/>
          <p14:tracePt t="102365" x="6375400" y="4357688"/>
          <p14:tracePt t="102378" x="6456363" y="4357688"/>
          <p14:tracePt t="102390" x="6589713" y="4357688"/>
          <p14:tracePt t="102403" x="6786563" y="4357688"/>
          <p14:tracePt t="102420" x="7037388" y="4357688"/>
          <p14:tracePt t="102436" x="7296150" y="4367213"/>
          <p14:tracePt t="102453" x="7518400" y="4375150"/>
          <p14:tracePt t="102469" x="8001000" y="4394200"/>
          <p14:tracePt t="102486" x="8153400" y="4394200"/>
          <p14:tracePt t="102503" x="8251825" y="4394200"/>
          <p14:tracePt t="102519" x="8323263" y="4394200"/>
          <p14:tracePt t="102536" x="8331200" y="4394200"/>
          <p14:tracePt t="102553" x="8340725" y="4394200"/>
          <p14:tracePt t="102594" x="8348663" y="4394200"/>
          <p14:tracePt t="102619" x="8340725" y="4394200"/>
          <p14:tracePt t="102632" x="8269288" y="4375150"/>
          <p14:tracePt t="102645" x="8081963" y="4367213"/>
          <p14:tracePt t="102657" x="7661275" y="4348163"/>
          <p14:tracePt t="102670" x="7134225" y="4330700"/>
          <p14:tracePt t="102686" x="6732588" y="4330700"/>
          <p14:tracePt t="102703" x="6473825" y="4367213"/>
          <p14:tracePt t="102719" x="6330950" y="4394200"/>
          <p14:tracePt t="102736" x="6180138" y="4446588"/>
          <p14:tracePt t="102752" x="6134100" y="4465638"/>
          <p14:tracePt t="102769" x="6116638" y="4465638"/>
          <p14:tracePt t="102785" x="6089650" y="4491038"/>
          <p14:tracePt t="102802" x="6081713" y="4500563"/>
          <p14:tracePt t="102819" x="6081713" y="4510088"/>
          <p14:tracePt t="102835" x="6081713" y="4572000"/>
          <p14:tracePt t="102852" x="6153150" y="4616450"/>
          <p14:tracePt t="102869" x="6296025" y="4660900"/>
          <p14:tracePt t="102885" x="7037388" y="4759325"/>
          <p14:tracePt t="102902" x="7510463" y="4759325"/>
          <p14:tracePt t="102919" x="7983538" y="4732338"/>
          <p14:tracePt t="102935" x="8304213" y="4633913"/>
          <p14:tracePt t="102952" x="8670925" y="4465638"/>
          <p14:tracePt t="102968" x="8751888" y="4411663"/>
          <p14:tracePt t="102985" x="8804275" y="4375150"/>
          <p14:tracePt t="103002" x="8875713" y="4295775"/>
          <p14:tracePt t="103018" x="8902700" y="4259263"/>
          <p14:tracePt t="103035" x="8912225" y="4205288"/>
          <p14:tracePt t="103052" x="8920163" y="4116388"/>
          <p14:tracePt t="103068" x="8920163" y="4108450"/>
          <p14:tracePt t="103085" x="8902700" y="4089400"/>
          <p14:tracePt t="103102" x="8724900" y="4062413"/>
          <p14:tracePt t="103118" x="8501063" y="4062413"/>
          <p14:tracePt t="103135" x="8188325" y="4098925"/>
          <p14:tracePt t="103152" x="7939088" y="4205288"/>
          <p14:tracePt t="103168" x="7697788" y="4303713"/>
          <p14:tracePt t="103185" x="7643813" y="4322763"/>
          <p14:tracePt t="105021" x="7626350" y="4322763"/>
          <p14:tracePt t="105035" x="7599363" y="4322763"/>
          <p14:tracePt t="105047" x="7510463" y="4322763"/>
          <p14:tracePt t="105060" x="7269163" y="4322763"/>
          <p14:tracePt t="105073" x="6823075" y="4322763"/>
          <p14:tracePt t="105085" x="6259513" y="4322763"/>
          <p14:tracePt t="105098" x="5840413" y="4322763"/>
          <p14:tracePt t="105114" x="5510213" y="4322763"/>
          <p14:tracePt t="105131" x="5286375" y="4322763"/>
          <p14:tracePt t="105148" x="5153025" y="4322763"/>
          <p14:tracePt t="105164" x="4956175" y="4340225"/>
          <p14:tracePt t="105181" x="4911725" y="4340225"/>
          <p14:tracePt t="105198" x="4884738" y="4348163"/>
          <p14:tracePt t="105214" x="4857750" y="4357688"/>
          <p14:tracePt t="105231" x="4848225" y="4357688"/>
          <p14:tracePt t="105391" x="4857750" y="4357688"/>
          <p14:tracePt t="105403" x="4884738" y="4357688"/>
          <p14:tracePt t="105416" x="4946650" y="4357688"/>
          <p14:tracePt t="105429" x="5072063" y="4357688"/>
          <p14:tracePt t="105441" x="5286375" y="4357688"/>
          <p14:tracePt t="105454" x="5589588" y="4357688"/>
          <p14:tracePt t="105467" x="5840413" y="4357688"/>
          <p14:tracePt t="105481" x="6037263" y="4357688"/>
          <p14:tracePt t="105497" x="6259513" y="4357688"/>
          <p14:tracePt t="105514" x="6384925" y="4357688"/>
          <p14:tracePt t="105530" x="6616700" y="4357688"/>
          <p14:tracePt t="105547" x="6688138" y="4357688"/>
          <p14:tracePt t="105563" x="6732588" y="4357688"/>
          <p14:tracePt t="105581" x="6777038" y="4357688"/>
          <p14:tracePt t="105597" x="6786563" y="4357688"/>
          <p14:tracePt t="105614" x="6796088" y="4357688"/>
          <p14:tracePt t="105657" x="6804025" y="4357688"/>
          <p14:tracePt t="105746" x="6777038" y="4357688"/>
          <p14:tracePt t="105759" x="6724650" y="4357688"/>
          <p14:tracePt t="105772" x="6626225" y="4357688"/>
          <p14:tracePt t="105784" x="6491288" y="4357688"/>
          <p14:tracePt t="105797" x="6367463" y="4357688"/>
          <p14:tracePt t="105813" x="6269038" y="4357688"/>
          <p14:tracePt t="105830" x="6188075" y="4357688"/>
          <p14:tracePt t="105846" x="6153150" y="4357688"/>
          <p14:tracePt t="105863" x="6126163" y="4357688"/>
          <p14:tracePt t="105886" x="6116638" y="4357688"/>
          <p14:tracePt t="105949" x="6126163" y="4357688"/>
          <p14:tracePt t="105962" x="6180138" y="4357688"/>
          <p14:tracePt t="105975" x="6330950" y="4357688"/>
          <p14:tracePt t="105987" x="6661150" y="4384675"/>
          <p14:tracePt t="106000" x="7116763" y="4438650"/>
          <p14:tracePt t="106013" x="7473950" y="4473575"/>
          <p14:tracePt t="106029" x="7831138" y="4500563"/>
          <p14:tracePt t="106046" x="8180388" y="4518025"/>
          <p14:tracePt t="106063" x="8885238" y="4554538"/>
          <p14:tracePt t="106079" x="9109075" y="4554538"/>
          <p14:tracePt t="106096" x="9242425" y="4562475"/>
          <p14:tracePt t="106112" x="9340850" y="4562475"/>
          <p14:tracePt t="106129" x="9420225" y="4562475"/>
          <p14:tracePt t="106146" x="9439275" y="4562475"/>
          <p14:tracePt t="106162" x="9447213" y="4562475"/>
          <p14:tracePt t="106179" x="9456738" y="4562475"/>
          <p14:tracePt t="106203" x="9466263" y="4562475"/>
          <p14:tracePt t="106369" x="9447213" y="4562475"/>
          <p14:tracePt t="106381" x="9429750" y="4562475"/>
          <p14:tracePt t="106394" x="9412288" y="4562475"/>
          <p14:tracePt t="106407" x="9394825" y="4562475"/>
          <p14:tracePt t="106420" x="9367838" y="4562475"/>
          <p14:tracePt t="106432" x="9331325" y="4562475"/>
          <p14:tracePt t="106445" x="9269413" y="4562475"/>
          <p14:tracePt t="106462" x="9170988" y="4581525"/>
          <p14:tracePt t="106478" x="9045575" y="4598988"/>
          <p14:tracePt t="106495" x="8786813" y="4652963"/>
          <p14:tracePt t="106512" x="8715375" y="4660900"/>
          <p14:tracePt t="106528" x="8670925" y="4679950"/>
          <p14:tracePt t="106545" x="8661400" y="4679950"/>
          <p14:tracePt t="106562" x="8643938" y="4687888"/>
          <p14:tracePt t="106661" x="8697913" y="4687888"/>
          <p14:tracePt t="106674" x="8823325" y="4652963"/>
          <p14:tracePt t="106686" x="9001125" y="4608513"/>
          <p14:tracePt t="106699" x="9197975" y="4562475"/>
          <p14:tracePt t="106712" x="9340850" y="4537075"/>
          <p14:tracePt t="106728" x="9439275" y="4510088"/>
          <p14:tracePt t="106745" x="9501188" y="4500563"/>
          <p14:tracePt t="106761" x="9545638" y="4500563"/>
          <p14:tracePt t="106778" x="9644063" y="4500563"/>
          <p14:tracePt t="106794" x="9705975" y="4500563"/>
          <p14:tracePt t="106811" x="9769475" y="4500563"/>
          <p14:tracePt t="106828" x="9858375" y="4500563"/>
          <p14:tracePt t="106845" x="9875838" y="4500563"/>
          <p14:tracePt t="106861" x="9885363" y="4500563"/>
          <p14:tracePt t="106878" x="9894888" y="4500563"/>
          <p14:tracePt t="106902" x="9902825" y="4500563"/>
          <p14:tracePt t="106991" x="9858375" y="4500563"/>
          <p14:tracePt t="107004" x="9769475" y="4527550"/>
          <p14:tracePt t="107017" x="9609138" y="4598988"/>
          <p14:tracePt t="107030" x="9286875" y="4679950"/>
          <p14:tracePt t="107044" x="8991600" y="4751388"/>
          <p14:tracePt t="107061" x="8804275" y="4776788"/>
          <p14:tracePt t="107077" x="8670925" y="4776788"/>
          <p14:tracePt t="107094" x="8501063" y="4786313"/>
          <p14:tracePt t="107111" x="8474075" y="4786313"/>
          <p14:tracePt t="107127" x="8447088" y="4786313"/>
          <p14:tracePt t="107144" x="8429625" y="4786313"/>
          <p14:tracePt t="107779" x="8429625" y="4776788"/>
          <p14:tracePt t="107792" x="8447088" y="4759325"/>
          <p14:tracePt t="107805" x="8491538" y="4732338"/>
          <p14:tracePt t="107818" x="8555038" y="4687888"/>
          <p14:tracePt t="107830" x="8616950" y="4660900"/>
          <p14:tracePt t="107843" x="8670925" y="4643438"/>
          <p14:tracePt t="107859" x="8705850" y="4625975"/>
          <p14:tracePt t="107876" x="8715375" y="4616450"/>
          <p14:tracePt t="107892" x="8724900" y="4616450"/>
          <p14:tracePt t="107909" x="8742363" y="4616450"/>
          <p14:tracePt t="107945" x="8751888" y="4616450"/>
          <p14:tracePt t="108199" x="8724900" y="4616450"/>
          <p14:tracePt t="108212" x="8715375" y="4616450"/>
          <p14:tracePt t="108225" x="8688388" y="4616450"/>
          <p14:tracePt t="108237" x="8661400" y="4616450"/>
          <p14:tracePt t="108250" x="8634413" y="4625975"/>
          <p14:tracePt t="108262" x="8609013" y="4633913"/>
          <p14:tracePt t="108276" x="8589963" y="4643438"/>
          <p14:tracePt t="108292" x="8582025" y="4643438"/>
          <p14:tracePt t="108308" x="8572500" y="4643438"/>
          <p14:tracePt t="108352" x="8562975" y="4643438"/>
          <p14:tracePt t="108403" x="8555038" y="4643438"/>
          <p14:tracePt t="108517" x="8545513" y="4643438"/>
          <p14:tracePt t="108542" x="8528050" y="4643438"/>
          <p14:tracePt t="108555" x="8510588" y="4643438"/>
          <p14:tracePt t="108580" x="8501063" y="4652963"/>
          <p14:tracePt t="108593" x="8491538" y="4652963"/>
          <p14:tracePt t="108631" x="8483600" y="4652963"/>
          <p14:tracePt t="108949" x="8474075" y="4652963"/>
          <p14:tracePt t="108962" x="8429625" y="4652963"/>
          <p14:tracePt t="108975" x="8304213" y="4652963"/>
          <p14:tracePt t="108987" x="7912100" y="4652963"/>
          <p14:tracePt t="109000" x="7170738" y="4616450"/>
          <p14:tracePt t="109013" x="6375400" y="4581525"/>
          <p14:tracePt t="109025" x="5946775" y="4562475"/>
          <p14:tracePt t="109040" x="5705475" y="4562475"/>
          <p14:tracePt t="109057" x="5581650" y="4562475"/>
          <p14:tracePt t="109073" x="5510213" y="4562475"/>
          <p14:tracePt t="109090" x="5446713" y="4562475"/>
          <p14:tracePt t="109107" x="5438775" y="4562475"/>
          <p14:tracePt t="109140" x="5429250" y="4562475"/>
          <p14:tracePt t="109394" x="5446713" y="4562475"/>
          <p14:tracePt t="109407" x="5527675" y="4562475"/>
          <p14:tracePt t="109420" x="5670550" y="4562475"/>
          <p14:tracePt t="109432" x="5919788" y="4562475"/>
          <p14:tracePt t="109445" x="6143625" y="4562475"/>
          <p14:tracePt t="109458" x="6276975" y="4562475"/>
          <p14:tracePt t="109473" x="6340475" y="4562475"/>
          <p14:tracePt t="109489" x="6367463" y="4562475"/>
          <p14:tracePt t="109506" x="6394450" y="4562475"/>
          <p14:tracePt t="109523" x="6402388" y="4562475"/>
          <p14:tracePt t="110641" x="6384925" y="4562475"/>
          <p14:tracePt t="110654" x="6340475" y="4562475"/>
          <p14:tracePt t="110666" x="6232525" y="4562475"/>
          <p14:tracePt t="110679" x="6010275" y="4554538"/>
          <p14:tracePt t="110692" x="5643563" y="4483100"/>
          <p14:tracePt t="110704" x="5251450" y="4419600"/>
          <p14:tracePt t="110720" x="5054600" y="4367213"/>
          <p14:tracePt t="110737" x="4902200" y="4303713"/>
          <p14:tracePt t="110754" x="4822825" y="4268788"/>
          <p14:tracePt t="110770" x="4724400" y="4232275"/>
          <p14:tracePt t="110787" x="4705350" y="4224338"/>
          <p14:tracePt t="110806" x="4687888" y="4224338"/>
          <p14:tracePt t="110997" x="4697413" y="4224338"/>
          <p14:tracePt t="111009" x="4724400" y="4224338"/>
          <p14:tracePt t="111022" x="4759325" y="4224338"/>
          <p14:tracePt t="111036" x="4803775" y="4224338"/>
          <p14:tracePt t="111053" x="4884738" y="4224338"/>
          <p14:tracePt t="111070" x="4965700" y="4241800"/>
          <p14:tracePt t="111086" x="5126038" y="4286250"/>
          <p14:tracePt t="111103" x="5180013" y="4313238"/>
          <p14:tracePt t="111119" x="5214938" y="4322763"/>
          <p14:tracePt t="111137" x="5241925" y="4330700"/>
          <p14:tracePt t="111162" x="5251450" y="4330700"/>
          <p14:tracePt t="111200" x="5259388" y="4330700"/>
          <p14:tracePt t="111353" x="5259388" y="4340225"/>
          <p14:tracePt t="111990" x="5251450" y="4340225"/>
          <p14:tracePt t="112002" x="5205413" y="4348163"/>
          <p14:tracePt t="112015" x="5108575" y="4357688"/>
          <p14:tracePt t="112028" x="4991100" y="4367213"/>
          <p14:tracePt t="112040" x="4857750" y="4375150"/>
          <p14:tracePt t="112053" x="4786313" y="4375150"/>
          <p14:tracePt t="112068" x="4732338" y="4384675"/>
          <p14:tracePt t="112084" x="4714875" y="4384675"/>
          <p14:tracePt t="112101" x="4705350" y="4384675"/>
          <p14:tracePt t="112193" x="4697413" y="4384675"/>
          <p14:tracePt t="112295" x="4687888" y="4384675"/>
          <p14:tracePt t="113492" x="4697413" y="4384675"/>
          <p14:tracePt t="113504" x="4732338" y="4394200"/>
          <p14:tracePt t="113517" x="4840288" y="4411663"/>
          <p14:tracePt t="113530" x="5010150" y="4446588"/>
          <p14:tracePt t="113542" x="5232400" y="4500563"/>
          <p14:tracePt t="113555" x="5375275" y="4537075"/>
          <p14:tracePt t="113568" x="5429250" y="4562475"/>
          <p14:tracePt t="113581" x="5465763" y="4572000"/>
          <p14:tracePt t="113606" x="5473700" y="4581525"/>
          <p14:tracePt t="113708" x="5446713" y="4589463"/>
          <p14:tracePt t="113720" x="5375275" y="4598988"/>
          <p14:tracePt t="113733" x="5259388" y="4625975"/>
          <p14:tracePt t="113746" x="5126038" y="4652963"/>
          <p14:tracePt t="113758" x="4929188" y="4705350"/>
          <p14:tracePt t="113771" x="4840288" y="4724400"/>
          <p14:tracePt t="113784" x="4759325" y="4732338"/>
          <p14:tracePt t="113798" x="4724400" y="4741863"/>
          <p14:tracePt t="113814" x="4687888" y="4741863"/>
          <p14:tracePt t="113831" x="4670425" y="4751388"/>
          <p14:tracePt t="113848" x="4652963" y="4751388"/>
          <p14:tracePt t="113873" x="4643438" y="4751388"/>
          <p14:tracePt t="113962" x="4652963" y="4751388"/>
          <p14:tracePt t="113975" x="4768850" y="4751388"/>
          <p14:tracePt t="113987" x="5170488" y="4751388"/>
          <p14:tracePt t="114000" x="6037263" y="4751388"/>
          <p14:tracePt t="114014" x="7089775" y="4751388"/>
          <p14:tracePt t="114031" x="7831138" y="4751388"/>
          <p14:tracePt t="114047" x="8456613" y="4751388"/>
          <p14:tracePt t="114064" x="9358313" y="4830763"/>
          <p14:tracePt t="114080" x="9609138" y="4894263"/>
          <p14:tracePt t="114097" x="9732963" y="4938713"/>
          <p14:tracePt t="114114" x="9840913" y="4946650"/>
          <p14:tracePt t="114368" x="9858375" y="4946650"/>
          <p14:tracePt t="114381" x="9875838" y="4946650"/>
          <p14:tracePt t="114394" x="9912350" y="4938713"/>
          <p14:tracePt t="114406" x="9956800" y="4919663"/>
          <p14:tracePt t="114419" x="10010775" y="4894263"/>
          <p14:tracePt t="114432" x="10063163" y="4867275"/>
          <p14:tracePt t="114446" x="10082213" y="4857750"/>
          <p14:tracePt t="114463" x="10109200" y="4840288"/>
          <p14:tracePt t="114480" x="10117138" y="4830763"/>
          <p14:tracePt t="114496" x="10134600" y="4813300"/>
          <p14:tracePt t="114513" x="10134600" y="4803775"/>
          <p14:tracePt t="114530" x="10144125" y="4803775"/>
          <p14:tracePt t="114547" x="10144125" y="4795838"/>
          <p14:tracePt t="114563" x="10153650" y="4795838"/>
          <p14:tracePt t="114902" x="10153650" y="4786313"/>
          <p14:tracePt t="114928" x="10144125" y="4786313"/>
          <p14:tracePt t="114940" x="10090150" y="4776788"/>
          <p14:tracePt t="114953" x="9966325" y="4751388"/>
          <p14:tracePt t="114966" x="9661525" y="4697413"/>
          <p14:tracePt t="114979" x="9188450" y="4643438"/>
          <p14:tracePt t="114995" x="8796338" y="4581525"/>
          <p14:tracePt t="115012" x="8634413" y="4562475"/>
          <p14:tracePt t="115029" x="8439150" y="4537075"/>
          <p14:tracePt t="115045" x="8367713" y="4518025"/>
          <p14:tracePt t="115062" x="8277225" y="4473575"/>
          <p14:tracePt t="115079" x="8197850" y="4429125"/>
          <p14:tracePt t="115095" x="8099425" y="4313238"/>
          <p14:tracePt t="115296" x="8081963" y="4313238"/>
          <p14:tracePt t="115309" x="8054975" y="4286250"/>
          <p14:tracePt t="115322" x="7974013" y="4197350"/>
          <p14:tracePt t="115335" x="7813675" y="4017963"/>
          <p14:tracePt t="115347" x="7562850" y="3732213"/>
          <p14:tracePt t="115361" x="7323138" y="3473450"/>
          <p14:tracePt t="115378" x="7197725" y="3330575"/>
          <p14:tracePt t="115395" x="7134225" y="3276600"/>
          <p14:tracePt t="115411" x="7062788" y="3224213"/>
          <p14:tracePt t="115428" x="7045325" y="3214688"/>
          <p14:tracePt t="115445" x="7027863" y="3205163"/>
          <p14:tracePt t="115461" x="7010400" y="3197225"/>
          <p14:tracePt t="115500" x="7000875" y="3197225"/>
          <p14:tracePt t="115525" x="7010400" y="3232150"/>
          <p14:tracePt t="115538" x="7072313" y="3276600"/>
          <p14:tracePt t="115550" x="7188200" y="3330575"/>
          <p14:tracePt t="115563" x="7402513" y="3394075"/>
          <p14:tracePt t="115578" x="7724775" y="3455988"/>
          <p14:tracePt t="115594" x="8027988" y="3500438"/>
          <p14:tracePt t="115611" x="8259763" y="3517900"/>
          <p14:tracePt t="115628" x="8501063" y="3517900"/>
          <p14:tracePt t="115644" x="8555038" y="3517900"/>
          <p14:tracePt t="115661" x="8582025" y="3517900"/>
          <p14:tracePt t="115678" x="8589963" y="3490913"/>
          <p14:tracePt t="115694" x="8599488" y="3438525"/>
          <p14:tracePt t="115711" x="8599488" y="3330575"/>
          <p14:tracePt t="115727" x="8562975" y="3187700"/>
          <p14:tracePt t="115744" x="8197850" y="2867025"/>
          <p14:tracePt t="115761" x="7966075" y="2759075"/>
          <p14:tracePt t="115777" x="7724775" y="2714625"/>
          <p14:tracePt t="115794" x="7375525" y="2732088"/>
          <p14:tracePt t="115810" x="7277100" y="2795588"/>
          <p14:tracePt t="115827" x="7197725" y="2874963"/>
          <p14:tracePt t="115844" x="7099300" y="3098800"/>
          <p14:tracePt t="115860" x="7099300" y="3224213"/>
          <p14:tracePt t="115877" x="7116763" y="3357563"/>
          <p14:tracePt t="115894" x="7439025" y="3741738"/>
          <p14:tracePt t="115910" x="7742238" y="3983038"/>
          <p14:tracePt t="115927" x="8027988" y="4143375"/>
          <p14:tracePt t="115944" x="8447088" y="4251325"/>
          <p14:tracePt t="115960" x="8545513" y="4251325"/>
          <p14:tracePt t="115977" x="8634413" y="4259263"/>
          <p14:tracePt t="115994" x="8697913" y="4259263"/>
          <p14:tracePt t="116010" x="8751888" y="4251325"/>
          <p14:tracePt t="116027" x="8777288" y="4197350"/>
          <p14:tracePt t="116044" x="8804275" y="4089400"/>
          <p14:tracePt t="116060" x="8823325" y="3795713"/>
          <p14:tracePt t="116077" x="8769350" y="3571875"/>
          <p14:tracePt t="116093" x="8661400" y="3438525"/>
          <p14:tracePt t="116110" x="8313738" y="3286125"/>
          <p14:tracePt t="116127" x="8134350" y="3286125"/>
          <p14:tracePt t="116143" x="8001000" y="3286125"/>
          <p14:tracePt t="116160" x="7796213" y="3455988"/>
          <p14:tracePt t="116176" x="7732713" y="3554413"/>
          <p14:tracePt t="116193" x="7705725" y="3660775"/>
          <p14:tracePt t="116210" x="7688263" y="3759200"/>
          <p14:tracePt t="116227" x="7697788" y="3894138"/>
          <p14:tracePt t="116243" x="7732713" y="3938588"/>
          <p14:tracePt t="116260" x="7813675" y="3990975"/>
          <p14:tracePt t="116276" x="8062913" y="4054475"/>
          <p14:tracePt t="116293" x="8215313" y="4054475"/>
          <p14:tracePt t="116310" x="8367713" y="4062413"/>
          <p14:tracePt t="116326" x="8589963" y="4044950"/>
          <p14:tracePt t="116343" x="8661400" y="3990975"/>
          <p14:tracePt t="116359" x="8680450" y="3965575"/>
          <p14:tracePt t="116377" x="8697913" y="3938588"/>
          <p14:tracePt t="116393" x="8697913" y="3929063"/>
          <p14:tracePt t="116414" x="8697913" y="3919538"/>
          <p14:tracePt t="116440" x="8688388" y="3919538"/>
          <p14:tracePt t="116453" x="8653463" y="3919538"/>
          <p14:tracePt t="116465" x="8616950" y="3919538"/>
          <p14:tracePt t="116478" x="8589963" y="3919538"/>
          <p14:tracePt t="116492" x="8572500" y="3919538"/>
          <p14:tracePt t="116509" x="8562975" y="3919538"/>
          <p14:tracePt t="116526" x="8555038" y="3919538"/>
          <p14:tracePt t="124259" x="8634413" y="3973513"/>
          <p14:tracePt t="124272" x="8939213" y="4214813"/>
          <p14:tracePt t="124285" x="9466263" y="4714875"/>
          <p14:tracePt t="124297" x="9885363" y="5143500"/>
          <p14:tracePt t="124312" x="10010775" y="5322888"/>
          <p14:tracePt t="124327" x="10055225" y="5402263"/>
          <p14:tracePt t="124344" x="10072688" y="5456238"/>
          <p14:tracePt t="124361" x="10082213" y="5473700"/>
          <p14:tracePt t="124386" x="10082213" y="5483225"/>
          <p14:tracePt t="125531" x="10063163" y="5483225"/>
          <p14:tracePt t="125544" x="9974263" y="5473700"/>
          <p14:tracePt t="125557" x="9777413" y="5411788"/>
          <p14:tracePt t="125569" x="9331325" y="5251450"/>
          <p14:tracePt t="125582" x="8670925" y="4956175"/>
          <p14:tracePt t="125595" x="8072438" y="4679950"/>
          <p14:tracePt t="125609" x="7412038" y="4367213"/>
          <p14:tracePt t="125625" x="6929438" y="4081463"/>
          <p14:tracePt t="125642" x="6518275" y="3919538"/>
          <p14:tracePt t="125659" x="6062663" y="3751263"/>
          <p14:tracePt t="125675" x="5973763" y="3697288"/>
          <p14:tracePt t="125692" x="5902325" y="3652838"/>
          <p14:tracePt t="125709" x="5848350" y="3500438"/>
          <p14:tracePt t="125725" x="5857875" y="3384550"/>
          <p14:tracePt t="125741" x="5929313" y="3268663"/>
          <p14:tracePt t="125758" x="6134100" y="3125788"/>
          <p14:tracePt t="125775" x="6680200" y="2894013"/>
          <p14:tracePt t="125792" x="7081838" y="2840038"/>
          <p14:tracePt t="125808" x="7466013" y="2822575"/>
          <p14:tracePt t="125825" x="8099425" y="2857500"/>
          <p14:tracePt t="125841" x="8348663" y="2946400"/>
          <p14:tracePt t="125858" x="8562975" y="3062288"/>
          <p14:tracePt t="125875" x="8902700" y="3402013"/>
          <p14:tracePt t="125891" x="9082088" y="3679825"/>
          <p14:tracePt t="125908" x="9224963" y="3990975"/>
          <p14:tracePt t="125925" x="9358313" y="4483100"/>
          <p14:tracePt t="125941" x="9358313" y="4581525"/>
          <p14:tracePt t="125958" x="9348788" y="4670425"/>
          <p14:tracePt t="125974" x="9304338" y="4741863"/>
          <p14:tracePt t="125991" x="9117013" y="4884738"/>
          <p14:tracePt t="126008" x="8966200" y="4938713"/>
          <p14:tracePt t="126024" x="8742363" y="4973638"/>
          <p14:tracePt t="126041" x="8269288" y="4991100"/>
          <p14:tracePt t="126058" x="7974013" y="4938713"/>
          <p14:tracePt t="126074" x="7732713" y="4803775"/>
          <p14:tracePt t="126091" x="7419975" y="4572000"/>
          <p14:tracePt t="126107" x="7358063" y="4465638"/>
          <p14:tracePt t="126124" x="7323138" y="4357688"/>
          <p14:tracePt t="126141" x="7304088" y="4143375"/>
          <p14:tracePt t="126157" x="7348538" y="4062413"/>
          <p14:tracePt t="126174" x="7456488" y="3983038"/>
          <p14:tracePt t="126191" x="7947025" y="3795713"/>
          <p14:tracePt t="126207" x="8251825" y="3759200"/>
          <p14:tracePt t="126224" x="8572500" y="3759200"/>
          <p14:tracePt t="126241" x="8912225" y="3803650"/>
          <p14:tracePt t="126257" x="9555163" y="4116388"/>
          <p14:tracePt t="126274" x="9840913" y="4348163"/>
          <p14:tracePt t="126290" x="10063163" y="4581525"/>
          <p14:tracePt t="126307" x="10287000" y="4911725"/>
          <p14:tracePt t="126324" x="10331450" y="5018088"/>
          <p14:tracePt t="126341" x="10367963" y="5143500"/>
          <p14:tracePt t="126357" x="10385425" y="5268913"/>
          <p14:tracePt t="126374" x="10385425" y="5303838"/>
          <p14:tracePt t="126391" x="10385425" y="5357813"/>
          <p14:tracePt t="126407" x="10367963" y="5438775"/>
          <p14:tracePt t="126423" x="10358438" y="5456238"/>
          <p14:tracePt t="126440" x="10358438" y="5473700"/>
          <p14:tracePt t="126457" x="10348913" y="5473700"/>
          <p14:tracePt t="126483" x="10348913" y="5483225"/>
          <p14:tracePt t="126509" x="10340975" y="5483225"/>
          <p14:tracePt t="126573" x="10331450" y="5483225"/>
          <p14:tracePt t="126585" x="10313988" y="5483225"/>
          <p14:tracePt t="126598" x="10242550" y="5483225"/>
          <p14:tracePt t="126611" x="10109200" y="5483225"/>
          <p14:tracePt t="126623" x="9875838" y="5483225"/>
          <p14:tracePt t="126640" x="9545638" y="5483225"/>
          <p14:tracePt t="126656" x="9188450" y="5419725"/>
          <p14:tracePt t="126673" x="8840788" y="5340350"/>
          <p14:tracePt t="126690" x="8732838" y="5303838"/>
          <p14:tracePt t="126706" x="8653463" y="5295900"/>
          <p14:tracePt t="126723" x="8616950" y="5286375"/>
          <p14:tracePt t="126740" x="8555038" y="5286375"/>
          <p14:tracePt t="126756" x="8518525" y="5286375"/>
          <p14:tracePt t="126773" x="8483600" y="5286375"/>
          <p14:tracePt t="126791" x="8402638" y="5286375"/>
          <p14:tracePt t="126806" x="8358188" y="5286375"/>
          <p14:tracePt t="126823" x="8331200" y="5286375"/>
          <p14:tracePt t="126840" x="8323263" y="5286375"/>
          <p14:tracePt t="127539" x="8296275" y="5286375"/>
          <p14:tracePt t="127551" x="8259763" y="5286375"/>
          <p14:tracePt t="127564" x="8161338" y="5286375"/>
          <p14:tracePt t="127577" x="7947025" y="5286375"/>
          <p14:tracePt t="127590" x="7518400" y="5286375"/>
          <p14:tracePt t="127604" x="7099300" y="5286375"/>
          <p14:tracePt t="127621" x="6796088" y="5276850"/>
          <p14:tracePt t="127638" x="6562725" y="5251450"/>
          <p14:tracePt t="127654" x="6330950" y="5205413"/>
          <p14:tracePt t="127672" x="6242050" y="5187950"/>
          <p14:tracePt t="127688" x="6170613" y="5170488"/>
          <p14:tracePt t="127704" x="6072188" y="5153025"/>
          <p14:tracePt t="127721" x="6054725" y="5153025"/>
          <p14:tracePt t="127742" x="6037263" y="5143500"/>
          <p14:tracePt t="128798" x="6045200" y="5143500"/>
          <p14:tracePt t="128810" x="6099175" y="5143500"/>
          <p14:tracePt t="128823" x="6276975" y="5143500"/>
          <p14:tracePt t="128836" x="6777038" y="5126038"/>
          <p14:tracePt t="128852" x="7518400" y="5108575"/>
          <p14:tracePt t="128869" x="8215313" y="5081588"/>
          <p14:tracePt t="128885" x="8688388" y="5081588"/>
          <p14:tracePt t="128902" x="9205913" y="5081588"/>
          <p14:tracePt t="128919" x="9313863" y="5081588"/>
          <p14:tracePt t="128935" x="9375775" y="5081588"/>
          <p14:tracePt t="128952" x="9456738" y="5081588"/>
          <p14:tracePt t="128969" x="9466263" y="5081588"/>
          <p14:tracePt t="129204" x="9474200" y="5081588"/>
          <p14:tracePt t="129217" x="9491663" y="5081588"/>
          <p14:tracePt t="129230" x="9528175" y="5081588"/>
          <p14:tracePt t="129243" x="9563100" y="5081588"/>
          <p14:tracePt t="129255" x="9609138" y="5089525"/>
          <p14:tracePt t="129268" x="9644063" y="5099050"/>
          <p14:tracePt t="129285" x="9661525" y="5099050"/>
          <p14:tracePt t="129301" x="9671050" y="5108575"/>
          <p14:tracePt t="129331" x="9680575" y="5108575"/>
          <p14:tracePt t="129357" x="9688513" y="5108575"/>
          <p14:tracePt t="129433" x="9688513" y="5116513"/>
          <p14:tracePt t="129446" x="9688513" y="5126038"/>
          <p14:tracePt t="129459" x="9688513" y="5133975"/>
          <p14:tracePt t="129471" x="9671050" y="5143500"/>
          <p14:tracePt t="129484" x="9634538" y="5180013"/>
          <p14:tracePt t="129501" x="9582150" y="5214938"/>
          <p14:tracePt t="129517" x="9474200" y="5268913"/>
          <p14:tracePt t="129534" x="9242425" y="5348288"/>
          <p14:tracePt t="129551" x="9117013" y="5384800"/>
          <p14:tracePt t="129567" x="8991600" y="5384800"/>
          <p14:tracePt t="129584" x="8894763" y="5394325"/>
          <p14:tracePt t="129601" x="8724900" y="5394325"/>
          <p14:tracePt t="129617" x="8680450" y="5394325"/>
          <p14:tracePt t="129634" x="8653463" y="5394325"/>
          <p14:tracePt t="129651" x="8626475" y="5394325"/>
          <p14:tracePt t="129687" x="8616950" y="5394325"/>
          <p14:tracePt t="129840" x="8609013" y="5394325"/>
          <p14:tracePt t="129852" x="8599488" y="5394325"/>
          <p14:tracePt t="129865" x="8589963" y="5394325"/>
          <p14:tracePt t="129878" x="8562975" y="5394325"/>
          <p14:tracePt t="129891" x="8518525" y="5394325"/>
          <p14:tracePt t="129903" x="8491538" y="5394325"/>
          <p14:tracePt t="129917" x="8456613" y="5394325"/>
          <p14:tracePt t="129933" x="8429625" y="5394325"/>
          <p14:tracePt t="129950" x="8394700" y="5394325"/>
          <p14:tracePt t="129967" x="8331200" y="5394325"/>
          <p14:tracePt t="129983" x="8296275" y="5394325"/>
          <p14:tracePt t="130000" x="8269288" y="5394325"/>
          <p14:tracePt t="130017" x="8188325" y="5394325"/>
          <p14:tracePt t="130033" x="8153400" y="5394325"/>
          <p14:tracePt t="130050" x="8126413" y="5394325"/>
          <p14:tracePt t="130066" x="8089900" y="5394325"/>
          <p14:tracePt t="130083" x="8037513" y="5394325"/>
          <p14:tracePt t="130100" x="8010525" y="5394325"/>
          <p14:tracePt t="130116" x="7983538" y="5394325"/>
          <p14:tracePt t="130133" x="7956550" y="5394325"/>
          <p14:tracePt t="130150" x="7947025" y="5394325"/>
          <p14:tracePt t="130360" x="7939088" y="5394325"/>
          <p14:tracePt t="130373" x="7920038" y="5394325"/>
          <p14:tracePt t="130386" x="7875588" y="5394325"/>
          <p14:tracePt t="130400" x="7777163" y="5394325"/>
          <p14:tracePt t="130416" x="7634288" y="5394325"/>
          <p14:tracePt t="130433" x="7385050" y="5394325"/>
          <p14:tracePt t="130449" x="6956425" y="5394325"/>
          <p14:tracePt t="130466" x="6848475" y="5394325"/>
          <p14:tracePt t="130482" x="6769100" y="5394325"/>
          <p14:tracePt t="130499" x="6688138" y="5394325"/>
          <p14:tracePt t="130516" x="6581775" y="5394325"/>
          <p14:tracePt t="130532" x="6545263" y="5394325"/>
          <p14:tracePt t="130549" x="6491288" y="5394325"/>
          <p14:tracePt t="130565" x="6419850" y="5402263"/>
          <p14:tracePt t="130582" x="6384925" y="5411788"/>
          <p14:tracePt t="130599" x="6367463" y="5411788"/>
          <p14:tracePt t="130615" x="6330950" y="5419725"/>
          <p14:tracePt t="130632" x="6313488" y="5419725"/>
          <p14:tracePt t="130649" x="6313488" y="5429250"/>
          <p14:tracePt t="130666" x="6296025" y="5429250"/>
          <p14:tracePt t="147891" x="6323013" y="5429250"/>
          <p14:tracePt t="147903" x="6804025" y="5402263"/>
          <p14:tracePt t="147916" x="7867650" y="5340350"/>
          <p14:tracePt t="147929" x="9420225" y="5295900"/>
          <p14:tracePt t="147941" x="9894888" y="5303838"/>
          <p14:tracePt t="147954" x="10188575" y="5348288"/>
          <p14:tracePt t="147967" x="10260013" y="5402263"/>
          <p14:tracePt t="147982" x="10313988" y="5446713"/>
          <p14:tracePt t="147999" x="10313988" y="5483225"/>
          <p14:tracePt t="148016" x="10313988" y="5527675"/>
          <p14:tracePt t="148032" x="10063163" y="5688013"/>
          <p14:tracePt t="148049" x="9644063" y="5795963"/>
          <p14:tracePt t="148065" x="9232900" y="5867400"/>
          <p14:tracePt t="148082" x="8616950" y="5911850"/>
          <p14:tracePt t="148098" x="8420100" y="5911850"/>
          <p14:tracePt t="148115" x="8296275" y="5902325"/>
          <p14:tracePt t="148132" x="8170863" y="5786438"/>
          <p14:tracePt t="148148" x="8116888" y="5670550"/>
          <p14:tracePt t="148165" x="8108950" y="5518150"/>
          <p14:tracePt t="148182" x="8108950" y="5367338"/>
          <p14:tracePt t="148199" x="8313738" y="4965700"/>
          <p14:tracePt t="148215" x="8466138" y="4848225"/>
          <p14:tracePt t="148232" x="8705850" y="4724400"/>
          <p14:tracePt t="148248" x="9251950" y="4562475"/>
          <p14:tracePt t="148265" x="9510713" y="4527550"/>
          <p14:tracePt t="148281" x="9698038" y="4518025"/>
          <p14:tracePt t="148298" x="9920288" y="4518025"/>
          <p14:tracePt t="148315" x="9991725" y="4537075"/>
          <p14:tracePt t="148331" x="10018713" y="4562475"/>
          <p14:tracePt t="148348" x="10037763" y="4625975"/>
          <p14:tracePt t="148365" x="10037763" y="4687888"/>
          <p14:tracePt t="148381" x="10028238" y="4776788"/>
          <p14:tracePt t="148399" x="9867900" y="4929188"/>
          <p14:tracePt t="148415" x="9777413" y="4983163"/>
          <p14:tracePt t="148431" x="9688513" y="5018088"/>
          <p14:tracePt t="148448" x="9634538" y="5037138"/>
          <p14:tracePt t="148464" x="9572625" y="5054600"/>
          <p14:tracePt t="148481" x="9555163" y="5054600"/>
          <p14:tracePt t="148526" x="9590088" y="5054600"/>
          <p14:tracePt t="148539" x="9705975" y="5062538"/>
          <p14:tracePt t="148551" x="9894888" y="5081588"/>
          <p14:tracePt t="148564" x="10117138" y="5153025"/>
          <p14:tracePt t="148581" x="10296525" y="5224463"/>
          <p14:tracePt t="148598" x="10420350" y="5286375"/>
          <p14:tracePt t="148615" x="10510838" y="5340350"/>
          <p14:tracePt t="148631" x="10518775" y="5348288"/>
          <p14:tracePt t="148648" x="10518775" y="5357813"/>
          <p14:tracePt t="148664" x="10528300" y="5357813"/>
          <p14:tracePt t="148681" x="10518775" y="5375275"/>
          <p14:tracePt t="148697" x="10466388" y="5384800"/>
          <p14:tracePt t="148714" x="10367963" y="5411788"/>
          <p14:tracePt t="148731" x="9920288" y="5456238"/>
          <p14:tracePt t="148747" x="9644063" y="5473700"/>
          <p14:tracePt t="148764" x="9439275" y="5473700"/>
          <p14:tracePt t="148781" x="9144000" y="5411788"/>
          <p14:tracePt t="148798" x="9055100" y="5357813"/>
          <p14:tracePt t="148814" x="9001125" y="5303838"/>
          <p14:tracePt t="148831" x="8966200" y="5259388"/>
          <p14:tracePt t="148847" x="8947150" y="5251450"/>
          <p14:tracePt t="148864" x="8939213" y="5241925"/>
          <p14:tracePt t="148881" x="8947150" y="5197475"/>
          <p14:tracePt t="148897" x="8974138" y="5153025"/>
          <p14:tracePt t="148914" x="9018588" y="5099050"/>
          <p14:tracePt t="148930" x="9082088" y="5045075"/>
          <p14:tracePt t="148947" x="9153525" y="4973638"/>
          <p14:tracePt t="148963" x="9188450" y="4956175"/>
          <p14:tracePt t="148980" x="9205913" y="4946650"/>
          <p14:tracePt t="148997" x="9215438" y="4946650"/>
          <p14:tracePt t="149013" x="9224963" y="4946650"/>
          <p14:tracePt t="149059" x="9232900" y="4946650"/>
          <p14:tracePt t="152862" x="9242425" y="4946650"/>
          <p14:tracePt t="152874" x="9269413" y="4946650"/>
          <p14:tracePt t="152887" x="9348788" y="4946650"/>
          <p14:tracePt t="152900" x="9491663" y="5000625"/>
          <p14:tracePt t="152912" x="9752013" y="5108575"/>
          <p14:tracePt t="152925" x="10018713" y="5268913"/>
          <p14:tracePt t="152939" x="10171113" y="5384800"/>
          <p14:tracePt t="152956" x="10260013" y="5438775"/>
          <p14:tracePt t="152972" x="10296525" y="5465763"/>
          <p14:tracePt t="152989" x="10323513" y="5491163"/>
          <p14:tracePt t="153006" x="10323513" y="5500688"/>
          <p14:tracePt t="153022" x="10323513" y="5510213"/>
          <p14:tracePt t="153040" x="10331450" y="5537200"/>
          <p14:tracePt t="153056" x="10331450" y="5589588"/>
          <p14:tracePt t="153072" x="10304463" y="5643563"/>
          <p14:tracePt t="153089" x="10269538" y="5697538"/>
          <p14:tracePt t="153105" x="10188575" y="5759450"/>
          <p14:tracePt t="153122" x="10161588" y="5776913"/>
          <p14:tracePt t="153139" x="10134600" y="5795963"/>
          <p14:tracePt t="153155" x="10028238" y="5813425"/>
          <p14:tracePt t="153172" x="9966325" y="5822950"/>
          <p14:tracePt t="153189" x="9894888" y="5830888"/>
          <p14:tracePt t="153205" x="9752013" y="5840413"/>
          <p14:tracePt t="153222" x="9661525" y="5840413"/>
          <p14:tracePt t="153239" x="9537700" y="5840413"/>
          <p14:tracePt t="153255" x="9188450" y="5840413"/>
          <p14:tracePt t="153272" x="9055100" y="5840413"/>
          <p14:tracePt t="153289" x="8912225" y="5803900"/>
          <p14:tracePt t="153305" x="8813800" y="5751513"/>
          <p14:tracePt t="153322" x="8742363" y="5715000"/>
          <p14:tracePt t="153338" x="8724900" y="5697538"/>
          <p14:tracePt t="153355" x="8715375" y="5697538"/>
          <p14:tracePt t="153372" x="8705850" y="5688013"/>
          <p14:tracePt t="153777" x="8680450" y="5688013"/>
          <p14:tracePt t="153789" x="8643938" y="5680075"/>
          <p14:tracePt t="153802" x="8528050" y="5661025"/>
          <p14:tracePt t="153815" x="8323263" y="5634038"/>
          <p14:tracePt t="153827" x="8010525" y="5589588"/>
          <p14:tracePt t="153840" x="7759700" y="5572125"/>
          <p14:tracePt t="153854" x="7626350" y="5572125"/>
          <p14:tracePt t="153871" x="7510463" y="5572125"/>
          <p14:tracePt t="153887" x="7419975" y="5572125"/>
          <p14:tracePt t="153904" x="7331075" y="5572125"/>
          <p14:tracePt t="153921" x="7313613" y="5572125"/>
          <p14:tracePt t="153937" x="7296150" y="5572125"/>
          <p14:tracePt t="153954" x="7286625" y="5572125"/>
          <p14:tracePt t="156537" x="7296150" y="5572125"/>
          <p14:tracePt t="156550" x="7375525" y="5572125"/>
          <p14:tracePt t="156562" x="7545388" y="5572125"/>
          <p14:tracePt t="156575" x="7983538" y="5572125"/>
          <p14:tracePt t="156588" x="8447088" y="5626100"/>
          <p14:tracePt t="156601" x="8831263" y="5697538"/>
          <p14:tracePt t="156615" x="9099550" y="5751513"/>
          <p14:tracePt t="156632" x="9313863" y="5795963"/>
          <p14:tracePt t="156649" x="9555163" y="5840413"/>
          <p14:tracePt t="156666" x="9840913" y="5894388"/>
          <p14:tracePt t="156682" x="9991725" y="5929313"/>
          <p14:tracePt t="156699" x="10134600" y="5956300"/>
          <p14:tracePt t="156715" x="10287000" y="5973763"/>
          <p14:tracePt t="156732" x="10331450" y="5973763"/>
          <p14:tracePt t="156749" x="10358438" y="5983288"/>
          <p14:tracePt t="156765" x="10402888" y="5983288"/>
          <p14:tracePt t="156803" x="10412413" y="5983288"/>
          <p14:tracePt t="156841" x="10420350" y="5983288"/>
          <p14:tracePt t="156918" x="10429875" y="5983288"/>
          <p14:tracePt t="156931" x="10447338" y="5983288"/>
          <p14:tracePt t="156956" x="10466388" y="5983288"/>
          <p14:tracePt t="156969" x="10474325" y="5973763"/>
          <p14:tracePt t="156981" x="10483850" y="5973763"/>
          <p14:tracePt t="156994" x="10510838" y="5956300"/>
          <p14:tracePt t="157007" x="10528300" y="5946775"/>
          <p14:tracePt t="157019" x="10545763" y="5919788"/>
          <p14:tracePt t="157032" x="10572750" y="5911850"/>
          <p14:tracePt t="157048" x="10599738" y="5884863"/>
          <p14:tracePt t="157065" x="10609263" y="5875338"/>
          <p14:tracePt t="157082" x="10626725" y="5857875"/>
          <p14:tracePt t="157098" x="10653713" y="5830888"/>
          <p14:tracePt t="157115" x="10653713" y="5822950"/>
          <p14:tracePt t="157131" x="10653713" y="5813425"/>
          <p14:tracePt t="157159" x="10661650" y="5813425"/>
          <p14:tracePt t="157185" x="10661650" y="5803900"/>
          <p14:tracePt t="157223" x="10644188" y="5795963"/>
          <p14:tracePt t="157236" x="10626725" y="5795963"/>
          <p14:tracePt t="157248" x="10590213" y="5795963"/>
          <p14:tracePt t="157261" x="10518775" y="5795963"/>
          <p14:tracePt t="157274" x="10412413" y="5795963"/>
          <p14:tracePt t="157286" x="10269538" y="5813425"/>
          <p14:tracePt t="157299" x="10153650" y="5830888"/>
          <p14:tracePt t="157314" x="10037763" y="5840413"/>
          <p14:tracePt t="157331" x="9929813" y="5875338"/>
          <p14:tracePt t="157347" x="9848850" y="5884863"/>
          <p14:tracePt t="157364" x="9742488" y="5902325"/>
          <p14:tracePt t="157381" x="9705975" y="5902325"/>
          <p14:tracePt t="157397" x="9680575" y="5902325"/>
          <p14:tracePt t="157414" x="9617075" y="5919788"/>
          <p14:tracePt t="157431" x="9590088" y="5919788"/>
          <p14:tracePt t="157447" x="9563100" y="5929313"/>
          <p14:tracePt t="157464" x="9483725" y="5938838"/>
          <p14:tracePt t="157481" x="9429750" y="5938838"/>
          <p14:tracePt t="157497" x="9394825" y="5938838"/>
          <p14:tracePt t="157514" x="9367838" y="5938838"/>
          <p14:tracePt t="157530" x="9331325" y="5938838"/>
          <p14:tracePt t="159512" x="9323388" y="5938838"/>
          <p14:tracePt t="159524" x="9304338" y="5938838"/>
          <p14:tracePt t="159537" x="9259888" y="5938838"/>
          <p14:tracePt t="159550" x="9099550" y="5938838"/>
          <p14:tracePt t="159562" x="8796338" y="5929313"/>
          <p14:tracePt t="159576" x="8215313" y="5894388"/>
          <p14:tracePt t="159593" x="7688263" y="5857875"/>
          <p14:tracePt t="159610" x="7188200" y="5786438"/>
          <p14:tracePt t="159626" x="6313488" y="5643563"/>
          <p14:tracePt t="159643" x="5973763" y="5562600"/>
          <p14:tracePt t="159660" x="5653088" y="5500688"/>
          <p14:tracePt t="159677" x="5384800" y="5465763"/>
          <p14:tracePt t="159693" x="5303838" y="5465763"/>
          <p14:tracePt t="159710" x="5259388" y="5465763"/>
          <p14:tracePt t="159726" x="5232400" y="5465763"/>
          <p14:tracePt t="159743" x="5205413" y="5465763"/>
          <p14:tracePt t="159760" x="5205413" y="5456238"/>
          <p14:tracePt t="159778" x="5205413" y="5446713"/>
          <p14:tracePt t="159793" x="5214938" y="5438775"/>
          <p14:tracePt t="159809" x="5268913" y="5419725"/>
          <p14:tracePt t="159826" x="5348288" y="5402263"/>
          <p14:tracePt t="159843" x="5473700" y="5394325"/>
          <p14:tracePt t="159859" x="5491163" y="5394325"/>
          <p14:tracePt t="159893" x="5473700" y="5394325"/>
          <p14:tracePt t="159906" x="5419725" y="5402263"/>
          <p14:tracePt t="159918" x="5322888" y="5429250"/>
          <p14:tracePt t="159931" x="5205413" y="5446713"/>
          <p14:tracePt t="159944" x="5108575" y="5456238"/>
          <p14:tracePt t="159959" x="5000625" y="5473700"/>
          <p14:tracePt t="159976" x="4929188" y="5483225"/>
          <p14:tracePt t="159992" x="4867275" y="5491163"/>
          <p14:tracePt t="160009" x="4795838" y="5500688"/>
          <p14:tracePt t="160026" x="4776788" y="5510213"/>
          <p14:tracePt t="160042" x="4768850" y="5510213"/>
          <p14:tracePt t="160059" x="4759325" y="5510213"/>
          <p14:tracePt t="160096" x="4759325" y="5518150"/>
          <p14:tracePt t="160109" x="4786313" y="5527675"/>
          <p14:tracePt t="160122" x="4875213" y="5581650"/>
          <p14:tracePt t="160134" x="5081588" y="5643563"/>
          <p14:tracePt t="160147" x="5419725" y="5741988"/>
          <p14:tracePt t="160159" x="5759450" y="5803900"/>
          <p14:tracePt t="160175" x="6099175" y="5840413"/>
          <p14:tracePt t="160192" x="6419850" y="5840413"/>
          <p14:tracePt t="160209" x="6670675" y="5848350"/>
          <p14:tracePt t="160225" x="7027863" y="5848350"/>
          <p14:tracePt t="160245" x="7143750" y="5848350"/>
          <p14:tracePt t="160259" x="7259638" y="5840413"/>
          <p14:tracePt t="160275" x="7402513" y="5830888"/>
          <p14:tracePt t="160292" x="7446963" y="5822950"/>
          <p14:tracePt t="160308" x="7466013" y="5813425"/>
          <p14:tracePt t="160325" x="7473950" y="5813425"/>
          <p14:tracePt t="160388" x="7429500" y="5795963"/>
          <p14:tracePt t="160402" x="7286625" y="5768975"/>
          <p14:tracePt t="160413" x="7045325" y="5724525"/>
          <p14:tracePt t="160426" x="6777038" y="5680075"/>
          <p14:tracePt t="160442" x="6616700" y="5653088"/>
          <p14:tracePt t="160458" x="6554788" y="5653088"/>
          <p14:tracePt t="160475" x="6510338" y="5653088"/>
          <p14:tracePt t="160491" x="6473825" y="5653088"/>
          <p14:tracePt t="160515" x="6465888" y="5653088"/>
          <p14:tracePt t="160579" x="6483350" y="5661025"/>
          <p14:tracePt t="160592" x="6599238" y="5680075"/>
          <p14:tracePt t="160604" x="6858000" y="5705475"/>
          <p14:tracePt t="160617" x="7313613" y="5741988"/>
          <p14:tracePt t="160630" x="7929563" y="5759450"/>
          <p14:tracePt t="160643" x="8456613" y="5759450"/>
          <p14:tracePt t="160658" x="8974138" y="5759450"/>
          <p14:tracePt t="160674" x="9340850" y="5759450"/>
          <p14:tracePt t="160691" x="9715500" y="5759450"/>
          <p14:tracePt t="160708" x="10028238" y="5759450"/>
          <p14:tracePt t="160724" x="10126663" y="5759450"/>
          <p14:tracePt t="160741" x="10161588" y="5759450"/>
          <p14:tracePt t="160758" x="10188575" y="5759450"/>
          <p14:tracePt t="160807" x="10180638" y="5759450"/>
          <p14:tracePt t="160820" x="10099675" y="5724525"/>
          <p14:tracePt t="160833" x="9840913" y="5608638"/>
          <p14:tracePt t="160846" x="9367838" y="5419725"/>
          <p14:tracePt t="160859" x="8777288" y="5251450"/>
          <p14:tracePt t="160874" x="8385175" y="5180013"/>
          <p14:tracePt t="160891" x="8045450" y="5116513"/>
          <p14:tracePt t="160907" x="7875588" y="5116513"/>
          <p14:tracePt t="160924" x="7643813" y="5116513"/>
          <p14:tracePt t="160941" x="7581900" y="5116513"/>
          <p14:tracePt t="160957" x="7545388" y="5116513"/>
          <p14:tracePt t="160974" x="7483475" y="5116513"/>
          <p14:tracePt t="160990" x="7473950" y="5116513"/>
          <p14:tracePt t="161007" x="7466013" y="5116513"/>
          <p14:tracePt t="161061" x="7466013" y="5126038"/>
          <p14:tracePt t="161074" x="7491413" y="5133975"/>
          <p14:tracePt t="161087" x="7572375" y="5143500"/>
          <p14:tracePt t="161099" x="7705725" y="5160963"/>
          <p14:tracePt t="161112" x="7867650" y="5170488"/>
          <p14:tracePt t="161125" x="7991475" y="5170488"/>
          <p14:tracePt t="161140" x="8116888" y="5180013"/>
          <p14:tracePt t="161157" x="8224838" y="5180013"/>
          <p14:tracePt t="161173" x="8277225" y="5180013"/>
          <p14:tracePt t="161190" x="8331200" y="5180013"/>
          <p14:tracePt t="161207" x="8348663" y="5180013"/>
          <p14:tracePt t="161239" x="8358188" y="5180013"/>
          <p14:tracePt t="161455" x="8358188" y="5197475"/>
          <p14:tracePt t="161468" x="8358188" y="5224463"/>
          <p14:tracePt t="161481" x="8358188" y="5286375"/>
          <p14:tracePt t="161493" x="8358188" y="5330825"/>
          <p14:tracePt t="161507" x="8367713" y="5419725"/>
          <p14:tracePt t="161523" x="8367713" y="5473700"/>
          <p14:tracePt t="161539" x="8367713" y="5510213"/>
          <p14:tracePt t="161556" x="8367713" y="5518150"/>
          <p14:tracePt t="161557" x="8367713" y="5527675"/>
          <p14:tracePt t="161608" x="8367713" y="5537200"/>
          <p14:tracePt t="163389" x="8358188" y="5537200"/>
          <p14:tracePt t="163402" x="8323263" y="5554663"/>
          <p14:tracePt t="163415" x="8215313" y="5599113"/>
          <p14:tracePt t="163427" x="7974013" y="5705475"/>
          <p14:tracePt t="163440" x="7527925" y="5867400"/>
          <p14:tracePt t="163453" x="7010400" y="5983288"/>
          <p14:tracePt t="163469" x="6599238" y="6062663"/>
          <p14:tracePt t="163486" x="6286500" y="6099175"/>
          <p14:tracePt t="163502" x="6126163" y="6116638"/>
          <p14:tracePt t="163519" x="5929313" y="6134100"/>
          <p14:tracePt t="163535" x="5894388" y="6134100"/>
          <p14:tracePt t="163720" x="5884863" y="6134100"/>
          <p14:tracePt t="163732" x="5867400" y="6134100"/>
          <p14:tracePt t="163745" x="5840413" y="6134100"/>
          <p14:tracePt t="163758" x="5768975" y="6126163"/>
          <p14:tracePt t="163771" x="5670550" y="6081713"/>
          <p14:tracePt t="163785" x="5527675" y="6037263"/>
          <p14:tracePt t="163802" x="5411788" y="5991225"/>
          <p14:tracePt t="163818" x="5340350" y="5946775"/>
          <p14:tracePt t="163835" x="5303838" y="5911850"/>
          <p14:tracePt t="163852" x="5295900" y="5902325"/>
          <p14:tracePt t="163868" x="5286375" y="5894388"/>
          <p14:tracePt t="163936" x="5295900" y="5884863"/>
          <p14:tracePt t="163949" x="5322888" y="5884863"/>
          <p14:tracePt t="163961" x="5375275" y="5884863"/>
          <p14:tracePt t="163974" x="5500688" y="5875338"/>
          <p14:tracePt t="163987" x="5661025" y="5875338"/>
          <p14:tracePt t="164001" x="5867400" y="5875338"/>
          <p14:tracePt t="164018" x="6010275" y="5875338"/>
          <p14:tracePt t="164035" x="6143625" y="5875338"/>
          <p14:tracePt t="164051" x="6375400" y="5875338"/>
          <p14:tracePt t="164068" x="6465888" y="5875338"/>
          <p14:tracePt t="164085" x="6527800" y="5875338"/>
          <p14:tracePt t="164101" x="6572250" y="5875338"/>
          <p14:tracePt t="164152" x="6581775" y="5875338"/>
          <p14:tracePt t="164190" x="6581775" y="5857875"/>
          <p14:tracePt t="164202" x="6545263" y="5830888"/>
          <p14:tracePt t="164215" x="6456363" y="5768975"/>
          <p14:tracePt t="164228" x="6269038" y="5680075"/>
          <p14:tracePt t="164241" x="5956300" y="5599113"/>
          <p14:tracePt t="164253" x="5572125" y="5554663"/>
          <p14:tracePt t="164267" x="5241925" y="5554663"/>
          <p14:tracePt t="164285" x="4991100" y="5554663"/>
          <p14:tracePt t="164301" x="4813300" y="5608638"/>
          <p14:tracePt t="164317" x="4633913" y="5688013"/>
          <p14:tracePt t="164334" x="4589463" y="5697538"/>
          <p14:tracePt t="164351" x="4572000" y="5697538"/>
          <p14:tracePt t="164368" x="4554538" y="5697538"/>
          <p14:tracePt t="164456" x="4554538" y="5705475"/>
          <p14:tracePt t="164469" x="4554538" y="5715000"/>
          <p14:tracePt t="164482" x="4608513" y="5732463"/>
          <p14:tracePt t="164494" x="4751388" y="5776913"/>
          <p14:tracePt t="164507" x="5108575" y="5911850"/>
          <p14:tracePt t="164520" x="5510213" y="6072188"/>
          <p14:tracePt t="164534" x="5867400" y="6224588"/>
          <p14:tracePt t="164550" x="6010275" y="6296025"/>
          <p14:tracePt t="164567" x="6108700" y="6348413"/>
          <p14:tracePt t="164584" x="6242050" y="6402388"/>
          <p14:tracePt t="164600" x="6276975" y="6411913"/>
          <p14:tracePt t="164617" x="6296025" y="6419850"/>
          <p14:tracePt t="164633" x="6303963" y="6419850"/>
          <p14:tracePt t="164723" x="6269038" y="6419850"/>
          <p14:tracePt t="164736" x="6089650" y="6419850"/>
          <p14:tracePt t="164749" x="5634038" y="6438900"/>
          <p14:tracePt t="164761" x="5018088" y="6473825"/>
          <p14:tracePt t="164774" x="4518025" y="6491288"/>
          <p14:tracePt t="164787" x="4268788" y="6491288"/>
          <p14:tracePt t="164800" x="4081463" y="6473825"/>
          <p14:tracePt t="164816" x="3956050" y="6446838"/>
          <p14:tracePt t="164833" x="3867150" y="6402388"/>
          <p14:tracePt t="164850" x="3822700" y="6348413"/>
          <p14:tracePt t="165054" x="3813175" y="6348413"/>
          <p14:tracePt t="165066" x="3786188" y="6340475"/>
          <p14:tracePt t="165079" x="3741738" y="6296025"/>
          <p14:tracePt t="165092" x="3598863" y="6180138"/>
          <p14:tracePt t="165105" x="3313113" y="5867400"/>
          <p14:tracePt t="165118" x="2938463" y="5438775"/>
          <p14:tracePt t="165132" x="2536825" y="4795838"/>
          <p14:tracePt t="165149" x="2295525" y="4313238"/>
          <p14:tracePt t="165167" x="2089150" y="3813175"/>
          <p14:tracePt t="165182" x="1990725" y="3348038"/>
          <p14:tracePt t="165372" x="1982788" y="3348038"/>
          <p14:tracePt t="165384" x="1973263" y="3340100"/>
          <p14:tracePt t="165398" x="1928813" y="3276600"/>
          <p14:tracePt t="165410" x="1803400" y="3081338"/>
          <p14:tracePt t="165423" x="1581150" y="2598738"/>
          <p14:tracePt t="165435" x="1258888" y="1847850"/>
          <p14:tracePt t="165449" x="1017588" y="1160463"/>
          <p14:tracePt t="165465" x="911225" y="785813"/>
          <p14:tracePt t="165482" x="884238" y="660400"/>
          <p14:tracePt t="165664" x="874713" y="660400"/>
          <p14:tracePt t="165677" x="839788" y="633413"/>
          <p14:tracePt t="165690" x="750888" y="561975"/>
          <p14:tracePt t="165702" x="571500" y="419100"/>
          <p14:tracePt t="166733" x="88900" y="8096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287382"/>
            <a:ext cx="10023566" cy="6087291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24" y="169816"/>
            <a:ext cx="7943941" cy="6204857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83"/>
    </mc:Choice>
    <mc:Fallback xmlns="">
      <p:transition spd="slow" advTm="57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05" x="11001375" y="4973638"/>
          <p14:tracePt t="3697" x="10983913" y="4965700"/>
          <p14:tracePt t="3709" x="10947400" y="4938713"/>
          <p14:tracePt t="3722" x="10875963" y="4830763"/>
          <p14:tracePt t="3735" x="10706100" y="4554538"/>
          <p14:tracePt t="3747" x="10466388" y="4089400"/>
          <p14:tracePt t="3760" x="10215563" y="3465513"/>
          <p14:tracePt t="3773" x="10072688" y="3044825"/>
          <p14:tracePt t="3790" x="9983788" y="2598738"/>
          <p14:tracePt t="3807" x="9956800" y="2268538"/>
          <p14:tracePt t="3823" x="9939338" y="1714500"/>
          <p14:tracePt t="3840" x="9956800" y="1554163"/>
          <p14:tracePt t="3857" x="9974263" y="1446213"/>
          <p14:tracePt t="3873" x="10001250" y="1339850"/>
          <p14:tracePt t="3890" x="10018713" y="1312863"/>
          <p14:tracePt t="4078" x="10010775" y="1303338"/>
          <p14:tracePt t="4090" x="9991725" y="1276350"/>
          <p14:tracePt t="4103" x="9939338" y="1231900"/>
          <p14:tracePt t="4116" x="9831388" y="1160463"/>
          <p14:tracePt t="4129" x="9653588" y="1017588"/>
          <p14:tracePt t="4142" x="9402763" y="847725"/>
          <p14:tracePt t="4158" x="9144000" y="723900"/>
          <p14:tracePt t="4173" x="8956675" y="687388"/>
          <p14:tracePt t="4189" x="8786813" y="660400"/>
          <p14:tracePt t="4206" x="8582025" y="652463"/>
          <p14:tracePt t="4223" x="8518525" y="679450"/>
          <p14:tracePt t="4239" x="8466138" y="704850"/>
          <p14:tracePt t="4256" x="8412163" y="750888"/>
          <p14:tracePt t="4272" x="8394700" y="758825"/>
          <p14:tracePt t="4289" x="8394700" y="785813"/>
          <p14:tracePt t="4306" x="8394700" y="803275"/>
          <p14:tracePt t="4322" x="8394700" y="866775"/>
          <p14:tracePt t="4339" x="8412163" y="884238"/>
          <p14:tracePt t="4356" x="8447088" y="911225"/>
          <p14:tracePt t="4372" x="8545513" y="946150"/>
          <p14:tracePt t="4389" x="8589963" y="946150"/>
          <p14:tracePt t="4405" x="8643938" y="946150"/>
          <p14:tracePt t="4422" x="8732838" y="938213"/>
          <p14:tracePt t="4439" x="8769350" y="901700"/>
          <p14:tracePt t="4455" x="8796338" y="847725"/>
          <p14:tracePt t="4472" x="8831263" y="723900"/>
          <p14:tracePt t="4489" x="8831263" y="660400"/>
          <p14:tracePt t="4505" x="8813800" y="615950"/>
          <p14:tracePt t="4522" x="8769350" y="581025"/>
          <p14:tracePt t="4538" x="8599488" y="554038"/>
          <p14:tracePt t="4555" x="8528050" y="554038"/>
          <p14:tracePt t="12673" x="8518525" y="554038"/>
          <p14:tracePt t="12686" x="8501063" y="554038"/>
          <p14:tracePt t="12699" x="8456613" y="554038"/>
          <p14:tracePt t="12712" x="8358188" y="581025"/>
          <p14:tracePt t="12725" x="8251825" y="608013"/>
          <p14:tracePt t="12739" x="8170863" y="633413"/>
          <p14:tracePt t="12756" x="8126413" y="652463"/>
          <p14:tracePt t="12773" x="8116888" y="669925"/>
          <p14:tracePt t="12789" x="8116888" y="696913"/>
          <p14:tracePt t="12806" x="8116888" y="723900"/>
          <p14:tracePt t="12823" x="8126413" y="758825"/>
          <p14:tracePt t="12839" x="8161338" y="830263"/>
          <p14:tracePt t="12856" x="8161338" y="866775"/>
          <p14:tracePt t="12872" x="8161338" y="901700"/>
          <p14:tracePt t="12889" x="8037513" y="1009650"/>
          <p14:tracePt t="12906" x="7947025" y="1054100"/>
          <p14:tracePt t="12922" x="7813675" y="1089025"/>
          <p14:tracePt t="12939" x="7661275" y="1143000"/>
          <p14:tracePt t="12956" x="7375525" y="1204913"/>
          <p14:tracePt t="12972" x="7259638" y="1214438"/>
          <p14:tracePt t="12989" x="7153275" y="1223963"/>
          <p14:tracePt t="13006" x="6956425" y="1241425"/>
          <p14:tracePt t="13022" x="6867525" y="1258888"/>
          <p14:tracePt t="13039" x="6796088" y="1276350"/>
          <p14:tracePt t="13056" x="6616700" y="1339850"/>
          <p14:tracePt t="13072" x="6537325" y="1374775"/>
          <p14:tracePt t="13089" x="6473825" y="1419225"/>
          <p14:tracePt t="16641" x="6500813" y="1411288"/>
          <p14:tracePt t="16654" x="6705600" y="1339850"/>
          <p14:tracePt t="16667" x="7375525" y="1116013"/>
          <p14:tracePt t="16679" x="8242300" y="830263"/>
          <p14:tracePt t="16692" x="8974138" y="714375"/>
          <p14:tracePt t="16705" x="9144000" y="714375"/>
          <p14:tracePt t="16718" x="9331325" y="731838"/>
          <p14:tracePt t="16732" x="9420225" y="776288"/>
          <p14:tracePt t="16748" x="9483725" y="812800"/>
          <p14:tracePt t="16765" x="9510713" y="847725"/>
          <p14:tracePt t="16782" x="9555163" y="965200"/>
          <p14:tracePt t="16798" x="9572625" y="1081088"/>
          <p14:tracePt t="16815" x="9590088" y="1160463"/>
          <p14:tracePt t="16832" x="9590088" y="1250950"/>
          <p14:tracePt t="16848" x="9590088" y="1268413"/>
          <p14:tracePt t="16921" x="9582150" y="1268413"/>
          <p14:tracePt t="16946" x="9582150" y="1258888"/>
          <p14:tracePt t="16959" x="9599613" y="1250950"/>
          <p14:tracePt t="16971" x="9653588" y="1241425"/>
          <p14:tracePt t="16985" x="9725025" y="1241425"/>
          <p14:tracePt t="16998" x="9804400" y="1241425"/>
          <p14:tracePt t="17014" x="9920288" y="1241425"/>
          <p14:tracePt t="17031" x="10037763" y="1258888"/>
          <p14:tracePt t="17048" x="10242550" y="1347788"/>
          <p14:tracePt t="17064" x="10323513" y="1393825"/>
          <p14:tracePt t="17081" x="10385425" y="1446213"/>
          <p14:tracePt t="17098" x="10429875" y="1509713"/>
          <p14:tracePt t="17114" x="10456863" y="1571625"/>
          <p14:tracePt t="17131" x="10466388" y="1571625"/>
          <p14:tracePt t="17148" x="10466388" y="1589088"/>
          <p14:tracePt t="17164" x="10323513" y="1643063"/>
          <p14:tracePt t="17181" x="10037763" y="1714500"/>
          <p14:tracePt t="17198" x="9599613" y="1758950"/>
          <p14:tracePt t="17214" x="8804275" y="1795463"/>
          <p14:tracePt t="17231" x="8599488" y="1795463"/>
          <p14:tracePt t="17248" x="8466138" y="1795463"/>
          <p14:tracePt t="17264" x="8375650" y="1776413"/>
          <p14:tracePt t="17281" x="8358188" y="1768475"/>
          <p14:tracePt t="17297" x="8358188" y="1751013"/>
          <p14:tracePt t="17315" x="8348663" y="1652588"/>
          <p14:tracePt t="17331" x="8394700" y="1581150"/>
          <p14:tracePt t="17347" x="8491538" y="1509713"/>
          <p14:tracePt t="17364" x="8680450" y="1401763"/>
          <p14:tracePt t="17380" x="9215438" y="1285875"/>
          <p14:tracePt t="17397" x="9501188" y="1258888"/>
          <p14:tracePt t="17414" x="9698038" y="1258888"/>
          <p14:tracePt t="17430" x="10010775" y="1303338"/>
          <p14:tracePt t="17447" x="10072688" y="1339850"/>
          <p14:tracePt t="17464" x="10117138" y="1384300"/>
          <p14:tracePt t="17481" x="10180638" y="1509713"/>
          <p14:tracePt t="17497" x="10188575" y="1536700"/>
          <p14:tracePt t="17514" x="10198100" y="1562100"/>
          <p14:tracePt t="17530" x="10198100" y="1598613"/>
          <p14:tracePt t="17547" x="10117138" y="1625600"/>
          <p14:tracePt t="17563" x="9956800" y="1670050"/>
          <p14:tracePt t="17580" x="9715500" y="1697038"/>
          <p14:tracePt t="17597" x="9304338" y="1731963"/>
          <p14:tracePt t="17613" x="9232900" y="1731963"/>
          <p14:tracePt t="17630" x="9197975" y="1731963"/>
          <p14:tracePt t="17647" x="9188450" y="1724025"/>
          <p14:tracePt t="17663" x="9188450" y="1704975"/>
          <p14:tracePt t="17680" x="9215438" y="1679575"/>
          <p14:tracePt t="17697" x="9483725" y="1589088"/>
          <p14:tracePt t="17713" x="9705975" y="1581150"/>
          <p14:tracePt t="17730" x="9983788" y="1581150"/>
          <p14:tracePt t="17747" x="10269538" y="1687513"/>
          <p14:tracePt t="17763" x="10331450" y="1724025"/>
          <p14:tracePt t="17780" x="10358438" y="1731963"/>
          <p14:tracePt t="17796" x="10367963" y="1731963"/>
          <p14:tracePt t="17813" x="10367963" y="1751013"/>
          <p14:tracePt t="17830" x="10348913" y="1751013"/>
          <p14:tracePt t="17846" x="10269538" y="1758950"/>
          <p14:tracePt t="17863" x="9939338" y="1776413"/>
          <p14:tracePt t="17880" x="9804400" y="1776413"/>
          <p14:tracePt t="17896" x="9732963" y="1768475"/>
          <p14:tracePt t="17913" x="9661525" y="1724025"/>
          <p14:tracePt t="17929" x="9653588" y="1714500"/>
          <p14:tracePt t="17946" x="9653588" y="1704975"/>
          <p14:tracePt t="17963" x="9680575" y="1687513"/>
          <p14:tracePt t="17979" x="9786938" y="1687513"/>
          <p14:tracePt t="17996" x="9920288" y="1687513"/>
          <p14:tracePt t="18013" x="10109200" y="1751013"/>
          <p14:tracePt t="18029" x="10287000" y="1839913"/>
          <p14:tracePt t="18046" x="10323513" y="1874838"/>
          <p14:tracePt t="18063" x="10331450" y="1874838"/>
          <p14:tracePt t="18080" x="10340975" y="1884363"/>
          <p14:tracePt t="18096" x="10340975" y="1893888"/>
          <p14:tracePt t="18112" x="10323513" y="1901825"/>
          <p14:tracePt t="18129" x="10215563" y="1911350"/>
          <p14:tracePt t="18146" x="10144125" y="1911350"/>
          <p14:tracePt t="18163" x="10090150" y="1911350"/>
          <p14:tracePt t="18180" x="10037763" y="1893888"/>
          <p14:tracePt t="18196" x="10028238" y="1884363"/>
          <p14:tracePt t="18212" x="10018713" y="1884363"/>
          <p14:tracePt t="18319" x="10001250" y="1884363"/>
          <p14:tracePt t="18331" x="9929813" y="1884363"/>
          <p14:tracePt t="18344" x="9563100" y="1884363"/>
          <p14:tracePt t="18357" x="8626475" y="1965325"/>
          <p14:tracePt t="18370" x="7358063" y="2044700"/>
          <p14:tracePt t="18382" x="6367463" y="2133600"/>
          <p14:tracePt t="18396" x="5894388" y="2152650"/>
          <p14:tracePt t="18412" x="5491163" y="2179638"/>
          <p14:tracePt t="18429" x="5232400" y="2214563"/>
          <p14:tracePt t="18445" x="5108575" y="2214563"/>
          <p14:tracePt t="18462" x="4965700" y="2214563"/>
          <p14:tracePt t="18479" x="4911725" y="2214563"/>
          <p14:tracePt t="18495" x="4875213" y="2197100"/>
          <p14:tracePt t="18512" x="4830763" y="2170113"/>
          <p14:tracePt t="18528" x="4813300" y="2160588"/>
          <p14:tracePt t="18545" x="4803775" y="2152650"/>
          <p14:tracePt t="18562" x="4795838" y="2152650"/>
          <p14:tracePt t="18585" x="4795838" y="2143125"/>
          <p14:tracePt t="18687" x="4822825" y="2133600"/>
          <p14:tracePt t="18700" x="4946650" y="2125663"/>
          <p14:tracePt t="18713" x="5170488" y="2116138"/>
          <p14:tracePt t="18725" x="5562600" y="2116138"/>
          <p14:tracePt t="18738" x="5965825" y="2116138"/>
          <p14:tracePt t="18751" x="6259513" y="2098675"/>
          <p14:tracePt t="18763" x="6518275" y="2089150"/>
          <p14:tracePt t="18778" x="6751638" y="2071688"/>
          <p14:tracePt t="18794" x="6973888" y="2071688"/>
          <p14:tracePt t="18811" x="7197725" y="2071688"/>
          <p14:tracePt t="18828" x="7545388" y="2071688"/>
          <p14:tracePt t="18844" x="7680325" y="2071688"/>
          <p14:tracePt t="18861" x="7813675" y="2071688"/>
          <p14:tracePt t="18878" x="8099425" y="2071688"/>
          <p14:tracePt t="18894" x="8286750" y="2071688"/>
          <p14:tracePt t="18911" x="8456613" y="2071688"/>
          <p14:tracePt t="18928" x="8705850" y="2071688"/>
          <p14:tracePt t="18944" x="9205913" y="2071688"/>
          <p14:tracePt t="18961" x="9456738" y="2071688"/>
          <p14:tracePt t="18978" x="9680575" y="2071688"/>
          <p14:tracePt t="18994" x="10206038" y="2071688"/>
          <p14:tracePt t="19011" x="10447338" y="2071688"/>
          <p14:tracePt t="19028" x="10680700" y="2071688"/>
          <p14:tracePt t="19044" x="10875963" y="2108200"/>
          <p14:tracePt t="19061" x="10902950" y="2108200"/>
          <p14:tracePt t="19077" x="10912475" y="2116138"/>
          <p14:tracePt t="19094" x="10920413" y="2116138"/>
          <p14:tracePt t="19195" x="10929938" y="2116138"/>
          <p14:tracePt t="19220" x="10939463" y="2116138"/>
          <p14:tracePt t="19233" x="10947400" y="2116138"/>
          <p14:tracePt t="19246" x="10956925" y="2116138"/>
          <p14:tracePt t="19271" x="10966450" y="2116138"/>
          <p14:tracePt t="19284" x="10974388" y="2116138"/>
          <p14:tracePt t="19411" x="10966450" y="2116138"/>
          <p14:tracePt t="19424" x="10895013" y="2116138"/>
          <p14:tracePt t="19437" x="10671175" y="2116138"/>
          <p14:tracePt t="19449" x="10153650" y="2116138"/>
          <p14:tracePt t="19462" x="9537700" y="2116138"/>
          <p14:tracePt t="19476" x="8991600" y="2116138"/>
          <p14:tracePt t="19493" x="8572500" y="2116138"/>
          <p14:tracePt t="19510" x="8099425" y="2116138"/>
          <p14:tracePt t="19527" x="7170738" y="2054225"/>
          <p14:tracePt t="19543" x="6705600" y="1965325"/>
          <p14:tracePt t="19560" x="6340475" y="1884363"/>
          <p14:tracePt t="19576" x="5938838" y="1768475"/>
          <p14:tracePt t="19593" x="5857875" y="1741488"/>
          <p14:tracePt t="19610" x="5813425" y="1731963"/>
          <p14:tracePt t="19626" x="5786438" y="1731963"/>
          <p14:tracePt t="19643" x="5741988" y="1731963"/>
          <p14:tracePt t="19665" x="5724525" y="1731963"/>
          <p14:tracePt t="19691" x="5715000" y="1731963"/>
          <p14:tracePt t="19704" x="5680075" y="1731963"/>
          <p14:tracePt t="19716" x="5626100" y="1741488"/>
          <p14:tracePt t="19729" x="5500688" y="1768475"/>
          <p14:tracePt t="19743" x="5322888" y="1812925"/>
          <p14:tracePt t="19759" x="5081588" y="1866900"/>
          <p14:tracePt t="19776" x="4911725" y="1901825"/>
          <p14:tracePt t="19793" x="4633913" y="1982788"/>
          <p14:tracePt t="19809" x="4456113" y="2017713"/>
          <p14:tracePt t="19826" x="4375150" y="2036763"/>
          <p14:tracePt t="19843" x="4214813" y="2054225"/>
          <p14:tracePt t="19859" x="4160838" y="2062163"/>
          <p14:tracePt t="19876" x="4125913" y="2062163"/>
          <p14:tracePt t="19892" x="4098925" y="2071688"/>
          <p14:tracePt t="19909" x="4081463" y="2071688"/>
          <p14:tracePt t="19957" x="4098925" y="2071688"/>
          <p14:tracePt t="19970" x="4116388" y="2071688"/>
          <p14:tracePt t="19983" x="4143375" y="2071688"/>
          <p14:tracePt t="19996" x="4170363" y="2071688"/>
          <p14:tracePt t="20009" x="4187825" y="2071688"/>
          <p14:tracePt t="20025" x="4241800" y="2081213"/>
          <p14:tracePt t="20042" x="4303713" y="2081213"/>
          <p14:tracePt t="20059" x="4545013" y="2125663"/>
          <p14:tracePt t="20075" x="4670425" y="2143125"/>
          <p14:tracePt t="20092" x="4840288" y="2152650"/>
          <p14:tracePt t="20109" x="5018088" y="2170113"/>
          <p14:tracePt t="20125" x="5357813" y="2179638"/>
          <p14:tracePt t="20142" x="5527675" y="2179638"/>
          <p14:tracePt t="20159" x="5724525" y="2179638"/>
          <p14:tracePt t="20175" x="6018213" y="2197100"/>
          <p14:tracePt t="20192" x="6180138" y="2224088"/>
          <p14:tracePt t="20209" x="6438900" y="2251075"/>
          <p14:tracePt t="20225" x="6724650" y="2312988"/>
          <p14:tracePt t="20242" x="6813550" y="2330450"/>
          <p14:tracePt t="20259" x="6884988" y="2347913"/>
          <p14:tracePt t="20275" x="6919913" y="2357438"/>
          <p14:tracePt t="20338" x="6929438" y="2357438"/>
          <p14:tracePt t="20529" x="6946900" y="2357438"/>
          <p14:tracePt t="20542" x="7010400" y="2357438"/>
          <p14:tracePt t="20555" x="7134225" y="2322513"/>
          <p14:tracePt t="20567" x="7286625" y="2286000"/>
          <p14:tracePt t="20580" x="7429500" y="2268538"/>
          <p14:tracePt t="20593" x="7518400" y="2241550"/>
          <p14:tracePt t="20608" x="7554913" y="2241550"/>
          <p14:tracePt t="20624" x="7608888" y="2241550"/>
          <p14:tracePt t="20641" x="7670800" y="2241550"/>
          <p14:tracePt t="20658" x="7840663" y="2241550"/>
          <p14:tracePt t="20674" x="7902575" y="2241550"/>
          <p14:tracePt t="20691" x="7920038" y="2241550"/>
          <p14:tracePt t="20707" x="7939088" y="2241550"/>
          <p14:tracePt t="21089" x="7929563" y="2241550"/>
          <p14:tracePt t="21102" x="7902575" y="2232025"/>
          <p14:tracePt t="21115" x="7813675" y="2224088"/>
          <p14:tracePt t="21127" x="7599363" y="2197100"/>
          <p14:tracePt t="21140" x="7126288" y="2160588"/>
          <p14:tracePt t="21157" x="6527800" y="2125663"/>
          <p14:tracePt t="21173" x="6010275" y="2125663"/>
          <p14:tracePt t="21190" x="5688013" y="2125663"/>
          <p14:tracePt t="21207" x="5286375" y="2125663"/>
          <p14:tracePt t="21223" x="5187950" y="2133600"/>
          <p14:tracePt t="21240" x="5099050" y="2133600"/>
          <p14:tracePt t="21256" x="5010150" y="2152650"/>
          <p14:tracePt t="21273" x="4983163" y="2160588"/>
          <p14:tracePt t="21290" x="4956175" y="2160588"/>
          <p14:tracePt t="21306" x="4902200" y="2160588"/>
          <p14:tracePt t="21323" x="4848225" y="2170113"/>
          <p14:tracePt t="21340" x="4813300" y="2170113"/>
          <p14:tracePt t="21357" x="4697413" y="2187575"/>
          <p14:tracePt t="21373" x="4660900" y="2187575"/>
          <p14:tracePt t="21390" x="4633913" y="2187575"/>
          <p14:tracePt t="21407" x="4589463" y="2197100"/>
          <p14:tracePt t="21423" x="4572000" y="2197100"/>
          <p14:tracePt t="21440" x="4545013" y="2197100"/>
          <p14:tracePt t="21456" x="4537075" y="2197100"/>
          <p14:tracePt t="21473" x="4518025" y="2197100"/>
          <p14:tracePt t="21496" x="4491038" y="2197100"/>
          <p14:tracePt t="21508" x="4473575" y="2197100"/>
          <p14:tracePt t="21523" x="4446588" y="2197100"/>
          <p14:tracePt t="21539" x="4411663" y="2214563"/>
          <p14:tracePt t="21556" x="4384675" y="2214563"/>
          <p14:tracePt t="21573" x="4330700" y="2232025"/>
          <p14:tracePt t="21589" x="4313238" y="2232025"/>
          <p14:tracePt t="21606" x="4313238" y="2241550"/>
          <p14:tracePt t="21622" x="4303713" y="2241550"/>
          <p14:tracePt t="21762" x="4303713" y="2251075"/>
          <p14:tracePt t="21774" x="4303713" y="2259013"/>
          <p14:tracePt t="21787" x="4303713" y="2268538"/>
          <p14:tracePt t="21800" x="4303713" y="2286000"/>
          <p14:tracePt t="21813" x="4322763" y="2312988"/>
          <p14:tracePt t="21825" x="4348163" y="2347913"/>
          <p14:tracePt t="21839" x="4357688" y="2374900"/>
          <p14:tracePt t="21855" x="4375150" y="2401888"/>
          <p14:tracePt t="21876" x="4375150" y="2411413"/>
          <p14:tracePt t="21902" x="4384675" y="2411413"/>
          <p14:tracePt t="21927" x="4384675" y="2419350"/>
          <p14:tracePt t="22716" x="4384675" y="2411413"/>
          <p14:tracePt t="22728" x="4375150" y="2384425"/>
          <p14:tracePt t="22741" x="4348163" y="2330450"/>
          <p14:tracePt t="22754" x="4313238" y="2259013"/>
          <p14:tracePt t="22770" x="4268788" y="2187575"/>
          <p14:tracePt t="22787" x="4214813" y="2125663"/>
          <p14:tracePt t="22803" x="4187825" y="2089150"/>
          <p14:tracePt t="22820" x="4170363" y="2062163"/>
          <p14:tracePt t="22837" x="4170363" y="2054225"/>
          <p14:tracePt t="22957" x="4170363" y="2036763"/>
          <p14:tracePt t="22970" x="4170363" y="2027238"/>
          <p14:tracePt t="22983" x="4170363" y="2000250"/>
          <p14:tracePt t="22995" x="4170363" y="1965325"/>
          <p14:tracePt t="23008" x="4170363" y="1938338"/>
          <p14:tracePt t="23022" x="4170363" y="1911350"/>
          <p14:tracePt t="23036" x="4170363" y="1893888"/>
          <p14:tracePt t="23053" x="4170363" y="1874838"/>
          <p14:tracePt t="23070" x="4170363" y="1866900"/>
          <p14:tracePt t="23086" x="4197350" y="1857375"/>
          <p14:tracePt t="23103" x="4232275" y="1847850"/>
          <p14:tracePt t="23120" x="4295775" y="1839913"/>
          <p14:tracePt t="23136" x="4446588" y="1839913"/>
          <p14:tracePt t="23153" x="4510088" y="1884363"/>
          <p14:tracePt t="23169" x="4554538" y="1928813"/>
          <p14:tracePt t="23186" x="4608513" y="2000250"/>
          <p14:tracePt t="23202" x="4608513" y="2017713"/>
          <p14:tracePt t="23219" x="4616450" y="2044700"/>
          <p14:tracePt t="23236" x="4616450" y="2071688"/>
          <p14:tracePt t="23253" x="4545013" y="2214563"/>
          <p14:tracePt t="23269" x="4473575" y="2312988"/>
          <p14:tracePt t="23286" x="4394200" y="2411413"/>
          <p14:tracePt t="23302" x="4251325" y="2482850"/>
          <p14:tracePt t="23319" x="4187825" y="2500313"/>
          <p14:tracePt t="23336" x="4152900" y="2500313"/>
          <p14:tracePt t="23352" x="4044950" y="2509838"/>
          <p14:tracePt t="23369" x="3983038" y="2482850"/>
          <p14:tracePt t="23386" x="3902075" y="2419350"/>
          <p14:tracePt t="23403" x="3776663" y="2259013"/>
          <p14:tracePt t="23419" x="3751263" y="2205038"/>
          <p14:tracePt t="23436" x="3732213" y="2160588"/>
          <p14:tracePt t="23452" x="3732213" y="2044700"/>
          <p14:tracePt t="23469" x="3732213" y="1982788"/>
          <p14:tracePt t="23486" x="3759200" y="1928813"/>
          <p14:tracePt t="23502" x="3795713" y="1884363"/>
          <p14:tracePt t="23519" x="3894138" y="1822450"/>
          <p14:tracePt t="23535" x="3965575" y="1803400"/>
          <p14:tracePt t="23552" x="4027488" y="1776413"/>
          <p14:tracePt t="23569" x="4152900" y="1768475"/>
          <p14:tracePt t="23585" x="4187825" y="1768475"/>
          <p14:tracePt t="23602" x="4232275" y="1768475"/>
          <p14:tracePt t="23619" x="4295775" y="1768475"/>
          <p14:tracePt t="23635" x="4322763" y="1768475"/>
          <p14:tracePt t="23652" x="4357688" y="1785938"/>
          <p14:tracePt t="23669" x="4438650" y="1874838"/>
          <p14:tracePt t="23685" x="4446588" y="1919288"/>
          <p14:tracePt t="23702" x="4465638" y="1965325"/>
          <p14:tracePt t="23718" x="4473575" y="1982788"/>
          <p14:tracePt t="23719" x="4483100" y="2000250"/>
          <p14:tracePt t="23735" x="4483100" y="2017713"/>
          <p14:tracePt t="23752" x="4483100" y="2044700"/>
          <p14:tracePt t="23768" x="4483100" y="2062163"/>
          <p14:tracePt t="23785" x="4438650" y="2143125"/>
          <p14:tracePt t="23802" x="4384675" y="2187575"/>
          <p14:tracePt t="23818" x="4330700" y="2232025"/>
          <p14:tracePt t="23835" x="4187825" y="2303463"/>
          <p14:tracePt t="23851" x="4125913" y="2322513"/>
          <p14:tracePt t="23868" x="4071938" y="2322513"/>
          <p14:tracePt t="23885" x="3983038" y="2286000"/>
          <p14:tracePt t="23901" x="3946525" y="2241550"/>
          <p14:tracePt t="23918" x="3911600" y="2197100"/>
          <p14:tracePt t="23935" x="3894138" y="2143125"/>
          <p14:tracePt t="23951" x="3867150" y="2054225"/>
          <p14:tracePt t="23968" x="3867150" y="1965325"/>
          <p14:tracePt t="23985" x="3875088" y="1884363"/>
          <p14:tracePt t="24001" x="3929063" y="1803400"/>
          <p14:tracePt t="24018" x="3938588" y="1785938"/>
          <p14:tracePt t="24034" x="3956050" y="1776413"/>
          <p14:tracePt t="24051" x="4010025" y="1758950"/>
          <p14:tracePt t="24068" x="4037013" y="1751013"/>
          <p14:tracePt t="24084" x="4062413" y="1751013"/>
          <p14:tracePt t="24101" x="4160838" y="1751013"/>
          <p14:tracePt t="24118" x="4232275" y="1751013"/>
          <p14:tracePt t="24134" x="4322763" y="1776413"/>
          <p14:tracePt t="24151" x="4483100" y="1928813"/>
          <p14:tracePt t="24167" x="4537075" y="2000250"/>
          <p14:tracePt t="24184" x="4572000" y="2054225"/>
          <p14:tracePt t="24201" x="4589463" y="2089150"/>
          <p14:tracePt t="24217" x="4608513" y="2214563"/>
          <p14:tracePt t="24234" x="4616450" y="2312988"/>
          <p14:tracePt t="24251" x="4625975" y="2393950"/>
          <p14:tracePt t="24267" x="4625975" y="2465388"/>
          <p14:tracePt t="24284" x="4625975" y="2490788"/>
          <p14:tracePt t="24301" x="4625975" y="2517775"/>
          <p14:tracePt t="24317" x="4625975" y="2527300"/>
          <p14:tracePt t="24367" x="4625975" y="2536825"/>
          <p14:tracePt t="26148" x="4643438" y="2527300"/>
          <p14:tracePt t="26161" x="4687888" y="2482850"/>
          <p14:tracePt t="26174" x="4803775" y="2419350"/>
          <p14:tracePt t="26187" x="5062538" y="2330450"/>
          <p14:tracePt t="26199" x="5286375" y="2259013"/>
          <p14:tracePt t="26213" x="5411788" y="2232025"/>
          <p14:tracePt t="26230" x="5500688" y="2224088"/>
          <p14:tracePt t="26247" x="5537200" y="2214563"/>
          <p14:tracePt t="26264" x="5581650" y="2214563"/>
          <p14:tracePt t="26280" x="5589588" y="2214563"/>
          <p14:tracePt t="26301" x="5599113" y="2214563"/>
          <p14:tracePt t="26314" x="5608638" y="2214563"/>
          <p14:tracePt t="26330" x="5616575" y="2214563"/>
          <p14:tracePt t="26347" x="5626100" y="2214563"/>
          <p14:tracePt t="26363" x="5643563" y="2214563"/>
          <p14:tracePt t="26380" x="5670550" y="2214563"/>
          <p14:tracePt t="26397" x="5688013" y="2214563"/>
          <p14:tracePt t="26413" x="5705475" y="2214563"/>
          <p14:tracePt t="26430" x="5732463" y="2214563"/>
          <p14:tracePt t="26446" x="5741988" y="2214563"/>
          <p14:tracePt t="26463" x="5759450" y="2214563"/>
          <p14:tracePt t="26480" x="5813425" y="2224088"/>
          <p14:tracePt t="26496" x="5830888" y="2224088"/>
          <p14:tracePt t="26513" x="5857875" y="2232025"/>
          <p14:tracePt t="26530" x="5875338" y="2232025"/>
          <p14:tracePt t="26546" x="5875338" y="2241550"/>
          <p14:tracePt t="26563" x="5884863" y="2241550"/>
          <p14:tracePt t="26695" x="5884863" y="2251075"/>
          <p14:tracePt t="35074" x="5894388" y="2251075"/>
          <p14:tracePt t="35087" x="5929313" y="2259013"/>
          <p14:tracePt t="35100" x="6215063" y="2330450"/>
          <p14:tracePt t="35113" x="6884988" y="2482850"/>
          <p14:tracePt t="35130" x="7742238" y="2732088"/>
          <p14:tracePt t="35146" x="8402638" y="2884488"/>
          <p14:tracePt t="35163" x="9045575" y="3125788"/>
          <p14:tracePt t="35180" x="9224963" y="3205163"/>
          <p14:tracePt t="35196" x="9348788" y="3286125"/>
          <p14:tracePt t="35213" x="9429750" y="3322638"/>
          <p14:tracePt t="35230" x="9537700" y="3375025"/>
          <p14:tracePt t="35246" x="9555163" y="3394075"/>
          <p14:tracePt t="35263" x="9582150" y="3402013"/>
          <p14:tracePt t="35291" x="9590088" y="3411538"/>
          <p14:tracePt t="35341" x="9590088" y="3419475"/>
          <p14:tracePt t="35354" x="9582150" y="3419475"/>
          <p14:tracePt t="35367" x="9572625" y="3429000"/>
          <p14:tracePt t="35596" x="9572625" y="3419475"/>
          <p14:tracePt t="35608" x="9563100" y="3394075"/>
          <p14:tracePt t="35621" x="9491663" y="3340100"/>
          <p14:tracePt t="35634" x="9348788" y="3241675"/>
          <p14:tracePt t="35646" x="9109075" y="3071813"/>
          <p14:tracePt t="35662" x="8894763" y="2973388"/>
          <p14:tracePt t="35679" x="8777288" y="2928938"/>
          <p14:tracePt t="35695" x="8715375" y="2911475"/>
          <p14:tracePt t="35712" x="8680450" y="2911475"/>
          <p14:tracePt t="35729" x="8670925" y="2911475"/>
          <p14:tracePt t="37516" x="8661400" y="2911475"/>
          <p14:tracePt t="37529" x="8643938" y="2911475"/>
          <p14:tracePt t="37542" x="8609013" y="2901950"/>
          <p14:tracePt t="37554" x="8545513" y="2884488"/>
          <p14:tracePt t="37567" x="8420100" y="2857500"/>
          <p14:tracePt t="37580" x="8251825" y="2840038"/>
          <p14:tracePt t="37593" x="8081963" y="2803525"/>
          <p14:tracePt t="37608" x="7947025" y="2795588"/>
          <p14:tracePt t="37625" x="7848600" y="2795588"/>
          <p14:tracePt t="37642" x="7804150" y="2795588"/>
          <p14:tracePt t="37658" x="7680325" y="2795588"/>
          <p14:tracePt t="37675" x="7626350" y="2795588"/>
          <p14:tracePt t="37692" x="7581900" y="2795588"/>
          <p14:tracePt t="37708" x="7456488" y="2803525"/>
          <p14:tracePt t="37725" x="7402513" y="2822575"/>
          <p14:tracePt t="37741" x="7348538" y="2822575"/>
          <p14:tracePt t="37758" x="7304088" y="2830513"/>
          <p14:tracePt t="37775" x="7286625" y="2840038"/>
          <p14:tracePt t="37796" x="7269163" y="2840038"/>
          <p14:tracePt t="37846" x="7259638" y="2840038"/>
          <p14:tracePt t="38559" x="7251700" y="2840038"/>
          <p14:tracePt t="38572" x="7215188" y="2840038"/>
          <p14:tracePt t="38584" x="7153275" y="2840038"/>
          <p14:tracePt t="38597" x="7037388" y="2840038"/>
          <p14:tracePt t="38610" x="6813550" y="2840038"/>
          <p14:tracePt t="38623" x="6456363" y="2830513"/>
          <p14:tracePt t="38640" x="6134100" y="2813050"/>
          <p14:tracePt t="38656" x="5929313" y="2803525"/>
          <p14:tracePt t="38673" x="5643563" y="2803525"/>
          <p14:tracePt t="38690" x="5518150" y="2803525"/>
          <p14:tracePt t="38706" x="5429250" y="2803525"/>
          <p14:tracePt t="38723" x="5367338" y="2803525"/>
          <p14:tracePt t="38739" x="5251450" y="2803525"/>
          <p14:tracePt t="38756" x="5214938" y="2803525"/>
          <p14:tracePt t="38773" x="5187950" y="2803525"/>
          <p14:tracePt t="38789" x="5160963" y="2803525"/>
          <p14:tracePt t="38806" x="5153025" y="2803525"/>
          <p14:tracePt t="38823" x="5143500" y="2803525"/>
          <p14:tracePt t="38927" x="5170488" y="2803525"/>
          <p14:tracePt t="38940" x="5232400" y="2803525"/>
          <p14:tracePt t="38953" x="5402263" y="2803525"/>
          <p14:tracePt t="38965" x="5724525" y="2803525"/>
          <p14:tracePt t="38978" x="6269038" y="2813050"/>
          <p14:tracePt t="38991" x="6840538" y="2813050"/>
          <p14:tracePt t="39006" x="7483475" y="2786063"/>
          <p14:tracePt t="39022" x="8215313" y="2705100"/>
          <p14:tracePt t="39039" x="8885238" y="2670175"/>
          <p14:tracePt t="39056" x="9974263" y="2652713"/>
          <p14:tracePt t="39072" x="10367963" y="2652713"/>
          <p14:tracePt t="39089" x="10634663" y="2697163"/>
          <p14:tracePt t="39106" x="10947400" y="2813050"/>
          <p14:tracePt t="39122" x="10983913" y="2830513"/>
          <p14:tracePt t="39139" x="11010900" y="2847975"/>
          <p14:tracePt t="39410" x="11001375" y="2847975"/>
          <p14:tracePt t="39423" x="10991850" y="2847975"/>
          <p14:tracePt t="39448" x="10974388" y="2847975"/>
          <p14:tracePt t="39474" x="10974388" y="2857500"/>
          <p14:tracePt t="39487" x="10966450" y="2857500"/>
          <p14:tracePt t="39512" x="10956925" y="2867025"/>
          <p14:tracePt t="39537" x="10947400" y="2867025"/>
          <p14:tracePt t="39563" x="10947400" y="2874963"/>
          <p14:tracePt t="39639" x="10947400" y="2884488"/>
          <p14:tracePt t="39703" x="10947400" y="2894013"/>
          <p14:tracePt t="39804" x="10947400" y="2901950"/>
          <p14:tracePt t="39855" x="10947400" y="2911475"/>
          <p14:tracePt t="39880" x="10947400" y="2928938"/>
          <p14:tracePt t="39893" x="10947400" y="2938463"/>
          <p14:tracePt t="39905" x="10947400" y="2946400"/>
          <p14:tracePt t="51833" x="10920413" y="2946400"/>
          <p14:tracePt t="51846" x="10680700" y="2946400"/>
          <p14:tracePt t="51859" x="9769475" y="2965450"/>
          <p14:tracePt t="51871" x="8528050" y="3044825"/>
          <p14:tracePt t="51884" x="7608888" y="3089275"/>
          <p14:tracePt t="51898" x="7188200" y="3108325"/>
          <p14:tracePt t="51914" x="6858000" y="3125788"/>
          <p14:tracePt t="52151" x="6848475" y="3125788"/>
          <p14:tracePt t="52164" x="6831013" y="3125788"/>
          <p14:tracePt t="52177" x="6759575" y="3143250"/>
          <p14:tracePt t="52189" x="6653213" y="3152775"/>
          <p14:tracePt t="52202" x="6537325" y="3170238"/>
          <p14:tracePt t="52215" x="6473825" y="3179763"/>
          <p14:tracePt t="52230" x="6446838" y="3187700"/>
          <p14:tracePt t="52247" x="6438900" y="3187700"/>
          <p14:tracePt t="52264" x="6419850" y="3187700"/>
          <p14:tracePt t="52342" x="6411913" y="3187700"/>
          <p14:tracePt t="52355" x="6394450" y="3187700"/>
          <p14:tracePt t="52367" x="6323013" y="3214688"/>
          <p14:tracePt t="52380" x="6027738" y="3330575"/>
          <p14:tracePt t="52397" x="5411788" y="3500438"/>
          <p14:tracePt t="52413" x="4697413" y="3679825"/>
          <p14:tracePt t="52430" x="4259263" y="3768725"/>
          <p14:tracePt t="52446" x="3884613" y="3803650"/>
          <p14:tracePt t="52463" x="3813175" y="3803650"/>
          <p14:tracePt t="52480" x="3776663" y="3803650"/>
          <p14:tracePt t="52496" x="3751263" y="3803650"/>
          <p14:tracePt t="52520" x="3751263" y="3795713"/>
          <p14:tracePt t="52532" x="3751263" y="3786188"/>
          <p14:tracePt t="52547" x="3786188" y="3741738"/>
          <p14:tracePt t="52563" x="3902075" y="3679825"/>
          <p14:tracePt t="52580" x="4116388" y="3562350"/>
          <p14:tracePt t="52596" x="4768850" y="3348038"/>
          <p14:tracePt t="52613" x="5089525" y="3286125"/>
          <p14:tracePt t="52630" x="5348288" y="3259138"/>
          <p14:tracePt t="52646" x="5705475" y="3232150"/>
          <p14:tracePt t="52663" x="5830888" y="3232150"/>
          <p14:tracePt t="52679" x="5929313" y="3232150"/>
          <p14:tracePt t="52696" x="6000750" y="3232150"/>
          <p14:tracePt t="52713" x="6153150" y="3251200"/>
          <p14:tracePt t="52729" x="6215063" y="3268663"/>
          <p14:tracePt t="52746" x="6269038" y="3295650"/>
          <p14:tracePt t="52762" x="6340475" y="3330575"/>
          <p14:tracePt t="52779" x="6348413" y="3340100"/>
          <p14:tracePt t="52796" x="6375400" y="3340100"/>
          <p14:tracePt t="52825" x="6384925" y="3348038"/>
          <p14:tracePt t="52875" x="6348413" y="3357563"/>
          <p14:tracePt t="52888" x="6259513" y="3367088"/>
          <p14:tracePt t="52901" x="6161088" y="3384550"/>
          <p14:tracePt t="52914" x="6099175" y="3394075"/>
          <p14:tracePt t="52929" x="6081713" y="3394075"/>
          <p14:tracePt t="52946" x="6062663" y="3394075"/>
          <p14:tracePt t="52990" x="6126163" y="3394075"/>
          <p14:tracePt t="53002" x="6330950" y="3394075"/>
          <p14:tracePt t="53015" x="6732588" y="3384550"/>
          <p14:tracePt t="53029" x="7251700" y="3367088"/>
          <p14:tracePt t="53045" x="7653338" y="3348038"/>
          <p14:tracePt t="53062" x="7875588" y="3348038"/>
          <p14:tracePt t="53079" x="8081963" y="3348038"/>
          <p14:tracePt t="53095" x="8134350" y="3348038"/>
          <p14:tracePt t="53112" x="8170863" y="3348038"/>
          <p14:tracePt t="53129" x="8197850" y="3348038"/>
          <p14:tracePt t="53193" x="8205788" y="3348038"/>
          <p14:tracePt t="53282" x="8215313" y="3348038"/>
          <p14:tracePt t="53295" x="8242300" y="3348038"/>
          <p14:tracePt t="53307" x="8331200" y="3348038"/>
          <p14:tracePt t="53320" x="8483600" y="3348038"/>
          <p14:tracePt t="53332" x="8724900" y="3348038"/>
          <p14:tracePt t="53345" x="8929688" y="3357563"/>
          <p14:tracePt t="53361" x="9018588" y="3367088"/>
          <p14:tracePt t="53378" x="9072563" y="3375025"/>
          <p14:tracePt t="53395" x="9090025" y="3375025"/>
          <p14:tracePt t="53412" x="9099550" y="3375025"/>
          <p14:tracePt t="53434" x="9109075" y="3375025"/>
          <p14:tracePt t="53740" x="9117013" y="3375025"/>
          <p14:tracePt t="53752" x="9126538" y="3375025"/>
          <p14:tracePt t="53765" x="9161463" y="3375025"/>
          <p14:tracePt t="53778" x="9224963" y="3375025"/>
          <p14:tracePt t="53794" x="9313863" y="3357563"/>
          <p14:tracePt t="53811" x="9420225" y="3348038"/>
          <p14:tracePt t="53827" x="9518650" y="3348038"/>
          <p14:tracePt t="53844" x="9609138" y="3348038"/>
          <p14:tracePt t="53867" x="9617075" y="3348038"/>
          <p14:tracePt t="53905" x="9626600" y="3348038"/>
          <p14:tracePt t="53918" x="9626600" y="3340100"/>
          <p14:tracePt t="53943" x="9626600" y="3330575"/>
          <p14:tracePt t="53956" x="9626600" y="3303588"/>
          <p14:tracePt t="53969" x="9590088" y="3232150"/>
          <p14:tracePt t="53981" x="9528175" y="3160713"/>
          <p14:tracePt t="53994" x="9466263" y="3081338"/>
          <p14:tracePt t="54010" x="9358313" y="3017838"/>
          <p14:tracePt t="54027" x="9232900" y="2965450"/>
          <p14:tracePt t="54044" x="9090025" y="2938463"/>
          <p14:tracePt t="54060" x="8796338" y="2928938"/>
          <p14:tracePt t="54077" x="8697913" y="2938463"/>
          <p14:tracePt t="54093" x="8626475" y="2982913"/>
          <p14:tracePt t="54110" x="8562975" y="3108325"/>
          <p14:tracePt t="54127" x="8555038" y="3197225"/>
          <p14:tracePt t="54143" x="8555038" y="3259138"/>
          <p14:tracePt t="54160" x="8609013" y="3402013"/>
          <p14:tracePt t="54176" x="8661400" y="3473450"/>
          <p14:tracePt t="54193" x="8742363" y="3527425"/>
          <p14:tracePt t="54210" x="8912225" y="3581400"/>
          <p14:tracePt t="54226" x="9010650" y="3581400"/>
          <p14:tracePt t="54243" x="9099550" y="3581400"/>
          <p14:tracePt t="54260" x="9180513" y="3544888"/>
          <p14:tracePt t="54276" x="9277350" y="3465513"/>
          <p14:tracePt t="54293" x="9323388" y="3394075"/>
          <p14:tracePt t="54310" x="9348788" y="3295650"/>
          <p14:tracePt t="54326" x="9385300" y="3036888"/>
          <p14:tracePt t="54343" x="9385300" y="2965450"/>
          <p14:tracePt t="54359" x="9323388" y="2884488"/>
          <p14:tracePt t="54376" x="9099550" y="2803525"/>
          <p14:tracePt t="54393" x="8947150" y="2795588"/>
          <p14:tracePt t="54409" x="8769350" y="2795588"/>
          <p14:tracePt t="54426" x="8555038" y="2894013"/>
          <p14:tracePt t="54443" x="8501063" y="2973388"/>
          <p14:tracePt t="54459" x="8474075" y="3036888"/>
          <p14:tracePt t="54476" x="8456613" y="3143250"/>
          <p14:tracePt t="54493" x="8456613" y="3179763"/>
          <p14:tracePt t="54509" x="8456613" y="3205163"/>
          <p14:tracePt t="54526" x="8474075" y="3224213"/>
          <p14:tracePt t="54542" x="8545513" y="3286125"/>
          <p14:tracePt t="54559" x="8599488" y="3303588"/>
          <p14:tracePt t="54576" x="8653463" y="3313113"/>
          <p14:tracePt t="54592" x="8724900" y="3322638"/>
          <p14:tracePt t="54609" x="8751888" y="3322638"/>
          <p14:tracePt t="54626" x="8759825" y="3322638"/>
          <p14:tracePt t="54642" x="8769350" y="3322638"/>
          <p14:tracePt t="54659" x="8777288" y="3322638"/>
          <p14:tracePt t="54808" x="8786813" y="3322638"/>
          <p14:tracePt t="54820" x="8804275" y="3322638"/>
          <p14:tracePt t="54833" x="8848725" y="3322638"/>
          <p14:tracePt t="54846" x="8939213" y="3322638"/>
          <p14:tracePt t="54859" x="9055100" y="3322638"/>
          <p14:tracePt t="54875" x="9188450" y="3322638"/>
          <p14:tracePt t="54892" x="9286875" y="3322638"/>
          <p14:tracePt t="54909" x="9394825" y="3313113"/>
          <p14:tracePt t="54925" x="9420225" y="3295650"/>
          <p14:tracePt t="54942" x="9439275" y="3259138"/>
          <p14:tracePt t="54958" x="9466263" y="3187700"/>
          <p14:tracePt t="54975" x="9474200" y="2982913"/>
          <p14:tracePt t="54992" x="9474200" y="2919413"/>
          <p14:tracePt t="55008" x="9466263" y="2857500"/>
          <p14:tracePt t="55025" x="9394825" y="2768600"/>
          <p14:tracePt t="55042" x="9340850" y="2732088"/>
          <p14:tracePt t="55058" x="9259888" y="2714625"/>
          <p14:tracePt t="55075" x="9001125" y="2705100"/>
          <p14:tracePt t="55092" x="8823325" y="2768600"/>
          <p14:tracePt t="55108" x="8697913" y="2847975"/>
          <p14:tracePt t="55125" x="8589963" y="3044825"/>
          <p14:tracePt t="55141" x="8562975" y="3152775"/>
          <p14:tracePt t="55158" x="8562975" y="3251200"/>
          <p14:tracePt t="55175" x="8643938" y="3446463"/>
          <p14:tracePt t="55191" x="8751888" y="3562350"/>
          <p14:tracePt t="55208" x="8875713" y="3652838"/>
          <p14:tracePt t="55225" x="9010650" y="3697288"/>
          <p14:tracePt t="55241" x="9242425" y="3714750"/>
          <p14:tracePt t="55258" x="9313863" y="3687763"/>
          <p14:tracePt t="55274" x="9412288" y="3616325"/>
          <p14:tracePt t="55291" x="9528175" y="3394075"/>
          <p14:tracePt t="55308" x="9572625" y="3224213"/>
          <p14:tracePt t="55324" x="9572625" y="2946400"/>
          <p14:tracePt t="55341" x="9402763" y="2554288"/>
          <p14:tracePt t="55358" x="9153525" y="2366963"/>
          <p14:tracePt t="55374" x="8804275" y="2259013"/>
          <p14:tracePt t="55391" x="7912100" y="2357438"/>
          <p14:tracePt t="55608" x="7902575" y="2357438"/>
          <p14:tracePt t="55621" x="7823200" y="2339975"/>
          <p14:tracePt t="55633" x="7385050" y="2205038"/>
          <p14:tracePt t="55646" x="6419850" y="1928813"/>
          <p14:tracePt t="55659" x="5126038" y="1608138"/>
          <p14:tracePt t="55674" x="4071938" y="1438275"/>
          <p14:tracePt t="55691" x="3446463" y="1357313"/>
          <p14:tracePt t="55707" x="2741613" y="1303338"/>
          <p14:tracePt t="55724" x="2393950" y="1285875"/>
          <p14:tracePt t="55913" x="2384425" y="1285875"/>
          <p14:tracePt t="55926" x="2330450" y="1268413"/>
          <p14:tracePt t="55939" x="2205038" y="1214438"/>
          <p14:tracePt t="55951" x="1874838" y="1081088"/>
          <p14:tracePt t="55964" x="1411288" y="822325"/>
          <p14:tracePt t="55977" x="1044575" y="598488"/>
          <p14:tracePt t="55990" x="884238" y="482600"/>
          <p14:tracePt t="56006" x="822325" y="419100"/>
          <p14:tracePt t="57275" x="26988" y="98425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3999" y="287382"/>
            <a:ext cx="10141132" cy="6178731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506" y="287382"/>
            <a:ext cx="8037625" cy="6178731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3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566"/>
    </mc:Choice>
    <mc:Fallback xmlns="">
      <p:transition spd="slow" advTm="125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32" x="11161713" y="5018088"/>
          <p14:tracePt t="4199" x="11161713" y="5010150"/>
          <p14:tracePt t="4212" x="11134725" y="4973638"/>
          <p14:tracePt t="4224" x="11018838" y="4751388"/>
          <p14:tracePt t="4237" x="10777538" y="4241800"/>
          <p14:tracePt t="4252" x="10447338" y="3465513"/>
          <p14:tracePt t="4269" x="10233025" y="2867025"/>
          <p14:tracePt t="4285" x="10144125" y="2357438"/>
          <p14:tracePt t="4302" x="10099675" y="1598613"/>
          <p14:tracePt t="4318" x="10099675" y="1428750"/>
          <p14:tracePt t="4335" x="10099675" y="1312863"/>
          <p14:tracePt t="4352" x="10099675" y="1214438"/>
          <p14:tracePt t="4542" x="10082213" y="1196975"/>
          <p14:tracePt t="4555" x="10055225" y="1160463"/>
          <p14:tracePt t="4568" x="9974263" y="1071563"/>
          <p14:tracePt t="4581" x="9769475" y="866775"/>
          <p14:tracePt t="4593" x="9394825" y="581025"/>
          <p14:tracePt t="4606" x="9001125" y="330200"/>
          <p14:tracePt t="4619" x="8769350" y="241300"/>
          <p14:tracePt t="4634" x="8582025" y="214313"/>
          <p14:tracePt t="4651" x="8474075" y="214313"/>
          <p14:tracePt t="4668" x="8394700" y="214313"/>
          <p14:tracePt t="4684" x="8331200" y="285750"/>
          <p14:tracePt t="4701" x="8323263" y="366713"/>
          <p14:tracePt t="4718" x="8323263" y="455613"/>
          <p14:tracePt t="4734" x="8491538" y="723900"/>
          <p14:tracePt t="4751" x="8688388" y="857250"/>
          <p14:tracePt t="4767" x="9018588" y="965200"/>
          <p14:tracePt t="4785" x="9617075" y="1062038"/>
          <p14:tracePt t="4801" x="9796463" y="1071563"/>
          <p14:tracePt t="4817" x="9947275" y="1071563"/>
          <p14:tracePt t="4834" x="10144125" y="990600"/>
          <p14:tracePt t="4851" x="10180638" y="901700"/>
          <p14:tracePt t="4867" x="10215563" y="776288"/>
          <p14:tracePt t="4884" x="10215563" y="687388"/>
          <p14:tracePt t="4901" x="10099675" y="544513"/>
          <p14:tracePt t="4917" x="9956800" y="509588"/>
          <p14:tracePt t="4934" x="9752013" y="500063"/>
          <p14:tracePt t="4951" x="9331325" y="633413"/>
          <p14:tracePt t="4967" x="9205913" y="750888"/>
          <p14:tracePt t="4984" x="9153525" y="839788"/>
          <p14:tracePt t="5001" x="9117013" y="955675"/>
          <p14:tracePt t="5017" x="9117013" y="990600"/>
          <p14:tracePt t="5033" x="9153525" y="1036638"/>
          <p14:tracePt t="5051" x="9420225" y="1125538"/>
          <p14:tracePt t="5067" x="9661525" y="1179513"/>
          <p14:tracePt t="5083" x="9858375" y="1223963"/>
          <p14:tracePt t="5100" x="9991725" y="1231900"/>
          <p14:tracePt t="5117" x="10090150" y="1241425"/>
          <p14:tracePt t="5133" x="10109200" y="1241425"/>
          <p14:tracePt t="5165" x="10117138" y="1258888"/>
          <p14:tracePt t="5178" x="10126663" y="1276350"/>
          <p14:tracePt t="5191" x="10126663" y="1357313"/>
          <p14:tracePt t="5203" x="10144125" y="1473200"/>
          <p14:tracePt t="5217" x="10153650" y="1660525"/>
          <p14:tracePt t="5233" x="10180638" y="1785938"/>
          <p14:tracePt t="5250" x="10206038" y="1847850"/>
          <p14:tracePt t="5267" x="10242550" y="1901825"/>
          <p14:tracePt t="5283" x="10252075" y="1911350"/>
          <p14:tracePt t="5300" x="10269538" y="1911350"/>
          <p14:tracePt t="5316" x="10313988" y="1919288"/>
          <p14:tracePt t="5333" x="10385425" y="1884363"/>
          <p14:tracePt t="5350" x="10412413" y="1795463"/>
          <p14:tracePt t="5366" x="10420350" y="1679575"/>
          <p14:tracePt t="5383" x="10277475" y="1303338"/>
          <p14:tracePt t="5400" x="10037763" y="1062038"/>
          <p14:tracePt t="5416" x="9769475" y="901700"/>
          <p14:tracePt t="5433" x="9277350" y="785813"/>
          <p14:tracePt t="5449" x="9126538" y="785813"/>
          <p14:tracePt t="5466" x="8929688" y="884238"/>
          <p14:tracePt t="5483" x="8680450" y="1303338"/>
          <p14:tracePt t="5499" x="8616950" y="1571625"/>
          <p14:tracePt t="5516" x="8616950" y="1965325"/>
          <p14:tracePt t="5533" x="8661400" y="2347913"/>
          <p14:tracePt t="5534" x="8840788" y="2803525"/>
          <p14:tracePt t="5549" x="9099550" y="3224213"/>
          <p14:tracePt t="5566" x="9367838" y="3616325"/>
          <p14:tracePt t="5583" x="9644063" y="3946525"/>
          <p14:tracePt t="5599" x="10010775" y="4322763"/>
          <p14:tracePt t="5616" x="10161588" y="4438650"/>
          <p14:tracePt t="5632" x="10260013" y="4491038"/>
          <p14:tracePt t="5649" x="10429875" y="4545013"/>
          <p14:tracePt t="5666" x="10456863" y="4545013"/>
          <p14:tracePt t="5682" x="10474325" y="4545013"/>
          <p14:tracePt t="5699" x="10501313" y="4375150"/>
          <p14:tracePt t="5716" x="10466388" y="4081463"/>
          <p14:tracePt t="5732" x="10296525" y="3438525"/>
          <p14:tracePt t="5749" x="9777413" y="2322513"/>
          <p14:tracePt t="5766" x="9634538" y="2143125"/>
          <p14:tracePt t="5782" x="9537700" y="2036763"/>
          <p14:tracePt t="5799" x="9447213" y="1938338"/>
          <p14:tracePt t="5815" x="9375775" y="1893888"/>
          <p14:tracePt t="5832" x="9331325" y="1893888"/>
          <p14:tracePt t="5849" x="9304338" y="1901825"/>
          <p14:tracePt t="5865" x="9224963" y="2062163"/>
          <p14:tracePt t="5882" x="9197975" y="2197100"/>
          <p14:tracePt t="5899" x="9180513" y="2482850"/>
          <p14:tracePt t="5915" x="9251950" y="3071813"/>
          <p14:tracePt t="5932" x="9367838" y="3419475"/>
          <p14:tracePt t="5949" x="9528175" y="3697288"/>
          <p14:tracePt t="5965" x="9715500" y="4010025"/>
          <p14:tracePt t="5982" x="9752013" y="4062413"/>
          <p14:tracePt t="5998" x="9752013" y="4081463"/>
          <p14:tracePt t="6015" x="9759950" y="4081463"/>
          <p14:tracePt t="6032" x="9769475" y="4081463"/>
          <p14:tracePt t="6049" x="9777413" y="4017963"/>
          <p14:tracePt t="6065" x="9786938" y="3759200"/>
          <p14:tracePt t="6082" x="9831388" y="2401888"/>
          <p14:tracePt t="6098" x="9823450" y="1946275"/>
          <p14:tracePt t="6115" x="9804400" y="1839913"/>
          <p14:tracePt t="6132" x="9777413" y="1731963"/>
          <p14:tracePt t="6148" x="9769475" y="1714500"/>
          <p14:tracePt t="6165" x="9769475" y="1704975"/>
          <p14:tracePt t="6181" x="9769475" y="1697038"/>
          <p14:tracePt t="6220" x="9823450" y="1768475"/>
          <p14:tracePt t="6232" x="10037763" y="2089150"/>
          <p14:tracePt t="6245" x="10439400" y="2705100"/>
          <p14:tracePt t="12108" x="10385425" y="2705100"/>
          <p14:tracePt t="12121" x="9823450" y="2562225"/>
          <p14:tracePt t="12133" x="8589963" y="2286000"/>
          <p14:tracePt t="12146" x="6848475" y="1839913"/>
          <p14:tracePt t="12159" x="6276975" y="1670050"/>
          <p14:tracePt t="12172" x="5929313" y="1554163"/>
          <p14:tracePt t="12187" x="5741988" y="1473200"/>
          <p14:tracePt t="12388" x="5724525" y="1455738"/>
          <p14:tracePt t="12401" x="5697538" y="1438275"/>
          <p14:tracePt t="12413" x="5626100" y="1384300"/>
          <p14:tracePt t="12426" x="5545138" y="1322388"/>
          <p14:tracePt t="12439" x="5456238" y="1231900"/>
          <p14:tracePt t="12453" x="5375275" y="1143000"/>
          <p14:tracePt t="12469" x="5313363" y="1062038"/>
          <p14:tracePt t="12486" x="5268913" y="1017588"/>
          <p14:tracePt t="12503" x="5224463" y="982663"/>
          <p14:tracePt t="12519" x="5187950" y="982663"/>
          <p14:tracePt t="12536" x="5153025" y="982663"/>
          <p14:tracePt t="12553" x="4965700" y="990600"/>
          <p14:tracePt t="12569" x="4848225" y="1027113"/>
          <p14:tracePt t="12586" x="4714875" y="1054100"/>
          <p14:tracePt t="12603" x="4589463" y="1081088"/>
          <p14:tracePt t="12619" x="4384675" y="1116013"/>
          <p14:tracePt t="12636" x="4303713" y="1125538"/>
          <p14:tracePt t="12652" x="4251325" y="1133475"/>
          <p14:tracePt t="12669" x="4214813" y="1143000"/>
          <p14:tracePt t="12686" x="4205288" y="1143000"/>
          <p14:tracePt t="12702" x="4197350" y="1143000"/>
          <p14:tracePt t="12719" x="4187825" y="1143000"/>
          <p14:tracePt t="12922" x="4197350" y="1143000"/>
          <p14:tracePt t="12935" x="4224338" y="1143000"/>
          <p14:tracePt t="12947" x="4276725" y="1133475"/>
          <p14:tracePt t="12960" x="4402138" y="1108075"/>
          <p14:tracePt t="12973" x="4616450" y="1044575"/>
          <p14:tracePt t="12986" x="4938713" y="973138"/>
          <p14:tracePt t="13002" x="5197475" y="946150"/>
          <p14:tracePt t="13018" x="5456238" y="901700"/>
          <p14:tracePt t="13035" x="5786438" y="893763"/>
          <p14:tracePt t="13052" x="6680200" y="874713"/>
          <p14:tracePt t="13068" x="7180263" y="874713"/>
          <p14:tracePt t="13085" x="7724775" y="884238"/>
          <p14:tracePt t="13101" x="8555038" y="1054100"/>
          <p14:tracePt t="13118" x="8751888" y="1108075"/>
          <p14:tracePt t="13135" x="8875713" y="1133475"/>
          <p14:tracePt t="13151" x="9001125" y="1152525"/>
          <p14:tracePt t="13481" x="9018588" y="1152525"/>
          <p14:tracePt t="13494" x="9045575" y="1152525"/>
          <p14:tracePt t="13506" x="9090025" y="1169988"/>
          <p14:tracePt t="13520" x="9188450" y="1204913"/>
          <p14:tracePt t="13534" x="9296400" y="1250950"/>
          <p14:tracePt t="13551" x="9394825" y="1303338"/>
          <p14:tracePt t="13567" x="9447213" y="1330325"/>
          <p14:tracePt t="13584" x="9501188" y="1357313"/>
          <p14:tracePt t="13621" x="9510713" y="1366838"/>
          <p14:tracePt t="15326" x="9501188" y="1366838"/>
          <p14:tracePt t="15389" x="9483725" y="1357313"/>
          <p14:tracePt t="15402" x="9456738" y="1357313"/>
          <p14:tracePt t="15414" x="9402763" y="1347788"/>
          <p14:tracePt t="15427" x="9215438" y="1347788"/>
          <p14:tracePt t="15440" x="8858250" y="1303338"/>
          <p14:tracePt t="15453" x="8456613" y="1285875"/>
          <p14:tracePt t="15466" x="8170863" y="1241425"/>
          <p14:tracePt t="15480" x="8018463" y="1241425"/>
          <p14:tracePt t="15497" x="7920038" y="1231900"/>
          <p14:tracePt t="15514" x="7831138" y="1214438"/>
          <p14:tracePt t="15530" x="7661275" y="1204913"/>
          <p14:tracePt t="15547" x="7581900" y="1204913"/>
          <p14:tracePt t="15563" x="7491413" y="1204913"/>
          <p14:tracePt t="15580" x="7358063" y="1204913"/>
          <p14:tracePt t="15597" x="7296150" y="1204913"/>
          <p14:tracePt t="15613" x="7232650" y="1204913"/>
          <p14:tracePt t="15630" x="7126288" y="1204913"/>
          <p14:tracePt t="15647" x="7081838" y="1204913"/>
          <p14:tracePt t="15663" x="7054850" y="1204913"/>
          <p14:tracePt t="15680" x="7037388" y="1204913"/>
          <p14:tracePt t="15682" x="7027863" y="1204913"/>
          <p14:tracePt t="15696" x="7018338" y="1204913"/>
          <p14:tracePt t="15732" x="7010400" y="1204913"/>
          <p14:tracePt t="18393" x="7027863" y="1204913"/>
          <p14:tracePt t="18406" x="7072313" y="1204913"/>
          <p14:tracePt t="18419" x="7205663" y="1204913"/>
          <p14:tracePt t="18431" x="7500938" y="1250950"/>
          <p14:tracePt t="18444" x="8018463" y="1339850"/>
          <p14:tracePt t="18458" x="8528050" y="1446213"/>
          <p14:tracePt t="18474" x="8840788" y="1490663"/>
          <p14:tracePt t="18491" x="9055100" y="1517650"/>
          <p14:tracePt t="18508" x="9340850" y="1554163"/>
          <p14:tracePt t="18524" x="9474200" y="1562100"/>
          <p14:tracePt t="18541" x="9572625" y="1571625"/>
          <p14:tracePt t="18558" x="9705975" y="1581150"/>
          <p14:tracePt t="18574" x="9742488" y="1581150"/>
          <p14:tracePt t="18591" x="9769475" y="1581150"/>
          <p14:tracePt t="18607" x="9796463" y="1581150"/>
          <p14:tracePt t="18624" x="9831388" y="1589088"/>
          <p14:tracePt t="18641" x="9840913" y="1589088"/>
          <p14:tracePt t="18657" x="9848850" y="1589088"/>
          <p14:tracePt t="18674" x="9858375" y="1589088"/>
          <p14:tracePt t="18710" x="9867900" y="1589088"/>
          <p14:tracePt t="18876" x="9848850" y="1589088"/>
          <p14:tracePt t="18889" x="9804400" y="1598613"/>
          <p14:tracePt t="18902" x="9732963" y="1608138"/>
          <p14:tracePt t="18914" x="9634538" y="1616075"/>
          <p14:tracePt t="18927" x="9483725" y="1625600"/>
          <p14:tracePt t="18940" x="9375775" y="1625600"/>
          <p14:tracePt t="18957" x="9296400" y="1633538"/>
          <p14:tracePt t="18974" x="9259888" y="1643063"/>
          <p14:tracePt t="18990" x="9205913" y="1652588"/>
          <p14:tracePt t="19016" x="9197975" y="1652588"/>
          <p14:tracePt t="19079" x="9188450" y="1652588"/>
          <p14:tracePt t="19143" x="9180513" y="1652588"/>
          <p14:tracePt t="19156" x="9153525" y="1652588"/>
          <p14:tracePt t="19168" x="9126538" y="1660525"/>
          <p14:tracePt t="19181" x="9090025" y="1660525"/>
          <p14:tracePt t="19194" x="9028113" y="1670050"/>
          <p14:tracePt t="19207" x="8956675" y="1679575"/>
          <p14:tracePt t="19223" x="8875713" y="1687513"/>
          <p14:tracePt t="19240" x="8813800" y="1687513"/>
          <p14:tracePt t="19256" x="8751888" y="1697038"/>
          <p14:tracePt t="19273" x="8697913" y="1697038"/>
          <p14:tracePt t="19290" x="8688388" y="1697038"/>
          <p14:tracePt t="19306" x="8680450" y="1697038"/>
          <p14:tracePt t="19323" x="8670925" y="1697038"/>
          <p14:tracePt t="21217" x="8661400" y="1697038"/>
          <p14:tracePt t="21229" x="8634413" y="1697038"/>
          <p14:tracePt t="21242" x="8626475" y="1697038"/>
          <p14:tracePt t="21255" x="8599488" y="1697038"/>
          <p14:tracePt t="21270" x="8545513" y="1679575"/>
          <p14:tracePt t="21286" x="8474075" y="1660525"/>
          <p14:tracePt t="21302" x="8348663" y="1643063"/>
          <p14:tracePt t="21320" x="7983538" y="1544638"/>
          <p14:tracePt t="21336" x="7732713" y="1473200"/>
          <p14:tracePt t="21353" x="7439025" y="1393825"/>
          <p14:tracePt t="21369" x="6929438" y="1214438"/>
          <p14:tracePt t="21386" x="6680200" y="1125538"/>
          <p14:tracePt t="21402" x="6500813" y="1071563"/>
          <p14:tracePt t="21419" x="6394450" y="1044575"/>
          <p14:tracePt t="21436" x="6232525" y="1000125"/>
          <p14:tracePt t="21452" x="6188075" y="990600"/>
          <p14:tracePt t="21469" x="6161088" y="973138"/>
          <p14:tracePt t="21485" x="6143625" y="965200"/>
          <p14:tracePt t="21502" x="6134100" y="965200"/>
          <p14:tracePt t="21586" x="6143625" y="965200"/>
          <p14:tracePt t="21598" x="6180138" y="955675"/>
          <p14:tracePt t="21611" x="6242050" y="955675"/>
          <p14:tracePt t="21624" x="6348413" y="946150"/>
          <p14:tracePt t="21637" x="6500813" y="938213"/>
          <p14:tracePt t="21652" x="6732588" y="928688"/>
          <p14:tracePt t="21669" x="6991350" y="911225"/>
          <p14:tracePt t="21685" x="7215188" y="893763"/>
          <p14:tracePt t="21702" x="7670800" y="893763"/>
          <p14:tracePt t="21718" x="7867650" y="893763"/>
          <p14:tracePt t="21735" x="8072438" y="893763"/>
          <p14:tracePt t="21752" x="8286750" y="893763"/>
          <p14:tracePt t="21768" x="8375650" y="893763"/>
          <p14:tracePt t="21785" x="8466138" y="893763"/>
          <p14:tracePt t="21802" x="8626475" y="893763"/>
          <p14:tracePt t="21818" x="8705850" y="911225"/>
          <p14:tracePt t="21835" x="8777288" y="928688"/>
          <p14:tracePt t="21851" x="8840788" y="946150"/>
          <p14:tracePt t="21868" x="8929688" y="973138"/>
          <p14:tracePt t="21885" x="8956675" y="990600"/>
          <p14:tracePt t="21901" x="8974138" y="1009650"/>
          <p14:tracePt t="21918" x="9018588" y="1044575"/>
          <p14:tracePt t="21934" x="9037638" y="1054100"/>
          <p14:tracePt t="21951" x="9055100" y="1071563"/>
          <p14:tracePt t="21968" x="9063038" y="1071563"/>
          <p14:tracePt t="21984" x="9063038" y="1081088"/>
          <p14:tracePt t="22030" x="9063038" y="1089025"/>
          <p14:tracePt t="22056" x="9037638" y="1108075"/>
          <p14:tracePt t="22068" x="8983663" y="1116013"/>
          <p14:tracePt t="22081" x="8875713" y="1152525"/>
          <p14:tracePt t="22094" x="8697913" y="1187450"/>
          <p14:tracePt t="22107" x="8429625" y="1231900"/>
          <p14:tracePt t="22120" x="8170863" y="1276350"/>
          <p14:tracePt t="22134" x="7929563" y="1303338"/>
          <p14:tracePt t="22151" x="7742238" y="1330325"/>
          <p14:tracePt t="22167" x="7572375" y="1366838"/>
          <p14:tracePt t="22184" x="7367588" y="1393825"/>
          <p14:tracePt t="22201" x="7277100" y="1411288"/>
          <p14:tracePt t="22217" x="7205663" y="1419225"/>
          <p14:tracePt t="22234" x="7099300" y="1438275"/>
          <p14:tracePt t="22250" x="7062788" y="1438275"/>
          <p14:tracePt t="22267" x="7045325" y="1438275"/>
          <p14:tracePt t="22284" x="7027863" y="1438275"/>
          <p14:tracePt t="22300" x="7018338" y="1446213"/>
          <p14:tracePt t="22450" x="7010400" y="1446213"/>
          <p14:tracePt t="22488" x="7000875" y="1446213"/>
          <p14:tracePt t="22501" x="6983413" y="1455738"/>
          <p14:tracePt t="22513" x="6965950" y="1473200"/>
          <p14:tracePt t="22526" x="6919913" y="1482725"/>
          <p14:tracePt t="22539" x="6848475" y="1517650"/>
          <p14:tracePt t="22552" x="6777038" y="1554163"/>
          <p14:tracePt t="22567" x="6705600" y="1581150"/>
          <p14:tracePt t="22583" x="6653213" y="1598613"/>
          <p14:tracePt t="22600" x="6589713" y="1616075"/>
          <p14:tracePt t="22617" x="6438900" y="1660525"/>
          <p14:tracePt t="22633" x="6303963" y="1714500"/>
          <p14:tracePt t="22650" x="6143625" y="1776413"/>
          <p14:tracePt t="22667" x="5786438" y="1919288"/>
          <p14:tracePt t="22683" x="5572125" y="2009775"/>
          <p14:tracePt t="22700" x="5375275" y="2054225"/>
          <p14:tracePt t="22717" x="5116513" y="2125663"/>
          <p14:tracePt t="22733" x="5037138" y="2133600"/>
          <p14:tracePt t="22749" x="4983163" y="2143125"/>
          <p14:tracePt t="22766" x="4956175" y="2143125"/>
          <p14:tracePt t="22783" x="4911725" y="2143125"/>
          <p14:tracePt t="22799" x="4884738" y="2143125"/>
          <p14:tracePt t="22818" x="4875213" y="2143125"/>
          <p14:tracePt t="23098" x="4867275" y="2143125"/>
          <p14:tracePt t="23200" x="4857750" y="2143125"/>
          <p14:tracePt t="23276" x="4848225" y="2143125"/>
          <p14:tracePt t="23289" x="4848225" y="2133600"/>
          <p14:tracePt t="23302" x="4840288" y="2125663"/>
          <p14:tracePt t="23327" x="4830763" y="2116138"/>
          <p14:tracePt t="23365" x="4830763" y="2108200"/>
          <p14:tracePt t="23480" x="4830763" y="2098675"/>
          <p14:tracePt t="23518" x="4830763" y="2089150"/>
          <p14:tracePt t="23531" x="4848225" y="2081213"/>
          <p14:tracePt t="23543" x="4884738" y="2044700"/>
          <p14:tracePt t="23556" x="4938713" y="2017713"/>
          <p14:tracePt t="23569" x="5027613" y="1973263"/>
          <p14:tracePt t="23582" x="5108575" y="1919288"/>
          <p14:tracePt t="23598" x="5197475" y="1893888"/>
          <p14:tracePt t="23615" x="5251450" y="1857375"/>
          <p14:tracePt t="23631" x="5330825" y="1822450"/>
          <p14:tracePt t="23632" x="5394325" y="1776413"/>
          <p14:tracePt t="23648" x="5473700" y="1741488"/>
          <p14:tracePt t="23664" x="5562600" y="1697038"/>
          <p14:tracePt t="23681" x="5661025" y="1652588"/>
          <p14:tracePt t="23698" x="5884863" y="1581150"/>
          <p14:tracePt t="23714" x="5983288" y="1554163"/>
          <p14:tracePt t="23731" x="6089650" y="1536700"/>
          <p14:tracePt t="23748" x="6276975" y="1527175"/>
          <p14:tracePt t="23764" x="6402388" y="1527175"/>
          <p14:tracePt t="23781" x="6527800" y="1527175"/>
          <p14:tracePt t="23798" x="6858000" y="1616075"/>
          <p14:tracePt t="23814" x="7062788" y="1679575"/>
          <p14:tracePt t="23831" x="7286625" y="1768475"/>
          <p14:tracePt t="23848" x="7581900" y="1884363"/>
          <p14:tracePt t="23864" x="7688263" y="1938338"/>
          <p14:tracePt t="23881" x="7769225" y="1965325"/>
          <p14:tracePt t="23898" x="7848600" y="1990725"/>
          <p14:tracePt t="23914" x="7902575" y="2009775"/>
          <p14:tracePt t="24153" x="7912100" y="2009775"/>
          <p14:tracePt t="24166" x="7966075" y="2009775"/>
          <p14:tracePt t="24179" x="8045450" y="2009775"/>
          <p14:tracePt t="24191" x="8215313" y="2009775"/>
          <p14:tracePt t="24204" x="8537575" y="2009775"/>
          <p14:tracePt t="24217" x="8813800" y="2009775"/>
          <p14:tracePt t="24231" x="8956675" y="2009775"/>
          <p14:tracePt t="24247" x="9018588" y="2009775"/>
          <p14:tracePt t="24263" x="9063038" y="2009775"/>
          <p14:tracePt t="24280" x="9090025" y="2009775"/>
          <p14:tracePt t="24297" x="9099550" y="2009775"/>
          <p14:tracePt t="24331" x="9109075" y="2009775"/>
          <p14:tracePt t="26049" x="9126538" y="2009775"/>
          <p14:tracePt t="26062" x="9188450" y="2017713"/>
          <p14:tracePt t="26075" x="9296400" y="2062163"/>
          <p14:tracePt t="26088" x="9483725" y="2152650"/>
          <p14:tracePt t="26100" x="9680575" y="2259013"/>
          <p14:tracePt t="26113" x="9875838" y="2366963"/>
          <p14:tracePt t="26127" x="9966325" y="2419350"/>
          <p14:tracePt t="26143" x="10037763" y="2446338"/>
          <p14:tracePt t="26160" x="10090150" y="2465388"/>
          <p14:tracePt t="26177" x="10134600" y="2473325"/>
          <p14:tracePt t="26193" x="10134600" y="2482850"/>
          <p14:tracePt t="26214" x="10144125" y="2482850"/>
          <p14:tracePt t="26265" x="10153650" y="2482850"/>
          <p14:tracePt t="26278" x="10161588" y="2482850"/>
          <p14:tracePt t="26291" x="10171113" y="2482850"/>
          <p14:tracePt t="26304" x="10180638" y="2473325"/>
          <p14:tracePt t="26317" x="10180638" y="2428875"/>
          <p14:tracePt t="26329" x="10188575" y="2384425"/>
          <p14:tracePt t="26343" x="10188575" y="2322513"/>
          <p14:tracePt t="26359" x="10198100" y="2259013"/>
          <p14:tracePt t="26376" x="10198100" y="2205038"/>
          <p14:tracePt t="26393" x="10144125" y="2062163"/>
          <p14:tracePt t="26409" x="10028238" y="1955800"/>
          <p14:tracePt t="26426" x="9912350" y="1874838"/>
          <p14:tracePt t="26443" x="9609138" y="1795463"/>
          <p14:tracePt t="26459" x="9474200" y="1795463"/>
          <p14:tracePt t="26476" x="9331325" y="1795463"/>
          <p14:tracePt t="26492" x="9205913" y="1812925"/>
          <p14:tracePt t="26509" x="9010650" y="1938338"/>
          <p14:tracePt t="26526" x="8929688" y="2000250"/>
          <p14:tracePt t="26542" x="8875713" y="2036763"/>
          <p14:tracePt t="26559" x="8804275" y="2125663"/>
          <p14:tracePt t="26576" x="8786813" y="2179638"/>
          <p14:tracePt t="26592" x="8769350" y="2224088"/>
          <p14:tracePt t="26609" x="8769350" y="2303463"/>
          <p14:tracePt t="26626" x="8769350" y="2322513"/>
          <p14:tracePt t="26642" x="8786813" y="2339975"/>
          <p14:tracePt t="26659" x="8867775" y="2374900"/>
          <p14:tracePt t="26675" x="8929688" y="2384425"/>
          <p14:tracePt t="26692" x="9028113" y="2393950"/>
          <p14:tracePt t="26709" x="9117013" y="2401888"/>
          <p14:tracePt t="26725" x="9296400" y="2401888"/>
          <p14:tracePt t="26742" x="9367838" y="2401888"/>
          <p14:tracePt t="26759" x="9412288" y="2401888"/>
          <p14:tracePt t="26775" x="9474200" y="2374900"/>
          <p14:tracePt t="26792" x="9483725" y="2366963"/>
          <p14:tracePt t="26808" x="9491663" y="2347913"/>
          <p14:tracePt t="26825" x="9501188" y="2322513"/>
          <p14:tracePt t="26842" x="9510713" y="2312988"/>
          <p14:tracePt t="26858" x="9510713" y="2295525"/>
          <p14:tracePt t="26875" x="9439275" y="2205038"/>
          <p14:tracePt t="26892" x="9340850" y="2143125"/>
          <p14:tracePt t="26909" x="9232900" y="2098675"/>
          <p14:tracePt t="26925" x="9117013" y="2062163"/>
          <p14:tracePt t="26942" x="8947150" y="2044700"/>
          <p14:tracePt t="26958" x="8848725" y="2044700"/>
          <p14:tracePt t="26975" x="8759825" y="2044700"/>
          <p14:tracePt t="26992" x="8616950" y="2071688"/>
          <p14:tracePt t="27008" x="8562975" y="2089150"/>
          <p14:tracePt t="27025" x="8518525" y="2108200"/>
          <p14:tracePt t="27041" x="8420100" y="2160588"/>
          <p14:tracePt t="27058" x="8385175" y="2197100"/>
          <p14:tracePt t="27075" x="8375650" y="2224088"/>
          <p14:tracePt t="27091" x="8348663" y="2259013"/>
          <p14:tracePt t="27108" x="8340725" y="2276475"/>
          <p14:tracePt t="27125" x="8340725" y="2286000"/>
          <p14:tracePt t="27141" x="8331200" y="2286000"/>
          <p14:tracePt t="27167" x="8331200" y="2295525"/>
          <p14:tracePt t="27193" x="8340725" y="2295525"/>
          <p14:tracePt t="27206" x="8358188" y="2303463"/>
          <p14:tracePt t="27218" x="8412163" y="2303463"/>
          <p14:tracePt t="27231" x="8474075" y="2303463"/>
          <p14:tracePt t="27244" x="8537575" y="2303463"/>
          <p14:tracePt t="27258" x="8589963" y="2286000"/>
          <p14:tracePt t="27274" x="8616950" y="2259013"/>
          <p14:tracePt t="27291" x="8634413" y="2259013"/>
          <p14:tracePt t="27308" x="8634413" y="2251075"/>
          <p14:tracePt t="27324" x="8643938" y="2241550"/>
          <p14:tracePt t="27342" x="8643938" y="2232025"/>
          <p14:tracePt t="27358" x="8643938" y="2224088"/>
          <p14:tracePt t="27374" x="8616950" y="2197100"/>
          <p14:tracePt t="27391" x="8562975" y="2143125"/>
          <p14:tracePt t="27407" x="8420100" y="2081213"/>
          <p14:tracePt t="27424" x="8037513" y="1965325"/>
          <p14:tracePt t="27441" x="7902575" y="1955800"/>
          <p14:tracePt t="27457" x="7796213" y="1955800"/>
          <p14:tracePt t="27474" x="7581900" y="1955800"/>
          <p14:tracePt t="27491" x="7491413" y="1955800"/>
          <p14:tracePt t="27507" x="7456488" y="1965325"/>
          <p14:tracePt t="27524" x="7385050" y="1973263"/>
          <p14:tracePt t="27540" x="7375525" y="1982788"/>
          <p14:tracePt t="27557" x="7367588" y="1982788"/>
          <p14:tracePt t="27587" x="7358063" y="1982788"/>
          <p14:tracePt t="27676" x="7367588" y="1990725"/>
          <p14:tracePt t="27689" x="7385050" y="1990725"/>
          <p14:tracePt t="27701" x="7412038" y="2000250"/>
          <p14:tracePt t="27714" x="7456488" y="2000250"/>
          <p14:tracePt t="27727" x="7518400" y="2000250"/>
          <p14:tracePt t="27740" x="7562850" y="2009775"/>
          <p14:tracePt t="27757" x="7599363" y="2017713"/>
          <p14:tracePt t="27773" x="7634288" y="2017713"/>
          <p14:tracePt t="27790" x="7653338" y="2017713"/>
          <p14:tracePt t="27815" x="7661275" y="2017713"/>
          <p14:tracePt t="27841" x="7670800" y="2017713"/>
          <p14:tracePt t="28452" x="7680325" y="2027238"/>
          <p14:tracePt t="29050" x="7688263" y="2027238"/>
          <p14:tracePt t="29891" x="7697788" y="2027238"/>
          <p14:tracePt t="30476" x="7705725" y="2027238"/>
          <p14:tracePt t="30502" x="7715250" y="2036763"/>
          <p14:tracePt t="30514" x="7742238" y="2044700"/>
          <p14:tracePt t="30527" x="7804150" y="2081213"/>
          <p14:tracePt t="30540" x="7894638" y="2116138"/>
          <p14:tracePt t="30553" x="7983538" y="2179638"/>
          <p14:tracePt t="30568" x="8045450" y="2214563"/>
          <p14:tracePt t="30585" x="8116888" y="2251075"/>
          <p14:tracePt t="30601" x="8134350" y="2268538"/>
          <p14:tracePt t="30618" x="8170863" y="2286000"/>
          <p14:tracePt t="30634" x="8180388" y="2303463"/>
          <p14:tracePt t="30651" x="8197850" y="2303463"/>
          <p14:tracePt t="30668" x="8205788" y="2322513"/>
          <p14:tracePt t="30684" x="8224838" y="2330450"/>
          <p14:tracePt t="30701" x="8224838" y="2339975"/>
          <p14:tracePt t="30718" x="8242300" y="2357438"/>
          <p14:tracePt t="30734" x="8242300" y="2366963"/>
          <p14:tracePt t="30751" x="8251825" y="2374900"/>
          <p14:tracePt t="30768" x="8259763" y="2384425"/>
          <p14:tracePt t="30784" x="8259763" y="2393950"/>
          <p14:tracePt t="30801" x="8259763" y="2401888"/>
          <p14:tracePt t="30817" x="8269288" y="2411413"/>
          <p14:tracePt t="30858" x="8269288" y="2419350"/>
          <p14:tracePt t="30946" x="8269288" y="2428875"/>
          <p14:tracePt t="31049" x="8269288" y="2438400"/>
          <p14:tracePt t="31175" x="8259763" y="2438400"/>
          <p14:tracePt t="31188" x="8251825" y="2438400"/>
          <p14:tracePt t="31214" x="8242300" y="2438400"/>
          <p14:tracePt t="31227" x="8215313" y="2438400"/>
          <p14:tracePt t="31239" x="8161338" y="2438400"/>
          <p14:tracePt t="31252" x="8072438" y="2455863"/>
          <p14:tracePt t="31266" x="7956550" y="2455863"/>
          <p14:tracePt t="31283" x="7867650" y="2465388"/>
          <p14:tracePt t="31300" x="7777163" y="2473325"/>
          <p14:tracePt t="31316" x="7653338" y="2482850"/>
          <p14:tracePt t="31333" x="7589838" y="2490788"/>
          <p14:tracePt t="31350" x="7527925" y="2500313"/>
          <p14:tracePt t="31366" x="7385050" y="2500313"/>
          <p14:tracePt t="31383" x="7296150" y="2500313"/>
          <p14:tracePt t="31400" x="7197725" y="2500313"/>
          <p14:tracePt t="31417" x="7010400" y="2509838"/>
          <p14:tracePt t="31433" x="6911975" y="2517775"/>
          <p14:tracePt t="31450" x="6848475" y="2527300"/>
          <p14:tracePt t="31466" x="6813550" y="2527300"/>
          <p14:tracePt t="31483" x="6786563" y="2527300"/>
          <p14:tracePt t="31499" x="6777038" y="2527300"/>
          <p14:tracePt t="31773" x="6769100" y="2527300"/>
          <p14:tracePt t="31786" x="6759575" y="2527300"/>
          <p14:tracePt t="31798" x="6751638" y="2527300"/>
          <p14:tracePt t="31811" x="6732588" y="2527300"/>
          <p14:tracePt t="31824" x="6705600" y="2527300"/>
          <p14:tracePt t="31837" x="6680200" y="2536825"/>
          <p14:tracePt t="31850" x="6626225" y="2562225"/>
          <p14:tracePt t="31865" x="6554788" y="2589213"/>
          <p14:tracePt t="31882" x="6473825" y="2625725"/>
          <p14:tracePt t="31899" x="6411913" y="2660650"/>
          <p14:tracePt t="31915" x="6251575" y="2705100"/>
          <p14:tracePt t="31932" x="6180138" y="2724150"/>
          <p14:tracePt t="31949" x="6081713" y="2751138"/>
          <p14:tracePt t="31965" x="5884863" y="2795588"/>
          <p14:tracePt t="31982" x="5803900" y="2803525"/>
          <p14:tracePt t="31999" x="5732463" y="2803525"/>
          <p14:tracePt t="32015" x="5616575" y="2813050"/>
          <p14:tracePt t="32032" x="5581650" y="2813050"/>
          <p14:tracePt t="32048" x="5562600" y="2813050"/>
          <p14:tracePt t="32065" x="5545138" y="2813050"/>
          <p14:tracePt t="32082" x="5537200" y="2813050"/>
          <p14:tracePt t="32103" x="5527675" y="2813050"/>
          <p14:tracePt t="32561" x="5537200" y="2813050"/>
          <p14:tracePt t="32574" x="5562600" y="2795588"/>
          <p14:tracePt t="32587" x="5608638" y="2776538"/>
          <p14:tracePt t="32599" x="5680075" y="2751138"/>
          <p14:tracePt t="32614" x="5768975" y="2724150"/>
          <p14:tracePt t="32631" x="5840413" y="2705100"/>
          <p14:tracePt t="32647" x="5911850" y="2687638"/>
          <p14:tracePt t="32664" x="6072188" y="2643188"/>
          <p14:tracePt t="32681" x="6205538" y="2625725"/>
          <p14:tracePt t="32697" x="6491288" y="2598738"/>
          <p14:tracePt t="32714" x="7153275" y="2544763"/>
          <p14:tracePt t="32730" x="7429500" y="2544763"/>
          <p14:tracePt t="32747" x="7670800" y="2544763"/>
          <p14:tracePt t="32764" x="7875588" y="2544763"/>
          <p14:tracePt t="32781" x="8224838" y="2571750"/>
          <p14:tracePt t="32797" x="8385175" y="2608263"/>
          <p14:tracePt t="32814" x="8501063" y="2643188"/>
          <p14:tracePt t="32830" x="8724900" y="2714625"/>
          <p14:tracePt t="32847" x="8848725" y="2741613"/>
          <p14:tracePt t="32864" x="8939213" y="2759075"/>
          <p14:tracePt t="32880" x="9063038" y="2795588"/>
          <p14:tracePt t="32897" x="9090025" y="2795588"/>
          <p14:tracePt t="32913" x="9109075" y="2803525"/>
          <p14:tracePt t="32942" x="9117013" y="2803525"/>
          <p14:tracePt t="33591" x="9109075" y="2803525"/>
          <p14:tracePt t="35029" x="9099550" y="2803525"/>
          <p14:tracePt t="35055" x="9082088" y="2803525"/>
          <p14:tracePt t="35068" x="9045575" y="2803525"/>
          <p14:tracePt t="35080" x="8947150" y="2803525"/>
          <p14:tracePt t="35093" x="8705850" y="2803525"/>
          <p14:tracePt t="35109" x="8259763" y="2803525"/>
          <p14:tracePt t="35126" x="7796213" y="2803525"/>
          <p14:tracePt t="35142" x="7518400" y="2803525"/>
          <p14:tracePt t="35159" x="7313613" y="2803525"/>
          <p14:tracePt t="35176" x="7242175" y="2803525"/>
          <p14:tracePt t="35192" x="7180263" y="2803525"/>
          <p14:tracePt t="35209" x="7089775" y="2803525"/>
          <p14:tracePt t="35226" x="7062788" y="2803525"/>
          <p14:tracePt t="35242" x="7045325" y="2803525"/>
          <p14:tracePt t="35259" x="7027863" y="2803525"/>
          <p14:tracePt t="35276" x="7018338" y="2803525"/>
          <p14:tracePt t="35474" x="7000875" y="2803525"/>
          <p14:tracePt t="35487" x="6956425" y="2803525"/>
          <p14:tracePt t="35500" x="6823075" y="2803525"/>
          <p14:tracePt t="35512" x="6589713" y="2803525"/>
          <p14:tracePt t="35525" x="6188075" y="2803525"/>
          <p14:tracePt t="35542" x="5822950" y="2803525"/>
          <p14:tracePt t="35558" x="5616575" y="2803525"/>
          <p14:tracePt t="35575" x="5500688" y="2803525"/>
          <p14:tracePt t="35576" x="5402263" y="2813050"/>
          <p14:tracePt t="35592" x="5313363" y="2822575"/>
          <p14:tracePt t="35608" x="5259388" y="2822575"/>
          <p14:tracePt t="35625" x="5232400" y="2830513"/>
          <p14:tracePt t="35641" x="5214938" y="2830513"/>
          <p14:tracePt t="35658" x="5205413" y="2830513"/>
          <p14:tracePt t="35675" x="5197475" y="2830513"/>
          <p14:tracePt t="36225" x="5205413" y="2830513"/>
          <p14:tracePt t="36238" x="5259388" y="2822575"/>
          <p14:tracePt t="36250" x="5438775" y="2786063"/>
          <p14:tracePt t="36263" x="5840413" y="2732088"/>
          <p14:tracePt t="36276" x="6419850" y="2679700"/>
          <p14:tracePt t="36290" x="6919913" y="2643188"/>
          <p14:tracePt t="36307" x="7197725" y="2643188"/>
          <p14:tracePt t="36324" x="7446963" y="2643188"/>
          <p14:tracePt t="36340" x="7991475" y="2643188"/>
          <p14:tracePt t="36357" x="8251825" y="2660650"/>
          <p14:tracePt t="36373" x="8491538" y="2705100"/>
          <p14:tracePt t="36390" x="8894763" y="2822575"/>
          <p14:tracePt t="36407" x="9010650" y="2874963"/>
          <p14:tracePt t="36423" x="9117013" y="2928938"/>
          <p14:tracePt t="36440" x="9205913" y="2990850"/>
          <p14:tracePt t="36457" x="9215438" y="2990850"/>
          <p14:tracePt t="36657" x="9232900" y="2990850"/>
          <p14:tracePt t="36670" x="9277350" y="2990850"/>
          <p14:tracePt t="36682" x="9358313" y="2990850"/>
          <p14:tracePt t="36695" x="9528175" y="2990850"/>
          <p14:tracePt t="36708" x="9813925" y="3017838"/>
          <p14:tracePt t="36723" x="10028238" y="3062288"/>
          <p14:tracePt t="36739" x="10117138" y="3071813"/>
          <p14:tracePt t="36756" x="10161588" y="3081338"/>
          <p14:tracePt t="36773" x="10198100" y="3081338"/>
          <p14:tracePt t="37777" x="10180638" y="3081338"/>
          <p14:tracePt t="37790" x="10134600" y="3081338"/>
          <p14:tracePt t="37803" x="10028238" y="3081338"/>
          <p14:tracePt t="37815" x="9858375" y="3081338"/>
          <p14:tracePt t="37828" x="9609138" y="3081338"/>
          <p14:tracePt t="37840" x="9420225" y="3071813"/>
          <p14:tracePt t="37854" x="9313863" y="3054350"/>
          <p14:tracePt t="37871" x="9215438" y="3054350"/>
          <p14:tracePt t="37887" x="9117013" y="3054350"/>
          <p14:tracePt t="37904" x="8920163" y="3054350"/>
          <p14:tracePt t="37920" x="8848725" y="3054350"/>
          <p14:tracePt t="37937" x="8777288" y="3054350"/>
          <p14:tracePt t="37954" x="8715375" y="3054350"/>
          <p14:tracePt t="37955" x="8680450" y="3054350"/>
          <p14:tracePt t="37970" x="8634413" y="3054350"/>
          <p14:tracePt t="37987" x="8609013" y="3044825"/>
          <p14:tracePt t="38003" x="8599488" y="3044825"/>
          <p14:tracePt t="38020" x="8572500" y="3036888"/>
          <p14:tracePt t="38044" x="8562975" y="3036888"/>
          <p14:tracePt t="38056" x="8555038" y="3036888"/>
          <p14:tracePt t="38095" x="8545513" y="3036888"/>
          <p14:tracePt t="38107" x="8545513" y="3027363"/>
          <p14:tracePt t="38349" x="8537575" y="3027363"/>
          <p14:tracePt t="38578" x="8528050" y="3027363"/>
          <p14:tracePt t="38604" x="8518525" y="3017838"/>
          <p14:tracePt t="38616" x="8510588" y="3017838"/>
          <p14:tracePt t="38629" x="8501063" y="3017838"/>
          <p14:tracePt t="38641" x="8483600" y="3017838"/>
          <p14:tracePt t="38654" x="8456613" y="3017838"/>
          <p14:tracePt t="38669" x="8439150" y="3017838"/>
          <p14:tracePt t="38686" x="8420100" y="3017838"/>
          <p14:tracePt t="38702" x="8394700" y="3017838"/>
          <p14:tracePt t="38719" x="8331200" y="3017838"/>
          <p14:tracePt t="38736" x="8296275" y="3017838"/>
          <p14:tracePt t="38752" x="8269288" y="3017838"/>
          <p14:tracePt t="38769" x="8215313" y="3017838"/>
          <p14:tracePt t="38785" x="8205788" y="3017838"/>
          <p14:tracePt t="38802" x="8188325" y="3017838"/>
          <p14:tracePt t="38819" x="8170863" y="3009900"/>
          <p14:tracePt t="39087" x="8153400" y="3009900"/>
          <p14:tracePt t="39100" x="8108950" y="3009900"/>
          <p14:tracePt t="39112" x="7983538" y="3009900"/>
          <p14:tracePt t="39125" x="7724775" y="3009900"/>
          <p14:tracePt t="39138" x="7232650" y="3009900"/>
          <p14:tracePt t="39151" x="6742113" y="3009900"/>
          <p14:tracePt t="39168" x="6340475" y="3009900"/>
          <p14:tracePt t="39185" x="6062663" y="3009900"/>
          <p14:tracePt t="39202" x="5608638" y="3081338"/>
          <p14:tracePt t="39218" x="5500688" y="3108325"/>
          <p14:tracePt t="39235" x="5419725" y="3133725"/>
          <p14:tracePt t="39252" x="5330825" y="3152775"/>
          <p14:tracePt t="39268" x="5322888" y="3152775"/>
          <p14:tracePt t="39284" x="5303838" y="3152775"/>
          <p14:tracePt t="39519" x="5286375" y="3152775"/>
          <p14:tracePt t="39532" x="5259388" y="3152775"/>
          <p14:tracePt t="39545" x="5214938" y="3152775"/>
          <p14:tracePt t="39557" x="5160963" y="3152775"/>
          <p14:tracePt t="39570" x="5099050" y="3152775"/>
          <p14:tracePt t="39584" x="5037138" y="3152775"/>
          <p14:tracePt t="39600" x="5010150" y="3152775"/>
          <p14:tracePt t="39617" x="4991100" y="3152775"/>
          <p14:tracePt t="39634" x="4983163" y="3152775"/>
          <p14:tracePt t="39650" x="4973638" y="3152775"/>
          <p14:tracePt t="39722" x="5018088" y="3152775"/>
          <p14:tracePt t="39735" x="5205413" y="3152775"/>
          <p14:tracePt t="39748" x="5697538" y="3152775"/>
          <p14:tracePt t="39760" x="6465888" y="3152775"/>
          <p14:tracePt t="39773" x="7205663" y="3152775"/>
          <p14:tracePt t="39786" x="7705725" y="3205163"/>
          <p14:tracePt t="39800" x="8170863" y="3259138"/>
          <p14:tracePt t="39817" x="8626475" y="3348038"/>
          <p14:tracePt t="39834" x="9001125" y="3455988"/>
          <p14:tracePt t="39850" x="9599613" y="3643313"/>
          <p14:tracePt t="39867" x="9786938" y="3724275"/>
          <p14:tracePt t="39884" x="9894888" y="3759200"/>
          <p14:tracePt t="39900" x="10001250" y="3803650"/>
          <p14:tracePt t="39916" x="10028238" y="3813175"/>
          <p14:tracePt t="40155" x="10037763" y="3813175"/>
          <p14:tracePt t="40168" x="10045700" y="3813175"/>
          <p14:tracePt t="40180" x="10055225" y="3813175"/>
          <p14:tracePt t="40193" x="10090150" y="3795713"/>
          <p14:tracePt t="40206" x="10117138" y="3786188"/>
          <p14:tracePt t="40218" x="10161588" y="3768725"/>
          <p14:tracePt t="40233" x="10198100" y="3751263"/>
          <p14:tracePt t="40249" x="10225088" y="3732213"/>
          <p14:tracePt t="40266" x="10233025" y="3724275"/>
          <p14:tracePt t="40283" x="10242550" y="3714750"/>
          <p14:tracePt t="40956" x="10233025" y="3714750"/>
          <p14:tracePt t="40969" x="10180638" y="3697288"/>
          <p14:tracePt t="40981" x="10063163" y="3679825"/>
          <p14:tracePt t="40994" x="9813925" y="3652838"/>
          <p14:tracePt t="41007" x="9439275" y="3616325"/>
          <p14:tracePt t="41019" x="9126538" y="3589338"/>
          <p14:tracePt t="41032" x="8956675" y="3589338"/>
          <p14:tracePt t="41048" x="8823325" y="3589338"/>
          <p14:tracePt t="41065" x="8715375" y="3589338"/>
          <p14:tracePt t="41081" x="8616950" y="3589338"/>
          <p14:tracePt t="41098" x="8412163" y="3589338"/>
          <p14:tracePt t="41114" x="8313738" y="3589338"/>
          <p14:tracePt t="41131" x="8251825" y="3589338"/>
          <p14:tracePt t="41148" x="8197850" y="3589338"/>
          <p14:tracePt t="41164" x="8170863" y="3589338"/>
          <p14:tracePt t="41181" x="8161338" y="3589338"/>
          <p14:tracePt t="41375" x="8153400" y="3589338"/>
          <p14:tracePt t="41388" x="8126413" y="3589338"/>
          <p14:tracePt t="41400" x="8072438" y="3589338"/>
          <p14:tracePt t="41414" x="7947025" y="3571875"/>
          <p14:tracePt t="41430" x="7777163" y="3536950"/>
          <p14:tracePt t="41447" x="7537450" y="3500438"/>
          <p14:tracePt t="41464" x="7242175" y="3446463"/>
          <p14:tracePt t="41480" x="7161213" y="3419475"/>
          <p14:tracePt t="41497" x="7116763" y="3411538"/>
          <p14:tracePt t="41514" x="7099300" y="3411538"/>
          <p14:tracePt t="41530" x="7081838" y="3402013"/>
          <p14:tracePt t="42711" x="7099300" y="3402013"/>
          <p14:tracePt t="42736" x="7108825" y="3402013"/>
          <p14:tracePt t="42762" x="7108825" y="3384550"/>
          <p14:tracePt t="42774" x="7108825" y="3348038"/>
          <p14:tracePt t="42787" x="7108825" y="3259138"/>
          <p14:tracePt t="42800" x="7062788" y="3133725"/>
          <p14:tracePt t="42812" x="6902450" y="2901950"/>
          <p14:tracePt t="42828" x="6705600" y="2714625"/>
          <p14:tracePt t="42845" x="6465888" y="2581275"/>
          <p14:tracePt t="42861" x="6188075" y="2465388"/>
          <p14:tracePt t="42878" x="5545138" y="2411413"/>
          <p14:tracePt t="42894" x="5251450" y="2411413"/>
          <p14:tracePt t="42911" x="4884738" y="2446338"/>
          <p14:tracePt t="42928" x="4367213" y="2697163"/>
          <p14:tracePt t="42944" x="4160838" y="2840038"/>
          <p14:tracePt t="42961" x="4062413" y="2911475"/>
          <p14:tracePt t="42978" x="3956050" y="3044825"/>
          <p14:tracePt t="42994" x="3929063" y="3108325"/>
          <p14:tracePt t="43011" x="3902075" y="3179763"/>
          <p14:tracePt t="43027" x="3875088" y="3259138"/>
          <p14:tracePt t="43044" x="3875088" y="3384550"/>
          <p14:tracePt t="43061" x="3884613" y="3446463"/>
          <p14:tracePt t="43077" x="3938588" y="3509963"/>
          <p14:tracePt t="43094" x="4116388" y="3625850"/>
          <p14:tracePt t="43111" x="4268788" y="3670300"/>
          <p14:tracePt t="43127" x="4438650" y="3714750"/>
          <p14:tracePt t="43144" x="4902200" y="3741738"/>
          <p14:tracePt t="43160" x="5126038" y="3741738"/>
          <p14:tracePt t="43177" x="5340350" y="3724275"/>
          <p14:tracePt t="43194" x="5768975" y="3581400"/>
          <p14:tracePt t="43210" x="5902325" y="3509963"/>
          <p14:tracePt t="43227" x="6010275" y="3446463"/>
          <p14:tracePt t="43244" x="6089650" y="3367088"/>
          <p14:tracePt t="43245" x="6170613" y="3276600"/>
          <p14:tracePt t="43260" x="6205538" y="3197225"/>
          <p14:tracePt t="43277" x="6242050" y="3125788"/>
          <p14:tracePt t="43294" x="6259513" y="3027363"/>
          <p14:tracePt t="43310" x="6276975" y="2776538"/>
          <p14:tracePt t="43327" x="6269038" y="2670175"/>
          <p14:tracePt t="43344" x="6205538" y="2589213"/>
          <p14:tracePt t="43361" x="5956300" y="2465388"/>
          <p14:tracePt t="43377" x="5795963" y="2438400"/>
          <p14:tracePt t="43393" x="5572125" y="2438400"/>
          <p14:tracePt t="43410" x="5187950" y="2509838"/>
          <p14:tracePt t="43427" x="5062538" y="2589213"/>
          <p14:tracePt t="43443" x="4973638" y="2643188"/>
          <p14:tracePt t="43460" x="4875213" y="2732088"/>
          <p14:tracePt t="43477" x="4875213" y="2751138"/>
          <p14:tracePt t="43493" x="4867275" y="2768600"/>
          <p14:tracePt t="43510" x="4857750" y="2776538"/>
          <p14:tracePt t="43526" x="4857750" y="2786063"/>
          <p14:tracePt t="43543" x="4857750" y="2803525"/>
          <p14:tracePt t="43562" x="4857750" y="2822575"/>
          <p14:tracePt t="43576" x="4875213" y="2840038"/>
          <p14:tracePt t="43593" x="4902200" y="2857500"/>
          <p14:tracePt t="43610" x="4929188" y="2867025"/>
          <p14:tracePt t="43626" x="4983163" y="2901950"/>
          <p14:tracePt t="43643" x="5000625" y="2901950"/>
          <p14:tracePt t="43659" x="5010150" y="2911475"/>
          <p14:tracePt t="43677" x="5037138" y="2919413"/>
          <p14:tracePt t="43693" x="5045075" y="2919413"/>
          <p14:tracePt t="43709" x="5062538" y="2919413"/>
          <p14:tracePt t="43726" x="5089525" y="2928938"/>
          <p14:tracePt t="43743" x="5133975" y="2946400"/>
          <p14:tracePt t="43759" x="5153025" y="2946400"/>
          <p14:tracePt t="43776" x="5160963" y="2946400"/>
          <p14:tracePt t="43792" x="5170488" y="2955925"/>
          <p14:tracePt t="43816" x="5180013" y="2955925"/>
          <p14:tracePt t="43841" x="5187950" y="2955925"/>
          <p14:tracePt t="43867" x="5197475" y="2965450"/>
          <p14:tracePt t="43879" x="5205413" y="2965450"/>
          <p14:tracePt t="43917" x="5205413" y="2973388"/>
          <p14:tracePt t="43981" x="5214938" y="2973388"/>
          <p14:tracePt t="44007" x="5224463" y="2973388"/>
          <p14:tracePt t="44020" x="5241925" y="2990850"/>
          <p14:tracePt t="44032" x="5295900" y="3009900"/>
          <p14:tracePt t="44045" x="5394325" y="3044825"/>
          <p14:tracePt t="44059" x="5537200" y="3081338"/>
          <p14:tracePt t="44075" x="5732463" y="3133725"/>
          <p14:tracePt t="44092" x="5946775" y="3170238"/>
          <p14:tracePt t="44109" x="6402388" y="3241675"/>
          <p14:tracePt t="44125" x="6589713" y="3268663"/>
          <p14:tracePt t="44142" x="6796088" y="3295650"/>
          <p14:tracePt t="44159" x="7045325" y="3313113"/>
          <p14:tracePt t="44175" x="7108825" y="3322638"/>
          <p14:tracePt t="44192" x="7134225" y="3330575"/>
          <p14:tracePt t="44208" x="7153275" y="3330575"/>
          <p14:tracePt t="44211" x="7161213" y="3330575"/>
          <p14:tracePt t="44235" x="7170738" y="3330575"/>
          <p14:tracePt t="45279" x="7153275" y="3330575"/>
          <p14:tracePt t="45291" x="7126288" y="3330575"/>
          <p14:tracePt t="45304" x="7062788" y="3313113"/>
          <p14:tracePt t="45317" x="6919913" y="3268663"/>
          <p14:tracePt t="45330" x="6589713" y="3152775"/>
          <p14:tracePt t="45342" x="6215063" y="3036888"/>
          <p14:tracePt t="45358" x="5902325" y="2955925"/>
          <p14:tracePt t="45373" x="5680075" y="2901950"/>
          <p14:tracePt t="45389" x="5562600" y="2867025"/>
          <p14:tracePt t="45406" x="5429250" y="2840038"/>
          <p14:tracePt t="45423" x="5394325" y="2830513"/>
          <p14:tracePt t="45440" x="5375275" y="2813050"/>
          <p14:tracePt t="45456" x="5348288" y="2803525"/>
          <p14:tracePt t="45482" x="5348288" y="2795588"/>
          <p14:tracePt t="45507" x="5357813" y="2768600"/>
          <p14:tracePt t="45520" x="5402263" y="2714625"/>
          <p14:tracePt t="45533" x="5518150" y="2652713"/>
          <p14:tracePt t="45546" x="5724525" y="2571750"/>
          <p14:tracePt t="45558" x="5973763" y="2500313"/>
          <p14:tracePt t="45572" x="6134100" y="2482850"/>
          <p14:tracePt t="45589" x="6259513" y="2473325"/>
          <p14:tracePt t="45606" x="6375400" y="2473325"/>
          <p14:tracePt t="45622" x="6562725" y="2500313"/>
          <p14:tracePt t="45639" x="6653213" y="2554288"/>
          <p14:tracePt t="45656" x="6759575" y="2625725"/>
          <p14:tracePt t="45673" x="6911975" y="2840038"/>
          <p14:tracePt t="45689" x="6956425" y="2955925"/>
          <p14:tracePt t="45706" x="6983413" y="3089275"/>
          <p14:tracePt t="45722" x="7010400" y="3179763"/>
          <p14:tracePt t="45739" x="7010400" y="3295650"/>
          <p14:tracePt t="45755" x="6973888" y="3357563"/>
          <p14:tracePt t="45772" x="6929438" y="3438525"/>
          <p14:tracePt t="45789" x="6769100" y="3536950"/>
          <p14:tracePt t="45805" x="6626225" y="3562350"/>
          <p14:tracePt t="45822" x="6438900" y="3589338"/>
          <p14:tracePt t="45839" x="6062663" y="3608388"/>
          <p14:tracePt t="45855" x="5875338" y="3598863"/>
          <p14:tracePt t="45872" x="5661025" y="3562350"/>
          <p14:tracePt t="45889" x="5322888" y="3419475"/>
          <p14:tracePt t="45905" x="5160963" y="3348038"/>
          <p14:tracePt t="45922" x="5018088" y="3286125"/>
          <p14:tracePt t="45939" x="4830763" y="3160713"/>
          <p14:tracePt t="45955" x="4751388" y="3071813"/>
          <p14:tracePt t="45972" x="4679950" y="2982913"/>
          <p14:tracePt t="45988" x="4625975" y="2901950"/>
          <p14:tracePt t="46005" x="4581525" y="2813050"/>
          <p14:tracePt t="46022" x="4581525" y="2795588"/>
          <p14:tracePt t="46038" x="4572000" y="2776538"/>
          <p14:tracePt t="46055" x="4572000" y="2759075"/>
          <p14:tracePt t="46072" x="4572000" y="2751138"/>
          <p14:tracePt t="46088" x="4589463" y="2732088"/>
          <p14:tracePt t="46105" x="4705350" y="2652713"/>
          <p14:tracePt t="46121" x="4857750" y="2589213"/>
          <p14:tracePt t="46138" x="5099050" y="2527300"/>
          <p14:tracePt t="46155" x="5375275" y="2455863"/>
          <p14:tracePt t="46171" x="5894388" y="2393950"/>
          <p14:tracePt t="46188" x="6170613" y="2374900"/>
          <p14:tracePt t="46205" x="6429375" y="2366963"/>
          <p14:tracePt t="46221" x="6902450" y="2366963"/>
          <p14:tracePt t="46238" x="7099300" y="2366963"/>
          <p14:tracePt t="46254" x="7375525" y="2366963"/>
          <p14:tracePt t="46271" x="7848600" y="2366963"/>
          <p14:tracePt t="46288" x="8027988" y="2366963"/>
          <p14:tracePt t="46304" x="8143875" y="2366963"/>
          <p14:tracePt t="46321" x="8358188" y="2455863"/>
          <p14:tracePt t="46338" x="8439150" y="2527300"/>
          <p14:tracePt t="46354" x="8483600" y="2562225"/>
          <p14:tracePt t="46371" x="8537575" y="2608263"/>
          <p14:tracePt t="46638" x="8545513" y="2608263"/>
          <p14:tracePt t="46652" x="8562975" y="2608263"/>
          <p14:tracePt t="46664" x="8589963" y="2616200"/>
          <p14:tracePt t="46677" x="8661400" y="2660650"/>
          <p14:tracePt t="46690" x="8823325" y="2741613"/>
          <p14:tracePt t="46704" x="9109075" y="2919413"/>
          <p14:tracePt t="46720" x="9385300" y="3098800"/>
          <p14:tracePt t="46737" x="9582150" y="3205163"/>
          <p14:tracePt t="46754" x="9777413" y="3313113"/>
          <p14:tracePt t="46770" x="9867900" y="3357563"/>
          <p14:tracePt t="46787" x="9939338" y="3402013"/>
          <p14:tracePt t="46804" x="10028238" y="3473450"/>
          <p14:tracePt t="46820" x="10045700" y="3509963"/>
          <p14:tracePt t="46837" x="10082213" y="3527425"/>
          <p14:tracePt t="46853" x="10099675" y="3544888"/>
          <p14:tracePt t="46854" x="10117138" y="3554413"/>
          <p14:tracePt t="46870" x="10126663" y="3571875"/>
          <p14:tracePt t="46887" x="10144125" y="3581400"/>
          <p14:tracePt t="46903" x="10153650" y="3589338"/>
          <p14:tracePt t="46920" x="10180638" y="3608388"/>
          <p14:tracePt t="46936" x="10188575" y="3616325"/>
          <p14:tracePt t="46953" x="10206038" y="3625850"/>
          <p14:tracePt t="46970" x="10215563" y="3633788"/>
          <p14:tracePt t="46994" x="10225088" y="3633788"/>
          <p14:tracePt t="47020" x="10225088" y="3643313"/>
          <p14:tracePt t="47223" x="10206038" y="3643313"/>
          <p14:tracePt t="47236" x="10134600" y="3643313"/>
          <p14:tracePt t="47248" x="9983788" y="3643313"/>
          <p14:tracePt t="47261" x="9680575" y="3608388"/>
          <p14:tracePt t="47274" x="9323388" y="3581400"/>
          <p14:tracePt t="47287" x="8966200" y="3509963"/>
          <p14:tracePt t="47302" x="8643938" y="3446463"/>
          <p14:tracePt t="47319" x="8483600" y="3429000"/>
          <p14:tracePt t="47336" x="8340725" y="3402013"/>
          <p14:tracePt t="47352" x="8180388" y="3384550"/>
          <p14:tracePt t="47369" x="8153400" y="3375025"/>
          <p14:tracePt t="47386" x="8126413" y="3375025"/>
          <p14:tracePt t="47402" x="8116888" y="3375025"/>
          <p14:tracePt t="47419" x="8108950" y="3375025"/>
          <p14:tracePt t="47668" x="8089900" y="3375025"/>
          <p14:tracePt t="47681" x="8062913" y="3375025"/>
          <p14:tracePt t="47693" x="8010525" y="3367088"/>
          <p14:tracePt t="47706" x="7912100" y="3357563"/>
          <p14:tracePt t="47719" x="7804150" y="3357563"/>
          <p14:tracePt t="47735" x="7653338" y="3357563"/>
          <p14:tracePt t="47752" x="7537450" y="3357563"/>
          <p14:tracePt t="47768" x="7419975" y="3357563"/>
          <p14:tracePt t="47785" x="7313613" y="3357563"/>
          <p14:tracePt t="47801" x="7296150" y="3357563"/>
          <p14:tracePt t="47818" x="7277100" y="3357563"/>
          <p14:tracePt t="47846" x="7269163" y="3357563"/>
          <p14:tracePt t="48622" x="7251700" y="3357563"/>
          <p14:tracePt t="48635" x="7224713" y="3348038"/>
          <p14:tracePt t="48648" x="7126288" y="3330575"/>
          <p14:tracePt t="48661" x="6946900" y="3286125"/>
          <p14:tracePt t="48673" x="6608763" y="3224213"/>
          <p14:tracePt t="48686" x="6197600" y="3170238"/>
          <p14:tracePt t="48700" x="5973763" y="3152775"/>
          <p14:tracePt t="48716" x="5795963" y="3152775"/>
          <p14:tracePt t="48733" x="5688013" y="3152775"/>
          <p14:tracePt t="48750" x="5562600" y="3152775"/>
          <p14:tracePt t="48766" x="5537200" y="3152775"/>
          <p14:tracePt t="48783" x="5527675" y="3152775"/>
          <p14:tracePt t="48800" x="5510213" y="3152775"/>
          <p14:tracePt t="48864" x="5562600" y="3170238"/>
          <p14:tracePt t="48876" x="5732463" y="3224213"/>
          <p14:tracePt t="48889" x="6197600" y="3313113"/>
          <p14:tracePt t="48902" x="6777038" y="3429000"/>
          <p14:tracePt t="48916" x="7412038" y="3509963"/>
          <p14:tracePt t="48933" x="7885113" y="3544888"/>
          <p14:tracePt t="48949" x="8394700" y="3598863"/>
          <p14:tracePt t="48966" x="9126538" y="3679825"/>
          <p14:tracePt t="48983" x="9323388" y="3714750"/>
          <p14:tracePt t="48999" x="9439275" y="3741738"/>
          <p14:tracePt t="49016" x="9537700" y="3786188"/>
          <p14:tracePt t="49032" x="9555163" y="3795713"/>
          <p14:tracePt t="49049" x="9563100" y="3795713"/>
          <p14:tracePt t="49207" x="9555163" y="3795713"/>
          <p14:tracePt t="49220" x="9537700" y="3795713"/>
          <p14:tracePt t="49232" x="9466263" y="3795713"/>
          <p14:tracePt t="49245" x="9296400" y="3786188"/>
          <p14:tracePt t="49258" x="8947150" y="3768725"/>
          <p14:tracePt t="49270" x="8501063" y="3768725"/>
          <p14:tracePt t="49284" x="8054975" y="3768725"/>
          <p14:tracePt t="49299" x="7732713" y="3768725"/>
          <p14:tracePt t="49315" x="7439025" y="3768725"/>
          <p14:tracePt t="49332" x="7161213" y="3768725"/>
          <p14:tracePt t="49348" x="6813550" y="3768725"/>
          <p14:tracePt t="49365" x="6715125" y="3768725"/>
          <p14:tracePt t="49382" x="6661150" y="3768725"/>
          <p14:tracePt t="49399" x="6626225" y="3768725"/>
          <p14:tracePt t="49563" x="6616700" y="3768725"/>
          <p14:tracePt t="49576" x="6608763" y="3768725"/>
          <p14:tracePt t="49589" x="6589713" y="3768725"/>
          <p14:tracePt t="49601" x="6545263" y="3768725"/>
          <p14:tracePt t="49615" x="6491288" y="3768725"/>
          <p14:tracePt t="49631" x="6419850" y="3768725"/>
          <p14:tracePt t="49648" x="6348413" y="3768725"/>
          <p14:tracePt t="49665" x="6232525" y="3759200"/>
          <p14:tracePt t="49681" x="6215063" y="3759200"/>
          <p14:tracePt t="49698" x="6205538" y="3759200"/>
          <p14:tracePt t="49715" x="6205538" y="3751263"/>
          <p14:tracePt t="49715" x="6197600" y="3751263"/>
          <p14:tracePt t="49881" x="6205538" y="3741738"/>
          <p14:tracePt t="49894" x="6232525" y="3732213"/>
          <p14:tracePt t="49906" x="6286500" y="3724275"/>
          <p14:tracePt t="49919" x="6367463" y="3714750"/>
          <p14:tracePt t="49932" x="6483350" y="3705225"/>
          <p14:tracePt t="49947" x="6599238" y="3697288"/>
          <p14:tracePt t="49964" x="6697663" y="3687763"/>
          <p14:tracePt t="49981" x="6796088" y="3687763"/>
          <p14:tracePt t="49997" x="6973888" y="3679825"/>
          <p14:tracePt t="50014" x="7027863" y="3679825"/>
          <p14:tracePt t="50031" x="7081838" y="3679825"/>
          <p14:tracePt t="50047" x="7126288" y="3679825"/>
          <p14:tracePt t="50064" x="7134225" y="3679825"/>
          <p14:tracePt t="50081" x="7153275" y="3679825"/>
          <p14:tracePt t="50097" x="7161213" y="3670300"/>
          <p14:tracePt t="50122" x="7170738" y="3660775"/>
          <p14:tracePt t="50135" x="7180263" y="3652838"/>
          <p14:tracePt t="50147" x="7180263" y="3643313"/>
          <p14:tracePt t="50163" x="7188200" y="3633788"/>
          <p14:tracePt t="50180" x="7197725" y="3616325"/>
          <p14:tracePt t="50197" x="7197725" y="3608388"/>
          <p14:tracePt t="50213" x="7205663" y="3562350"/>
          <p14:tracePt t="50230" x="7215188" y="3544888"/>
          <p14:tracePt t="50247" x="7215188" y="3527425"/>
          <p14:tracePt t="50263" x="7215188" y="3490913"/>
          <p14:tracePt t="50280" x="7215188" y="3465513"/>
          <p14:tracePt t="50297" x="7215188" y="3446463"/>
          <p14:tracePt t="50313" x="7215188" y="3419475"/>
          <p14:tracePt t="50330" x="7215188" y="3411538"/>
          <p14:tracePt t="50402" x="7224713" y="3411538"/>
          <p14:tracePt t="50414" x="7242175" y="3411538"/>
          <p14:tracePt t="50427" x="7269163" y="3411538"/>
          <p14:tracePt t="50439" x="7323138" y="3411538"/>
          <p14:tracePt t="50453" x="7439025" y="3411538"/>
          <p14:tracePt t="50465" x="7616825" y="3411538"/>
          <p14:tracePt t="50480" x="7858125" y="3429000"/>
          <p14:tracePt t="50496" x="8010525" y="3438525"/>
          <p14:tracePt t="50513" x="8143875" y="3438525"/>
          <p14:tracePt t="50530" x="8313738" y="3446463"/>
          <p14:tracePt t="50546" x="8367713" y="3446463"/>
          <p14:tracePt t="50563" x="8412163" y="3446463"/>
          <p14:tracePt t="50580" x="8466138" y="3446463"/>
          <p14:tracePt t="50596" x="8474075" y="3455988"/>
          <p14:tracePt t="50613" x="8483600" y="3455988"/>
          <p14:tracePt t="50630" x="8501063" y="3455988"/>
          <p14:tracePt t="50808" x="8491538" y="3455988"/>
          <p14:tracePt t="50821" x="8456613" y="3455988"/>
          <p14:tracePt t="50834" x="8394700" y="3455988"/>
          <p14:tracePt t="50847" x="8313738" y="3455988"/>
          <p14:tracePt t="50862" x="8188325" y="3455988"/>
          <p14:tracePt t="50879" x="8072438" y="3455988"/>
          <p14:tracePt t="50896" x="7947025" y="3455988"/>
          <p14:tracePt t="50912" x="7769225" y="3455988"/>
          <p14:tracePt t="50929" x="7705725" y="3455988"/>
          <p14:tracePt t="50946" x="7661275" y="3455988"/>
          <p14:tracePt t="50962" x="7626350" y="3455988"/>
          <p14:tracePt t="50979" x="7616825" y="3455988"/>
          <p14:tracePt t="50999" x="7608888" y="3455988"/>
          <p14:tracePt t="51202" x="7599363" y="3455988"/>
          <p14:tracePt t="51881" x="7589838" y="3455988"/>
          <p14:tracePt t="51889" x="7581900" y="3455988"/>
          <p14:tracePt t="51915" x="7572375" y="3455988"/>
          <p14:tracePt t="51941" x="7562850" y="3455988"/>
          <p14:tracePt t="51966" x="7554913" y="3455988"/>
          <p14:tracePt t="51992" x="7545388" y="3455988"/>
          <p14:tracePt t="52094" x="7554913" y="3465513"/>
          <p14:tracePt t="52106" x="7562850" y="3473450"/>
          <p14:tracePt t="52119" x="7572375" y="3473450"/>
          <p14:tracePt t="52132" x="7589838" y="3490913"/>
          <p14:tracePt t="52145" x="7626350" y="3509963"/>
          <p14:tracePt t="52160" x="7653338" y="3536950"/>
          <p14:tracePt t="52177" x="7705725" y="3562350"/>
          <p14:tracePt t="52193" x="7769225" y="3598863"/>
          <p14:tracePt t="52210" x="7912100" y="3660775"/>
          <p14:tracePt t="52226" x="7956550" y="3660775"/>
          <p14:tracePt t="52243" x="7983538" y="3670300"/>
          <p14:tracePt t="52260" x="8010525" y="3679825"/>
          <p14:tracePt t="52276" x="8018463" y="3679825"/>
          <p14:tracePt t="52297" x="8018463" y="3687763"/>
          <p14:tracePt t="52386" x="8018463" y="3697288"/>
          <p14:tracePt t="52398" x="8018463" y="3705225"/>
          <p14:tracePt t="52411" x="8001000" y="3724275"/>
          <p14:tracePt t="52424" x="7966075" y="3759200"/>
          <p14:tracePt t="52436" x="7920038" y="3813175"/>
          <p14:tracePt t="52449" x="7867650" y="3867150"/>
          <p14:tracePt t="52462" x="7823200" y="3902075"/>
          <p14:tracePt t="52476" x="7813675" y="3911600"/>
          <p14:tracePt t="52492" x="7804150" y="3919538"/>
          <p14:tracePt t="52513" x="7796213" y="3919538"/>
          <p14:tracePt t="52526" x="7786688" y="3919538"/>
          <p14:tracePt t="52542" x="7786688" y="3929063"/>
          <p14:tracePt t="53098" x="7796213" y="3929063"/>
          <p14:tracePt t="53110" x="7848600" y="3919538"/>
          <p14:tracePt t="53123" x="7939088" y="3911600"/>
          <p14:tracePt t="53136" x="8045450" y="3894138"/>
          <p14:tracePt t="53148" x="8170863" y="3875088"/>
          <p14:tracePt t="53161" x="8269288" y="3867150"/>
          <p14:tracePt t="53175" x="8331200" y="3857625"/>
          <p14:tracePt t="53191" x="8385175" y="3840163"/>
          <p14:tracePt t="53208" x="8412163" y="3830638"/>
          <p14:tracePt t="53225" x="8447088" y="3822700"/>
          <p14:tracePt t="53241" x="8447088" y="3803650"/>
          <p14:tracePt t="53263" x="8456613" y="3795713"/>
          <p14:tracePt t="53276" x="8456613" y="3776663"/>
          <p14:tracePt t="53291" x="8466138" y="3724275"/>
          <p14:tracePt t="53308" x="8466138" y="3633788"/>
          <p14:tracePt t="53324" x="8447088" y="3536950"/>
          <p14:tracePt t="53341" x="8358188" y="3384550"/>
          <p14:tracePt t="53357" x="8313738" y="3313113"/>
          <p14:tracePt t="53374" x="8286750" y="3268663"/>
          <p14:tracePt t="53391" x="8224838" y="3232150"/>
          <p14:tracePt t="53407" x="8180388" y="3205163"/>
          <p14:tracePt t="53424" x="8126413" y="3205163"/>
          <p14:tracePt t="53441" x="8054975" y="3205163"/>
          <p14:tracePt t="53457" x="8018463" y="3224213"/>
          <p14:tracePt t="53474" x="8001000" y="3241675"/>
          <p14:tracePt t="53491" x="7974013" y="3276600"/>
          <p14:tracePt t="53507" x="7966075" y="3303588"/>
          <p14:tracePt t="53524" x="7966075" y="3330575"/>
          <p14:tracePt t="53540" x="7956550" y="3367088"/>
          <p14:tracePt t="53557" x="7956550" y="3473450"/>
          <p14:tracePt t="53574" x="7983538" y="3544888"/>
          <p14:tracePt t="53590" x="8037513" y="3598863"/>
          <p14:tracePt t="53607" x="8143875" y="3660775"/>
          <p14:tracePt t="53624" x="8197850" y="3687763"/>
          <p14:tracePt t="53640" x="8251825" y="3697288"/>
          <p14:tracePt t="53657" x="8340725" y="3705225"/>
          <p14:tracePt t="53674" x="8367713" y="3705225"/>
          <p14:tracePt t="53690" x="8402638" y="3705225"/>
          <p14:tracePt t="53707" x="8456613" y="3705225"/>
          <p14:tracePt t="53723" x="8501063" y="3697288"/>
          <p14:tracePt t="53740" x="8545513" y="3652838"/>
          <p14:tracePt t="53757" x="8582025" y="3589338"/>
          <p14:tracePt t="53773" x="8634413" y="3482975"/>
          <p14:tracePt t="53790" x="8653463" y="3429000"/>
          <p14:tracePt t="53807" x="8653463" y="3402013"/>
          <p14:tracePt t="53823" x="8661400" y="3322638"/>
          <p14:tracePt t="53840" x="8661400" y="3268663"/>
          <p14:tracePt t="53857" x="8634413" y="3241675"/>
          <p14:tracePt t="53873" x="8599488" y="3205163"/>
          <p14:tracePt t="53890" x="8572500" y="3187700"/>
          <p14:tracePt t="53907" x="8545513" y="3179763"/>
          <p14:tracePt t="53924" x="8474075" y="3170238"/>
          <p14:tracePt t="53940" x="8447088" y="3170238"/>
          <p14:tracePt t="53956" x="8429625" y="3170238"/>
          <p14:tracePt t="53973" x="8420100" y="3170238"/>
          <p14:tracePt t="53990" x="8402638" y="3170238"/>
          <p14:tracePt t="54038" x="8394700" y="3179763"/>
          <p14:tracePt t="54051" x="8385175" y="3197225"/>
          <p14:tracePt t="54063" x="8385175" y="3224213"/>
          <p14:tracePt t="54076" x="8385175" y="3241675"/>
          <p14:tracePt t="54090" x="8375650" y="3268663"/>
          <p14:tracePt t="54106" x="8375650" y="3286125"/>
          <p14:tracePt t="54127" x="8375650" y="3295650"/>
          <p14:tracePt t="54178" x="8375650" y="3303588"/>
          <p14:tracePt t="54203" x="8375650" y="3313113"/>
          <p14:tracePt t="54216" x="8375650" y="3322638"/>
          <p14:tracePt t="54229" x="8375650" y="3330575"/>
          <p14:tracePt t="54241" x="8375650" y="3348038"/>
          <p14:tracePt t="54255" x="8375650" y="3357563"/>
          <p14:tracePt t="54279" x="8385175" y="3367088"/>
          <p14:tracePt t="54292" x="8385175" y="3375025"/>
          <p14:tracePt t="54356" x="8394700" y="3384550"/>
          <p14:tracePt t="55984" x="8375650" y="3384550"/>
          <p14:tracePt t="55997" x="8331200" y="3384550"/>
          <p14:tracePt t="56010" x="8259763" y="3402013"/>
          <p14:tracePt t="56022" x="8161338" y="3419475"/>
          <p14:tracePt t="56036" x="8072438" y="3429000"/>
          <p14:tracePt t="56052" x="8018463" y="3438525"/>
          <p14:tracePt t="56069" x="8010525" y="3446463"/>
          <p14:tracePt t="56086" x="7991475" y="3446463"/>
          <p14:tracePt t="56112" x="7983538" y="3446463"/>
          <p14:tracePt t="56162" x="7974013" y="3446463"/>
          <p14:tracePt t="56175" x="7956550" y="3446463"/>
          <p14:tracePt t="56188" x="7920038" y="3465513"/>
          <p14:tracePt t="56201" x="7858125" y="3465513"/>
          <p14:tracePt t="56214" x="7769225" y="3490913"/>
          <p14:tracePt t="56226" x="7661275" y="3500438"/>
          <p14:tracePt t="56238" x="7562850" y="3509963"/>
          <p14:tracePt t="56252" x="7483475" y="3517900"/>
          <p14:tracePt t="56269" x="7439025" y="3527425"/>
          <p14:tracePt t="56285" x="7394575" y="3536950"/>
          <p14:tracePt t="56302" x="7367588" y="3536950"/>
          <p14:tracePt t="56327" x="7358063" y="3536950"/>
          <p14:tracePt t="56556" x="7385050" y="3536950"/>
          <p14:tracePt t="56569" x="7439025" y="3536950"/>
          <p14:tracePt t="56582" x="7554913" y="3536950"/>
          <p14:tracePt t="56595" x="7697788" y="3536950"/>
          <p14:tracePt t="56607" x="7823200" y="3536950"/>
          <p14:tracePt t="56620" x="7902575" y="3536950"/>
          <p14:tracePt t="56634" x="7966075" y="3536950"/>
          <p14:tracePt t="56651" x="8001000" y="3536950"/>
          <p14:tracePt t="56668" x="8045450" y="3536950"/>
          <p14:tracePt t="56685" x="8072438" y="3536950"/>
          <p14:tracePt t="56701" x="8081963" y="3536950"/>
          <p14:tracePt t="56718" x="8089900" y="3536950"/>
          <p14:tracePt t="56734" x="8099425" y="3536950"/>
          <p14:tracePt t="56925" x="8099425" y="3544888"/>
          <p14:tracePt t="56938" x="8062913" y="3581400"/>
          <p14:tracePt t="56951" x="8027988" y="3643313"/>
          <p14:tracePt t="56963" x="7956550" y="3732213"/>
          <p14:tracePt t="56976" x="7894638" y="3840163"/>
          <p14:tracePt t="56989" x="7831138" y="3894138"/>
          <p14:tracePt t="57001" x="7786688" y="3938588"/>
          <p14:tracePt t="57017" x="7751763" y="3965575"/>
          <p14:tracePt t="57034" x="7732713" y="3973513"/>
          <p14:tracePt t="57050" x="7724775" y="3973513"/>
          <p14:tracePt t="57067" x="7715250" y="3983038"/>
          <p14:tracePt t="57370" x="7751763" y="3973513"/>
          <p14:tracePt t="57383" x="7902575" y="3884613"/>
          <p14:tracePt t="57396" x="8259763" y="3732213"/>
          <p14:tracePt t="57408" x="8715375" y="3554413"/>
          <p14:tracePt t="57421" x="8983663" y="3482975"/>
          <p14:tracePt t="57434" x="9063038" y="3446463"/>
          <p14:tracePt t="57450" x="9099550" y="3446463"/>
          <p14:tracePt t="57466" x="9109075" y="3446463"/>
          <p14:tracePt t="57483" x="9117013" y="3446463"/>
          <p14:tracePt t="57500" x="9126538" y="3446463"/>
          <p14:tracePt t="57573" x="9126538" y="3438525"/>
          <p14:tracePt t="57599" x="9109075" y="3419475"/>
          <p14:tracePt t="57611" x="9082088" y="3411538"/>
          <p14:tracePt t="57624" x="9045575" y="3402013"/>
          <p14:tracePt t="57637" x="8983663" y="3367088"/>
          <p14:tracePt t="57650" x="8902700" y="3357563"/>
          <p14:tracePt t="57666" x="8831263" y="3348038"/>
          <p14:tracePt t="57683" x="8769350" y="3340100"/>
          <p14:tracePt t="57699" x="8732838" y="3340100"/>
          <p14:tracePt t="57716" x="8599488" y="3367088"/>
          <p14:tracePt t="57732" x="8518525" y="3419475"/>
          <p14:tracePt t="57749" x="8420100" y="3490913"/>
          <p14:tracePt t="57766" x="8259763" y="3660775"/>
          <p14:tracePt t="57782" x="8224838" y="3697288"/>
          <p14:tracePt t="57799" x="8215313" y="3714750"/>
          <p14:tracePt t="57816" x="8205788" y="3724275"/>
          <p14:tracePt t="57832" x="8197850" y="3724275"/>
          <p14:tracePt t="57866" x="8197850" y="3732213"/>
          <p14:tracePt t="57891" x="8224838" y="3741738"/>
          <p14:tracePt t="57904" x="8296275" y="3759200"/>
          <p14:tracePt t="57916" x="8420100" y="3768725"/>
          <p14:tracePt t="57929" x="8537575" y="3776663"/>
          <p14:tracePt t="57942" x="8653463" y="3786188"/>
          <p14:tracePt t="57954" x="8715375" y="3786188"/>
          <p14:tracePt t="57967" x="8777288" y="3786188"/>
          <p14:tracePt t="57982" x="8796338" y="3786188"/>
          <p14:tracePt t="57999" x="8823325" y="3768725"/>
          <p14:tracePt t="58015" x="8858250" y="3732213"/>
          <p14:tracePt t="58032" x="8920163" y="3652838"/>
          <p14:tracePt t="58049" x="8939213" y="3608388"/>
          <p14:tracePt t="58065" x="8947150" y="3581400"/>
          <p14:tracePt t="58082" x="8956675" y="3500438"/>
          <p14:tracePt t="58098" x="8956675" y="3438525"/>
          <p14:tracePt t="58115" x="8947150" y="3357563"/>
          <p14:tracePt t="58132" x="8920163" y="3276600"/>
          <p14:tracePt t="58133" x="8894763" y="3232150"/>
          <p14:tracePt t="58148" x="8858250" y="3187700"/>
          <p14:tracePt t="58165" x="8813800" y="3170238"/>
          <p14:tracePt t="58182" x="8759825" y="3152775"/>
          <p14:tracePt t="58198" x="8599488" y="3125788"/>
          <p14:tracePt t="58215" x="8501063" y="3116263"/>
          <p14:tracePt t="58231" x="8385175" y="3116263"/>
          <p14:tracePt t="58248" x="8224838" y="3116263"/>
          <p14:tracePt t="58265" x="8188325" y="3116263"/>
          <p14:tracePt t="58282" x="8161338" y="3116263"/>
          <p14:tracePt t="58298" x="8153400" y="3116263"/>
          <p14:tracePt t="58315" x="8143875" y="3116263"/>
          <p14:tracePt t="58331" x="8143875" y="3125788"/>
          <p14:tracePt t="58348" x="8134350" y="3160713"/>
          <p14:tracePt t="58368" x="8134350" y="3187700"/>
          <p14:tracePt t="58381" x="8134350" y="3232150"/>
          <p14:tracePt t="58398" x="8134350" y="3268663"/>
          <p14:tracePt t="58400" x="8134350" y="3303588"/>
          <p14:tracePt t="58414" x="8134350" y="3322638"/>
          <p14:tracePt t="58431" x="8134350" y="3348038"/>
          <p14:tracePt t="58448" x="8134350" y="3367088"/>
          <p14:tracePt t="58464" x="8143875" y="3419475"/>
          <p14:tracePt t="58481" x="8170863" y="3446463"/>
          <p14:tracePt t="58498" x="8197850" y="3482975"/>
          <p14:tracePt t="58514" x="8286750" y="3544888"/>
          <p14:tracePt t="58531" x="8340725" y="3562350"/>
          <p14:tracePt t="58547" x="8375650" y="3589338"/>
          <p14:tracePt t="58565" x="8456613" y="3598863"/>
          <p14:tracePt t="58581" x="8483600" y="3608388"/>
          <p14:tracePt t="58597" x="8501063" y="3608388"/>
          <p14:tracePt t="58614" x="8510588" y="3608388"/>
          <p14:tracePt t="58615" x="8518525" y="3608388"/>
          <p14:tracePt t="58666" x="8528050" y="3608388"/>
          <p14:tracePt t="59086" x="8528050" y="3616325"/>
          <p14:tracePt t="59149" x="8528050" y="3625850"/>
          <p14:tracePt t="59175" x="8528050" y="3633788"/>
          <p14:tracePt t="59187" x="8537575" y="3643313"/>
          <p14:tracePt t="59200" x="8555038" y="3670300"/>
          <p14:tracePt t="59213" x="8582025" y="3724275"/>
          <p14:tracePt t="59230" x="8616950" y="3786188"/>
          <p14:tracePt t="59246" x="8670925" y="3857625"/>
          <p14:tracePt t="59263" x="8715375" y="3911600"/>
          <p14:tracePt t="59264" x="8732838" y="3929063"/>
          <p14:tracePt t="59279" x="8759825" y="3946525"/>
          <p14:tracePt t="59296" x="8777288" y="3956050"/>
          <p14:tracePt t="59313" x="8786813" y="3965575"/>
          <p14:tracePt t="59329" x="8840788" y="3973513"/>
          <p14:tracePt t="59346" x="8894763" y="3973513"/>
          <p14:tracePt t="59363" x="8983663" y="3983038"/>
          <p14:tracePt t="59379" x="9197975" y="3990975"/>
          <p14:tracePt t="59396" x="9296400" y="4010025"/>
          <p14:tracePt t="59413" x="9358313" y="4010025"/>
          <p14:tracePt t="59429" x="9412288" y="4010025"/>
          <p14:tracePt t="59479" x="9420225" y="4010025"/>
          <p14:tracePt t="60829" x="9439275" y="4010025"/>
          <p14:tracePt t="60843" x="9466263" y="4010025"/>
          <p14:tracePt t="60854" x="9510713" y="4017963"/>
          <p14:tracePt t="60867" x="9545638" y="4037013"/>
          <p14:tracePt t="60880" x="9599613" y="4054475"/>
          <p14:tracePt t="60893" x="9626600" y="4062413"/>
          <p14:tracePt t="60910" x="9644063" y="4062413"/>
          <p14:tracePt t="60926" x="9653588" y="4062413"/>
          <p14:tracePt t="60956" x="9661525" y="4062413"/>
          <p14:tracePt t="61096" x="9661525" y="4071938"/>
          <p14:tracePt t="61109" x="9671050" y="4081463"/>
          <p14:tracePt t="61121" x="9680575" y="4081463"/>
          <p14:tracePt t="61134" x="9680575" y="4089400"/>
          <p14:tracePt t="61147" x="9688513" y="4098925"/>
          <p14:tracePt t="61160" x="9698038" y="4116388"/>
          <p14:tracePt t="61176" x="9705975" y="4133850"/>
          <p14:tracePt t="61192" x="9725025" y="4160838"/>
          <p14:tracePt t="61209" x="9725025" y="4170363"/>
          <p14:tracePt t="61226" x="9742488" y="4187825"/>
          <p14:tracePt t="61274" x="9752013" y="4197350"/>
          <p14:tracePt t="61299" x="9759950" y="4197350"/>
          <p14:tracePt t="61541" x="9769475" y="4197350"/>
          <p14:tracePt t="61554" x="9796463" y="4197350"/>
          <p14:tracePt t="61566" x="9840913" y="4179888"/>
          <p14:tracePt t="61579" x="9912350" y="4160838"/>
          <p14:tracePt t="61592" x="10028238" y="4133850"/>
          <p14:tracePt t="61608" x="10126663" y="4116388"/>
          <p14:tracePt t="61625" x="10198100" y="4098925"/>
          <p14:tracePt t="61642" x="10287000" y="4098925"/>
          <p14:tracePt t="61658" x="10304463" y="4098925"/>
          <p14:tracePt t="61675" x="10313988" y="4098925"/>
          <p14:tracePt t="61692" x="10323513" y="4098925"/>
          <p14:tracePt t="61708" x="10331450" y="4098925"/>
          <p14:tracePt t="61731" x="10340975" y="4098925"/>
          <p14:tracePt t="65369" x="10304463" y="4089400"/>
          <p14:tracePt t="65382" x="10037763" y="3990975"/>
          <p14:tracePt t="65395" x="9296400" y="3768725"/>
          <p14:tracePt t="65408" x="8215313" y="3500438"/>
          <p14:tracePt t="65420" x="7259638" y="3330575"/>
          <p14:tracePt t="65434" x="6786563" y="3295650"/>
          <p14:tracePt t="65451" x="6375400" y="3259138"/>
          <p14:tracePt t="65468" x="6108700" y="3259138"/>
          <p14:tracePt t="65485" x="5867400" y="3259138"/>
          <p14:tracePt t="65713" x="5857875" y="3259138"/>
          <p14:tracePt t="65725" x="5813425" y="3259138"/>
          <p14:tracePt t="65738" x="5653088" y="3286125"/>
          <p14:tracePt t="65751" x="5251450" y="3429000"/>
          <p14:tracePt t="65767" x="4697413" y="3652838"/>
          <p14:tracePt t="65784" x="4214813" y="3919538"/>
          <p14:tracePt t="65800" x="3965575" y="4071938"/>
          <p14:tracePt t="65817" x="3759200" y="4205288"/>
          <p14:tracePt t="65834" x="3697288" y="4241800"/>
          <p14:tracePt t="65850" x="3679825" y="4251325"/>
          <p14:tracePt t="65867" x="3660775" y="4268788"/>
          <p14:tracePt t="65890" x="3652838" y="4268788"/>
          <p14:tracePt t="66069" x="3652838" y="4276725"/>
          <p14:tracePt t="66094" x="3660775" y="4276725"/>
          <p14:tracePt t="66107" x="3660775" y="4286250"/>
          <p14:tracePt t="66119" x="3670300" y="4286250"/>
          <p14:tracePt t="66145" x="3679825" y="4286250"/>
          <p14:tracePt t="66158" x="3687763" y="4286250"/>
          <p14:tracePt t="66170" x="3697288" y="4286250"/>
          <p14:tracePt t="66183" x="3705225" y="4286250"/>
          <p14:tracePt t="66200" x="3724275" y="4286250"/>
          <p14:tracePt t="66216" x="3751263" y="4286250"/>
          <p14:tracePt t="66233" x="3776663" y="4286250"/>
          <p14:tracePt t="66234" x="3822700" y="4268788"/>
          <p14:tracePt t="66250" x="3848100" y="4268788"/>
          <p14:tracePt t="66266" x="3875088" y="4251325"/>
          <p14:tracePt t="66285" x="3884613" y="4251325"/>
          <p14:tracePt t="66299" x="3884613" y="4241800"/>
          <p14:tracePt t="66323" x="3894138" y="4241800"/>
          <p14:tracePt t="66336" x="3894138" y="4232275"/>
          <p14:tracePt t="66349" x="3902075" y="4232275"/>
          <p14:tracePt t="66367" x="3911600" y="4232275"/>
          <p14:tracePt t="66386" x="3919538" y="4224338"/>
          <p14:tracePt t="66412" x="3929063" y="4224338"/>
          <p14:tracePt t="66424" x="3938588" y="4224338"/>
          <p14:tracePt t="66437" x="3938588" y="4214813"/>
          <p14:tracePt t="66450" x="3946525" y="4214813"/>
          <p14:tracePt t="66466" x="3956050" y="4214813"/>
          <p14:tracePt t="66482" x="3965575" y="4214813"/>
          <p14:tracePt t="66499" x="3973513" y="4214813"/>
          <p14:tracePt t="66516" x="4010025" y="4205288"/>
          <p14:tracePt t="66532" x="4027488" y="4205288"/>
          <p14:tracePt t="66549" x="4071938" y="4197350"/>
          <p14:tracePt t="66566" x="4133850" y="4179888"/>
          <p14:tracePt t="66582" x="4187825" y="4170363"/>
          <p14:tracePt t="66599" x="4259263" y="4152900"/>
          <p14:tracePt t="66616" x="4473575" y="4116388"/>
          <p14:tracePt t="66632" x="4562475" y="4108450"/>
          <p14:tracePt t="66649" x="4633913" y="4108450"/>
          <p14:tracePt t="66666" x="4795838" y="4108450"/>
          <p14:tracePt t="66682" x="4894263" y="4108450"/>
          <p14:tracePt t="66698" x="4946650" y="4108450"/>
          <p14:tracePt t="66715" x="5010150" y="4108450"/>
          <p14:tracePt t="66732" x="5089525" y="4108450"/>
          <p14:tracePt t="66748" x="5108575" y="4108450"/>
          <p14:tracePt t="66765" x="5126038" y="4108450"/>
          <p14:tracePt t="66782" x="5170488" y="4108450"/>
          <p14:tracePt t="66798" x="5180013" y="4108450"/>
          <p14:tracePt t="66815" x="5197475" y="4108450"/>
          <p14:tracePt t="66832" x="5205413" y="4108450"/>
          <p14:tracePt t="66848" x="5214938" y="4108450"/>
          <p14:tracePt t="66894" x="5224463" y="4108450"/>
          <p14:tracePt t="67530" x="5232400" y="4108450"/>
          <p14:tracePt t="67543" x="5251450" y="4108450"/>
          <p14:tracePt t="67556" x="5276850" y="4108450"/>
          <p14:tracePt t="67569" x="5322888" y="4116388"/>
          <p14:tracePt t="67581" x="5357813" y="4116388"/>
          <p14:tracePt t="67597" x="5394325" y="4116388"/>
          <p14:tracePt t="67614" x="5419725" y="4116388"/>
          <p14:tracePt t="67630" x="5446713" y="4116388"/>
          <p14:tracePt t="67647" x="5483225" y="4116388"/>
          <p14:tracePt t="67664" x="5491163" y="4116388"/>
          <p14:tracePt t="67680" x="5500688" y="4116388"/>
          <p14:tracePt t="67697" x="5510213" y="4116388"/>
          <p14:tracePt t="67713" x="5518150" y="4116388"/>
          <p14:tracePt t="67734" x="5527675" y="4116388"/>
          <p14:tracePt t="68103" x="5527675" y="4125913"/>
          <p14:tracePt t="68778" x="5537200" y="4125913"/>
          <p14:tracePt t="68790" x="5581650" y="4125913"/>
          <p14:tracePt t="68803" x="5680075" y="4116388"/>
          <p14:tracePt t="68816" x="5813425" y="4108450"/>
          <p14:tracePt t="68829" x="5965825" y="4098925"/>
          <p14:tracePt t="68844" x="6099175" y="4089400"/>
          <p14:tracePt t="68861" x="6170613" y="4089400"/>
          <p14:tracePt t="68878" x="6205538" y="4089400"/>
          <p14:tracePt t="68894" x="6251575" y="4081463"/>
          <p14:tracePt t="68917" x="6259513" y="4081463"/>
          <p14:tracePt t="68930" x="6269038" y="4081463"/>
          <p14:tracePt t="68993" x="6276975" y="4081463"/>
          <p14:tracePt t="69019" x="6286500" y="4071938"/>
          <p14:tracePt t="69032" x="6296025" y="4071938"/>
          <p14:tracePt t="69044" x="6313488" y="4071938"/>
          <p14:tracePt t="69057" x="6330950" y="4071938"/>
          <p14:tracePt t="69070" x="6367463" y="4071938"/>
          <p14:tracePt t="69082" x="6429375" y="4071938"/>
          <p14:tracePt t="69096" x="6491288" y="4071938"/>
          <p14:tracePt t="69110" x="6537325" y="4071938"/>
          <p14:tracePt t="69127" x="6562725" y="4071938"/>
          <p14:tracePt t="69144" x="6581775" y="4071938"/>
          <p14:tracePt t="69160" x="6589713" y="4071938"/>
          <p14:tracePt t="69184" x="6599238" y="4071938"/>
          <p14:tracePt t="69261" x="6608763" y="4071938"/>
          <p14:tracePt t="70215" x="6626225" y="4071938"/>
          <p14:tracePt t="70228" x="6653213" y="4071938"/>
          <p14:tracePt t="70240" x="6715125" y="4071938"/>
          <p14:tracePt t="70253" x="6813550" y="4071938"/>
          <p14:tracePt t="70266" x="6965950" y="4071938"/>
          <p14:tracePt t="70278" x="7108825" y="4089400"/>
          <p14:tracePt t="70292" x="7205663" y="4098925"/>
          <p14:tracePt t="70308" x="7277100" y="4108450"/>
          <p14:tracePt t="70325" x="7313613" y="4108450"/>
          <p14:tracePt t="70342" x="7367588" y="4116388"/>
          <p14:tracePt t="70358" x="7375525" y="4125913"/>
          <p14:tracePt t="70375" x="7385050" y="4125913"/>
          <p14:tracePt t="70736" x="7402513" y="4125913"/>
          <p14:tracePt t="70749" x="7412038" y="4125913"/>
          <p14:tracePt t="70762" x="7429500" y="4125913"/>
          <p14:tracePt t="70774" x="7466013" y="4125913"/>
          <p14:tracePt t="70791" x="7491413" y="4125913"/>
          <p14:tracePt t="70807" x="7527925" y="4125913"/>
          <p14:tracePt t="70824" x="7554913" y="4125913"/>
          <p14:tracePt t="70841" x="7581900" y="4125913"/>
          <p14:tracePt t="70857" x="7599363" y="4125913"/>
          <p14:tracePt t="70874" x="7608888" y="4125913"/>
          <p14:tracePt t="70890" x="7616825" y="4125913"/>
          <p14:tracePt t="71843" x="7626350" y="4125913"/>
          <p14:tracePt t="72046" x="7634288" y="4125913"/>
          <p14:tracePt t="73625" x="7653338" y="4125913"/>
          <p14:tracePt t="73637" x="7680325" y="4125913"/>
          <p14:tracePt t="73650" x="7786688" y="4125913"/>
          <p14:tracePt t="73663" x="8037513" y="4187825"/>
          <p14:tracePt t="73676" x="8466138" y="4348163"/>
          <p14:tracePt t="73688" x="8848725" y="4518025"/>
          <p14:tracePt t="73702" x="8991600" y="4625975"/>
          <p14:tracePt t="73718" x="9063038" y="4660900"/>
          <p14:tracePt t="73735" x="9117013" y="4697413"/>
          <p14:tracePt t="73752" x="9161463" y="4732338"/>
          <p14:tracePt t="73768" x="9170988" y="4732338"/>
          <p14:tracePt t="73785" x="9170988" y="4741863"/>
          <p14:tracePt t="74464" x="9161463" y="4741863"/>
          <p14:tracePt t="74477" x="9144000" y="4732338"/>
          <p14:tracePt t="74489" x="9072563" y="4714875"/>
          <p14:tracePt t="74503" x="8956675" y="4687888"/>
          <p14:tracePt t="74517" x="8769350" y="4652963"/>
          <p14:tracePt t="74534" x="8528050" y="4608513"/>
          <p14:tracePt t="74550" x="8402638" y="4589463"/>
          <p14:tracePt t="74567" x="8304213" y="4581525"/>
          <p14:tracePt t="74583" x="8296275" y="4581525"/>
          <p14:tracePt t="74600" x="8286750" y="4581525"/>
          <p14:tracePt t="74617" x="8277225" y="4572000"/>
          <p14:tracePt t="74998" x="8251825" y="4572000"/>
          <p14:tracePt t="75010" x="8215313" y="4572000"/>
          <p14:tracePt t="75023" x="8108950" y="4572000"/>
          <p14:tracePt t="75036" x="7947025" y="4545013"/>
          <p14:tracePt t="75050" x="7724775" y="4537075"/>
          <p14:tracePt t="75066" x="7491413" y="4518025"/>
          <p14:tracePt t="75082" x="7385050" y="4518025"/>
          <p14:tracePt t="75099" x="7259638" y="4518025"/>
          <p14:tracePt t="75116" x="7205663" y="4518025"/>
          <p14:tracePt t="75132" x="7170738" y="4518025"/>
          <p14:tracePt t="75149" x="7126288" y="4518025"/>
          <p14:tracePt t="75166" x="7072313" y="4518025"/>
          <p14:tracePt t="75182" x="7062788" y="4518025"/>
          <p14:tracePt t="75199" x="7054850" y="4518025"/>
          <p14:tracePt t="75216" x="7045325" y="4518025"/>
          <p14:tracePt t="75964" x="7027863" y="4518025"/>
          <p14:tracePt t="75977" x="7010400" y="4518025"/>
          <p14:tracePt t="75990" x="6973888" y="4518025"/>
          <p14:tracePt t="76003" x="6884988" y="4510088"/>
          <p14:tracePt t="76016" x="6777038" y="4500563"/>
          <p14:tracePt t="76031" x="6643688" y="4491038"/>
          <p14:tracePt t="76047" x="6518275" y="4483100"/>
          <p14:tracePt t="76064" x="6411913" y="4473575"/>
          <p14:tracePt t="76080" x="6251575" y="4473575"/>
          <p14:tracePt t="76097" x="6224588" y="4465638"/>
          <p14:tracePt t="76114" x="6197600" y="4456113"/>
          <p14:tracePt t="76130" x="6170613" y="4456113"/>
          <p14:tracePt t="76147" x="6170613" y="4446588"/>
          <p14:tracePt t="76164" x="6161088" y="4446588"/>
          <p14:tracePt t="76371" x="6153150" y="4446588"/>
          <p14:tracePt t="76384" x="6143625" y="4446588"/>
          <p14:tracePt t="76397" x="6126163" y="4446588"/>
          <p14:tracePt t="76409" x="6099175" y="4446588"/>
          <p14:tracePt t="76422" x="6054725" y="4446588"/>
          <p14:tracePt t="76435" x="5965825" y="4446588"/>
          <p14:tracePt t="76448" x="5857875" y="4446588"/>
          <p14:tracePt t="76463" x="5741988" y="4446588"/>
          <p14:tracePt t="76480" x="5643563" y="4446588"/>
          <p14:tracePt t="76497" x="5545138" y="4456113"/>
          <p14:tracePt t="76513" x="5402263" y="4483100"/>
          <p14:tracePt t="76530" x="5340350" y="4491038"/>
          <p14:tracePt t="76546" x="5286375" y="4500563"/>
          <p14:tracePt t="76563" x="5241925" y="4500563"/>
          <p14:tracePt t="76579" x="5232400" y="4510088"/>
          <p14:tracePt t="76596" x="5214938" y="4510088"/>
          <p14:tracePt t="76613" x="5214938" y="4518025"/>
          <p14:tracePt t="77261" x="5197475" y="4518025"/>
          <p14:tracePt t="77274" x="5180013" y="4510088"/>
          <p14:tracePt t="77287" x="5133975" y="4483100"/>
          <p14:tracePt t="77300" x="5037138" y="4419600"/>
          <p14:tracePt t="77312" x="4884738" y="4322763"/>
          <p14:tracePt t="77328" x="4616450" y="4152900"/>
          <p14:tracePt t="77345" x="4340225" y="3973513"/>
          <p14:tracePt t="77361" x="4170363" y="3867150"/>
          <p14:tracePt t="77378" x="3946525" y="3795713"/>
          <p14:tracePt t="77395" x="3857625" y="3786188"/>
          <p14:tracePt t="77411" x="3786188" y="3786188"/>
          <p14:tracePt t="77428" x="3616325" y="3867150"/>
          <p14:tracePt t="77445" x="3536950" y="3938588"/>
          <p14:tracePt t="77461" x="3473450" y="4017963"/>
          <p14:tracePt t="77478" x="3384550" y="4152900"/>
          <p14:tracePt t="77495" x="3367088" y="4224338"/>
          <p14:tracePt t="77511" x="3367088" y="4286250"/>
          <p14:tracePt t="77528" x="3367088" y="4367213"/>
          <p14:tracePt t="77544" x="3367088" y="4394200"/>
          <p14:tracePt t="77561" x="3419475" y="4438650"/>
          <p14:tracePt t="77578" x="3490913" y="4465638"/>
          <p14:tracePt t="77594" x="3741738" y="4518025"/>
          <p14:tracePt t="77611" x="3867150" y="4527550"/>
          <p14:tracePt t="77628" x="4017963" y="4545013"/>
          <p14:tracePt t="77644" x="4232275" y="4554538"/>
          <p14:tracePt t="77661" x="4340225" y="4554538"/>
          <p14:tracePt t="77677" x="4456113" y="4537075"/>
          <p14:tracePt t="77694" x="4625975" y="4491038"/>
          <p14:tracePt t="77711" x="4697413" y="4473575"/>
          <p14:tracePt t="77727" x="4751388" y="4446588"/>
          <p14:tracePt t="77744" x="4803775" y="4402138"/>
          <p14:tracePt t="77761" x="4830763" y="4367213"/>
          <p14:tracePt t="77777" x="4857750" y="4340225"/>
          <p14:tracePt t="77794" x="4875213" y="4303713"/>
          <p14:tracePt t="77811" x="4902200" y="4232275"/>
          <p14:tracePt t="77827" x="4911725" y="4197350"/>
          <p14:tracePt t="77844" x="4911725" y="4143375"/>
          <p14:tracePt t="77860" x="4875213" y="4054475"/>
          <p14:tracePt t="77877" x="4840288" y="4017963"/>
          <p14:tracePt t="77894" x="4822825" y="4000500"/>
          <p14:tracePt t="77910" x="4768850" y="3990975"/>
          <p14:tracePt t="77927" x="4732338" y="3990975"/>
          <p14:tracePt t="77944" x="4697413" y="3990975"/>
          <p14:tracePt t="77961" x="4625975" y="4044950"/>
          <p14:tracePt t="77977" x="4608513" y="4062413"/>
          <p14:tracePt t="77993" x="4589463" y="4089400"/>
          <p14:tracePt t="78010" x="4581525" y="4108450"/>
          <p14:tracePt t="78027" x="4554538" y="4143375"/>
          <p14:tracePt t="78043" x="4554538" y="4170363"/>
          <p14:tracePt t="78060" x="4554538" y="4187825"/>
          <p14:tracePt t="78077" x="4554538" y="4232275"/>
          <p14:tracePt t="78093" x="4562475" y="4259263"/>
          <p14:tracePt t="78110" x="4616450" y="4295775"/>
          <p14:tracePt t="78127" x="4822825" y="4402138"/>
          <p14:tracePt t="78143" x="5045075" y="4456113"/>
          <p14:tracePt t="78160" x="5259388" y="4500563"/>
          <p14:tracePt t="78177" x="5875338" y="4625975"/>
          <p14:tracePt t="78193" x="6215063" y="4705350"/>
          <p14:tracePt t="78210" x="6465888" y="4776788"/>
          <p14:tracePt t="78227" x="6670675" y="4857750"/>
          <p14:tracePt t="78227" x="6831013" y="4938713"/>
          <p14:tracePt t="78243" x="6902450" y="4983163"/>
          <p14:tracePt t="78260" x="6956425" y="5000625"/>
          <p14:tracePt t="78277" x="6983413" y="5018088"/>
          <p14:tracePt t="78293" x="7000875" y="5027613"/>
          <p14:tracePt t="79016" x="6991350" y="5018088"/>
          <p14:tracePt t="79028" x="6946900" y="5000625"/>
          <p14:tracePt t="79041" x="6884988" y="4973638"/>
          <p14:tracePt t="79054" x="6759575" y="4946650"/>
          <p14:tracePt t="79067" x="6581775" y="4884738"/>
          <p14:tracePt t="79079" x="6303963" y="4795838"/>
          <p14:tracePt t="79092" x="6089650" y="4751388"/>
          <p14:tracePt t="79108" x="5938838" y="4714875"/>
          <p14:tracePt t="79125" x="5830888" y="4687888"/>
          <p14:tracePt t="79141" x="5705475" y="4660900"/>
          <p14:tracePt t="79158" x="5518150" y="4598988"/>
          <p14:tracePt t="79175" x="5438775" y="4581525"/>
          <p14:tracePt t="79191" x="5348288" y="4545013"/>
          <p14:tracePt t="79208" x="5180013" y="4518025"/>
          <p14:tracePt t="79225" x="5108575" y="4510088"/>
          <p14:tracePt t="79241" x="5027613" y="4500563"/>
          <p14:tracePt t="79258" x="4956175" y="4500563"/>
          <p14:tracePt t="79274" x="4929188" y="4500563"/>
          <p14:tracePt t="79291" x="4902200" y="4500563"/>
          <p14:tracePt t="79308" x="4884738" y="4500563"/>
          <p14:tracePt t="79346" x="4875213" y="4500563"/>
          <p14:tracePt t="79511" x="4894263" y="4518025"/>
          <p14:tracePt t="79524" x="4902200" y="4527550"/>
          <p14:tracePt t="79537" x="4911725" y="4537075"/>
          <p14:tracePt t="79562" x="4919663" y="4545013"/>
          <p14:tracePt t="79587" x="4929188" y="4554538"/>
          <p14:tracePt t="79600" x="4938713" y="4562475"/>
          <p14:tracePt t="79613" x="4946650" y="4562475"/>
          <p14:tracePt t="79638" x="4956175" y="4562475"/>
          <p14:tracePt t="79651" x="4965700" y="4572000"/>
          <p14:tracePt t="79664" x="4973638" y="4572000"/>
          <p14:tracePt t="79690" x="4983163" y="4572000"/>
          <p14:tracePt t="79702" x="4991100" y="4581525"/>
          <p14:tracePt t="79715" x="5000625" y="4581525"/>
          <p14:tracePt t="79728" x="5000625" y="4589463"/>
          <p14:tracePt t="79740" x="5010150" y="4589463"/>
          <p14:tracePt t="79757" x="5018088" y="4589463"/>
          <p14:tracePt t="79778" x="5027613" y="4589463"/>
          <p14:tracePt t="79804" x="5045075" y="4589463"/>
          <p14:tracePt t="79829" x="5054600" y="4589463"/>
          <p14:tracePt t="79880" x="5062538" y="4589463"/>
          <p14:tracePt t="80503" x="5072063" y="4589463"/>
          <p14:tracePt t="80516" x="5081588" y="4589463"/>
          <p14:tracePt t="80529" x="5133975" y="4589463"/>
          <p14:tracePt t="80541" x="5303838" y="4510088"/>
          <p14:tracePt t="80555" x="5715000" y="4295775"/>
          <p14:tracePt t="80572" x="6224588" y="4010025"/>
          <p14:tracePt t="80589" x="6562725" y="3822700"/>
          <p14:tracePt t="80605" x="6705600" y="3768725"/>
          <p14:tracePt t="80622" x="6751638" y="3751263"/>
          <p14:tracePt t="80638" x="6777038" y="3741738"/>
          <p14:tracePt t="80655" x="6823075" y="3741738"/>
          <p14:tracePt t="80672" x="6848475" y="3741738"/>
          <p14:tracePt t="80688" x="6875463" y="3741738"/>
          <p14:tracePt t="80705" x="6911975" y="3741738"/>
          <p14:tracePt t="80722" x="6965950" y="3741738"/>
          <p14:tracePt t="80738" x="6991350" y="3759200"/>
          <p14:tracePt t="80755" x="7037388" y="3813175"/>
          <p14:tracePt t="80772" x="7143750" y="3983038"/>
          <p14:tracePt t="80788" x="7197725" y="4054475"/>
          <p14:tracePt t="80805" x="7215188" y="4089400"/>
          <p14:tracePt t="80822" x="7251700" y="4143375"/>
          <p14:tracePt t="80838" x="7259638" y="4170363"/>
          <p14:tracePt t="80855" x="7259638" y="4197350"/>
          <p14:tracePt t="80872" x="7259638" y="4232275"/>
          <p14:tracePt t="80888" x="7259638" y="4251325"/>
          <p14:tracePt t="80905" x="7259638" y="4276725"/>
          <p14:tracePt t="80922" x="7259638" y="4313238"/>
          <p14:tracePt t="80938" x="7259638" y="4330700"/>
          <p14:tracePt t="80954" x="7259638" y="4340225"/>
          <p14:tracePt t="80973" x="7259638" y="4348163"/>
          <p14:tracePt t="81036" x="7259638" y="4357688"/>
          <p14:tracePt t="81049" x="7259638" y="4367213"/>
          <p14:tracePt t="81074" x="7259638" y="4375150"/>
          <p14:tracePt t="81100" x="7259638" y="4384675"/>
          <p14:tracePt t="81113" x="7251700" y="4384675"/>
          <p14:tracePt t="81125" x="7242175" y="4402138"/>
          <p14:tracePt t="81138" x="7242175" y="4411663"/>
          <p14:tracePt t="81154" x="7232650" y="4429125"/>
          <p14:tracePt t="81171" x="7224713" y="4438650"/>
          <p14:tracePt t="81187" x="7224713" y="4446588"/>
          <p14:tracePt t="81204" x="7224713" y="4465638"/>
          <p14:tracePt t="81221" x="7215188" y="4473575"/>
          <p14:tracePt t="81253" x="7215188" y="4483100"/>
          <p14:tracePt t="81290" x="7205663" y="4483100"/>
          <p14:tracePt t="81329" x="7205663" y="4491038"/>
          <p14:tracePt t="81392" x="7205663" y="4500563"/>
          <p14:tracePt t="81418" x="7197725" y="4500563"/>
          <p14:tracePt t="81494" x="7188200" y="4500563"/>
          <p14:tracePt t="81507" x="7188200" y="4510088"/>
          <p14:tracePt t="81520" x="7180263" y="4510088"/>
          <p14:tracePt t="81532" x="7180263" y="4518025"/>
          <p14:tracePt t="81545" x="7170738" y="4518025"/>
          <p14:tracePt t="81558" x="7143750" y="4527550"/>
          <p14:tracePt t="81571" x="7126288" y="4537075"/>
          <p14:tracePt t="81587" x="7081838" y="4545013"/>
          <p14:tracePt t="81603" x="7027863" y="4562475"/>
          <p14:tracePt t="81620" x="6973888" y="4581525"/>
          <p14:tracePt t="81637" x="6875463" y="4608513"/>
          <p14:tracePt t="81653" x="6840538" y="4625975"/>
          <p14:tracePt t="81670" x="6823075" y="4625975"/>
          <p14:tracePt t="81686" x="6796088" y="4643438"/>
          <p14:tracePt t="81703" x="6786563" y="4643438"/>
          <p14:tracePt t="81720" x="6777038" y="4643438"/>
          <p14:tracePt t="81749" x="6769100" y="4643438"/>
          <p14:tracePt t="82168" x="6759575" y="4643438"/>
          <p14:tracePt t="82194" x="6751638" y="4643438"/>
          <p14:tracePt t="82207" x="6732588" y="4643438"/>
          <p14:tracePt t="82219" x="6705600" y="4643438"/>
          <p14:tracePt t="82232" x="6680200" y="4643438"/>
          <p14:tracePt t="82245" x="6653213" y="4660900"/>
          <p14:tracePt t="82257" x="6608763" y="4660900"/>
          <p14:tracePt t="82270" x="6572250" y="4679950"/>
          <p14:tracePt t="82285" x="6554788" y="4679950"/>
          <p14:tracePt t="82302" x="6537325" y="4687888"/>
          <p14:tracePt t="82319" x="6527800" y="4687888"/>
          <p14:tracePt t="82335" x="6518275" y="4687888"/>
          <p14:tracePt t="82410" x="6510338" y="4687888"/>
          <p14:tracePt t="83123" x="6518275" y="4687888"/>
          <p14:tracePt t="83288" x="6527800" y="4687888"/>
          <p14:tracePt t="83301" x="6545263" y="4687888"/>
          <p14:tracePt t="83314" x="6572250" y="4687888"/>
          <p14:tracePt t="83326" x="6616700" y="4687888"/>
          <p14:tracePt t="83339" x="6688138" y="4687888"/>
          <p14:tracePt t="83352" x="6751638" y="4687888"/>
          <p14:tracePt t="83366" x="6786563" y="4687888"/>
          <p14:tracePt t="83383" x="6813550" y="4687888"/>
          <p14:tracePt t="83402" x="6823075" y="4687888"/>
          <p14:tracePt t="83695" x="6804025" y="4687888"/>
          <p14:tracePt t="83708" x="6661150" y="4643438"/>
          <p14:tracePt t="83720" x="6348413" y="4510088"/>
          <p14:tracePt t="83733" x="5919788" y="4330700"/>
          <p14:tracePt t="83749" x="5732463" y="4224338"/>
          <p14:tracePt t="83766" x="5670550" y="4187825"/>
          <p14:tracePt t="83782" x="5643563" y="4170363"/>
          <p14:tracePt t="83799" x="5626100" y="4152900"/>
          <p14:tracePt t="83816" x="5616575" y="4152900"/>
          <p14:tracePt t="83834" x="5608638" y="4152900"/>
          <p14:tracePt t="83987" x="5608638" y="4170363"/>
          <p14:tracePt t="84000" x="5608638" y="4187825"/>
          <p14:tracePt t="84013" x="5653088" y="4232275"/>
          <p14:tracePt t="84025" x="5697538" y="4276725"/>
          <p14:tracePt t="84038" x="5759450" y="4330700"/>
          <p14:tracePt t="84051" x="5840413" y="4367213"/>
          <p14:tracePt t="84065" x="5894388" y="4402138"/>
          <p14:tracePt t="84082" x="5946775" y="4411663"/>
          <p14:tracePt t="84098" x="6000750" y="4429125"/>
          <p14:tracePt t="84115" x="6170613" y="4446588"/>
          <p14:tracePt t="84132" x="6276975" y="4446588"/>
          <p14:tracePt t="84148" x="6402388" y="4456113"/>
          <p14:tracePt t="84165" x="6599238" y="4456113"/>
          <p14:tracePt t="84182" x="6680200" y="4456113"/>
          <p14:tracePt t="84198" x="6759575" y="4429125"/>
          <p14:tracePt t="84215" x="6823075" y="4419600"/>
          <p14:tracePt t="84216" x="6884988" y="4402138"/>
          <p14:tracePt t="84232" x="6938963" y="4394200"/>
          <p14:tracePt t="84248" x="6973888" y="4394200"/>
          <p14:tracePt t="84265" x="7027863" y="4394200"/>
          <p14:tracePt t="84281" x="7089775" y="4394200"/>
          <p14:tracePt t="84298" x="7099300" y="4394200"/>
          <p14:tracePt t="84317" x="7108825" y="4394200"/>
          <p14:tracePt t="84343" x="7108825" y="4402138"/>
          <p14:tracePt t="84355" x="7108825" y="4438650"/>
          <p14:tracePt t="84368" x="7116763" y="4500563"/>
          <p14:tracePt t="84382" x="7126288" y="4554538"/>
          <p14:tracePt t="84398" x="7126288" y="4589463"/>
          <p14:tracePt t="84415" x="7134225" y="4608513"/>
          <p14:tracePt t="84431" x="7134225" y="4633913"/>
          <p14:tracePt t="84851" x="7143750" y="4633913"/>
          <p14:tracePt t="84864" x="7180263" y="4633913"/>
          <p14:tracePt t="84877" x="7269163" y="4633913"/>
          <p14:tracePt t="84889" x="7402513" y="4633913"/>
          <p14:tracePt t="84902" x="7554913" y="4652963"/>
          <p14:tracePt t="84915" x="7626350" y="4660900"/>
          <p14:tracePt t="84930" x="7653338" y="4660900"/>
          <p14:tracePt t="84947" x="7661275" y="4660900"/>
          <p14:tracePt t="84966" x="7670800" y="4660900"/>
          <p14:tracePt t="85335" x="7680325" y="4660900"/>
          <p14:tracePt t="85347" x="7688263" y="4660900"/>
          <p14:tracePt t="85360" x="7705725" y="4660900"/>
          <p14:tracePt t="85373" x="7715250" y="4660900"/>
          <p14:tracePt t="85386" x="7732713" y="4660900"/>
          <p14:tracePt t="85398" x="7751763" y="4660900"/>
          <p14:tracePt t="85413" x="7777163" y="4660900"/>
          <p14:tracePt t="85429" x="7804150" y="4660900"/>
          <p14:tracePt t="85446" x="7840663" y="4670425"/>
          <p14:tracePt t="85463" x="7902575" y="4679950"/>
          <p14:tracePt t="85479" x="7929563" y="4687888"/>
          <p14:tracePt t="85496" x="7966075" y="4697413"/>
          <p14:tracePt t="85513" x="8001000" y="4714875"/>
          <p14:tracePt t="85529" x="8018463" y="4724400"/>
          <p14:tracePt t="85546" x="8027988" y="4732338"/>
          <p14:tracePt t="85562" x="8037513" y="4732338"/>
          <p14:tracePt t="85579" x="8054975" y="4741863"/>
          <p14:tracePt t="85596" x="8062913" y="4751388"/>
          <p14:tracePt t="85614" x="8072438" y="4759325"/>
          <p14:tracePt t="85678" x="8081963" y="4759325"/>
          <p14:tracePt t="86963" x="8072438" y="4759325"/>
          <p14:tracePt t="87129" x="8089900" y="4759325"/>
          <p14:tracePt t="87141" x="8108950" y="4759325"/>
          <p14:tracePt t="87154" x="8134350" y="4759325"/>
          <p14:tracePt t="87167" x="8170863" y="4759325"/>
          <p14:tracePt t="87179" x="8205788" y="4759325"/>
          <p14:tracePt t="87193" x="8259763" y="4759325"/>
          <p14:tracePt t="87209" x="8296275" y="4759325"/>
          <p14:tracePt t="87226" x="8323263" y="4759325"/>
          <p14:tracePt t="87243" x="8340725" y="4759325"/>
          <p14:tracePt t="87243" x="8358188" y="4759325"/>
          <p14:tracePt t="87294" x="8367713" y="4759325"/>
          <p14:tracePt t="87320" x="8375650" y="4759325"/>
          <p14:tracePt t="87535" x="8385175" y="4759325"/>
          <p14:tracePt t="87548" x="8385175" y="4751388"/>
          <p14:tracePt t="87561" x="8402638" y="4751388"/>
          <p14:tracePt t="87575" x="8429625" y="4732338"/>
          <p14:tracePt t="87592" x="8439150" y="4732338"/>
          <p14:tracePt t="87608" x="8447088" y="4732338"/>
          <p14:tracePt t="87625" x="8466138" y="4724400"/>
          <p14:tracePt t="87642" x="8466138" y="4714875"/>
          <p14:tracePt t="87739" x="8447088" y="4714875"/>
          <p14:tracePt t="87751" x="8348663" y="4714875"/>
          <p14:tracePt t="87764" x="8126413" y="4714875"/>
          <p14:tracePt t="87777" x="7680325" y="4714875"/>
          <p14:tracePt t="87791" x="7215188" y="4714875"/>
          <p14:tracePt t="87808" x="6840538" y="4714875"/>
          <p14:tracePt t="87825" x="6589713" y="4714875"/>
          <p14:tracePt t="87841" x="6099175" y="4751388"/>
          <p14:tracePt t="87858" x="5911850" y="4776788"/>
          <p14:tracePt t="87875" x="5751513" y="4795838"/>
          <p14:tracePt t="87892" x="5562600" y="4840288"/>
          <p14:tracePt t="87908" x="5500688" y="4857750"/>
          <p14:tracePt t="87924" x="5438775" y="4867275"/>
          <p14:tracePt t="87941" x="5357813" y="4894263"/>
          <p14:tracePt t="87958" x="5322888" y="4894263"/>
          <p14:tracePt t="87974" x="5268913" y="4911725"/>
          <p14:tracePt t="87991" x="5232400" y="4911725"/>
          <p14:tracePt t="88008" x="5170488" y="4919663"/>
          <p14:tracePt t="88024" x="5160963" y="4919663"/>
          <p14:tracePt t="88041" x="5143500" y="4919663"/>
          <p14:tracePt t="88069" x="5133975" y="4919663"/>
          <p14:tracePt t="88107" x="5126038" y="4919663"/>
          <p14:tracePt t="88451" x="5126038" y="4911725"/>
          <p14:tracePt t="88463" x="5126038" y="4902200"/>
          <p14:tracePt t="88489" x="5126038" y="4894263"/>
          <p14:tracePt t="88501" x="5126038" y="4875213"/>
          <p14:tracePt t="88514" x="5133975" y="4857750"/>
          <p14:tracePt t="88527" x="5143500" y="4840288"/>
          <p14:tracePt t="88540" x="5153025" y="4822825"/>
          <p14:tracePt t="88557" x="5170488" y="4822825"/>
          <p14:tracePt t="88573" x="5170488" y="4803775"/>
          <p14:tracePt t="88603" x="5180013" y="4795838"/>
          <p14:tracePt t="88667" x="5180013" y="4786313"/>
          <p14:tracePt t="88679" x="5180013" y="4768850"/>
          <p14:tracePt t="88692" x="5170488" y="4759325"/>
          <p14:tracePt t="88706" x="5143500" y="4732338"/>
          <p14:tracePt t="88723" x="5099050" y="4697413"/>
          <p14:tracePt t="88740" x="5062538" y="4660900"/>
          <p14:tracePt t="88756" x="4965700" y="4616450"/>
          <p14:tracePt t="88773" x="4911725" y="4598988"/>
          <p14:tracePt t="88790" x="4875213" y="4589463"/>
          <p14:tracePt t="88806" x="4822825" y="4581525"/>
          <p14:tracePt t="88823" x="4813300" y="4581525"/>
          <p14:tracePt t="88839" x="4786313" y="4581525"/>
          <p14:tracePt t="88856" x="4776788" y="4581525"/>
          <p14:tracePt t="88873" x="4759325" y="4581525"/>
          <p14:tracePt t="88908" x="4751388" y="4589463"/>
          <p14:tracePt t="88933" x="4751388" y="4608513"/>
          <p14:tracePt t="88946" x="4751388" y="4625975"/>
          <p14:tracePt t="88959" x="4751388" y="4652963"/>
          <p14:tracePt t="88973" x="4759325" y="4687888"/>
          <p14:tracePt t="88989" x="4795838" y="4741863"/>
          <p14:tracePt t="89006" x="4830763" y="4786313"/>
          <p14:tracePt t="89023" x="4929188" y="4848225"/>
          <p14:tracePt t="89039" x="4991100" y="4867275"/>
          <p14:tracePt t="89056" x="5054600" y="4875213"/>
          <p14:tracePt t="89072" x="5108575" y="4884738"/>
          <p14:tracePt t="89089" x="5170488" y="4894263"/>
          <p14:tracePt t="89106" x="5187950" y="4894263"/>
          <p14:tracePt t="89122" x="5214938" y="4894263"/>
          <p14:tracePt t="89139" x="5224463" y="4884738"/>
          <p14:tracePt t="89155" x="5232400" y="4875213"/>
          <p14:tracePt t="89172" x="5259388" y="4848225"/>
          <p14:tracePt t="89189" x="5313363" y="4714875"/>
          <p14:tracePt t="89205" x="5330825" y="4598988"/>
          <p14:tracePt t="89222" x="5340350" y="4537075"/>
          <p14:tracePt t="89239" x="5348288" y="4465638"/>
          <p14:tracePt t="89255" x="5348288" y="4446588"/>
          <p14:tracePt t="89272" x="5348288" y="4429125"/>
          <p14:tracePt t="89288" x="5330825" y="4419600"/>
          <p14:tracePt t="89305" x="5286375" y="4384675"/>
          <p14:tracePt t="89322" x="5232400" y="4367213"/>
          <p14:tracePt t="89338" x="5180013" y="4348163"/>
          <p14:tracePt t="89355" x="5072063" y="4340225"/>
          <p14:tracePt t="89374" x="5027613" y="4340225"/>
          <p14:tracePt t="89388" x="4973638" y="4340225"/>
          <p14:tracePt t="89405" x="4902200" y="4340225"/>
          <p14:tracePt t="89422" x="4875213" y="4340225"/>
          <p14:tracePt t="89438" x="4840288" y="4340225"/>
          <p14:tracePt t="89455" x="4813300" y="4357688"/>
          <p14:tracePt t="89472" x="4795838" y="4384675"/>
          <p14:tracePt t="89488" x="4786313" y="4411663"/>
          <p14:tracePt t="89505" x="4768850" y="4537075"/>
          <p14:tracePt t="89521" x="4768850" y="4589463"/>
          <p14:tracePt t="89538" x="4768850" y="4633913"/>
          <p14:tracePt t="89555" x="4768850" y="4670425"/>
          <p14:tracePt t="89571" x="4813300" y="4795838"/>
          <p14:tracePt t="89588" x="4857750" y="4840288"/>
          <p14:tracePt t="89605" x="4902200" y="4884738"/>
          <p14:tracePt t="89621" x="5018088" y="4946650"/>
          <p14:tracePt t="89638" x="5072063" y="4965700"/>
          <p14:tracePt t="89654" x="5116513" y="4973638"/>
          <p14:tracePt t="89671" x="5187950" y="4983163"/>
          <p14:tracePt t="89688" x="5214938" y="4983163"/>
          <p14:tracePt t="89704" x="5241925" y="4983163"/>
          <p14:tracePt t="89721" x="5286375" y="4973638"/>
          <p14:tracePt t="89738" x="5340350" y="4946650"/>
          <p14:tracePt t="89754" x="5384800" y="4902200"/>
          <p14:tracePt t="89771" x="5446713" y="4848225"/>
          <p14:tracePt t="89787" x="5510213" y="4759325"/>
          <p14:tracePt t="89804" x="5518150" y="4732338"/>
          <p14:tracePt t="89821" x="5527675" y="4714875"/>
          <p14:tracePt t="89837" x="5527675" y="4697413"/>
          <p14:tracePt t="89861" x="5527675" y="4687888"/>
          <p14:tracePt t="89874" x="5527675" y="4660900"/>
          <p14:tracePt t="89887" x="5491163" y="4589463"/>
          <p14:tracePt t="89904" x="5438775" y="4510088"/>
          <p14:tracePt t="89921" x="5375275" y="4419600"/>
          <p14:tracePt t="89938" x="5268913" y="4340225"/>
          <p14:tracePt t="89954" x="5224463" y="4322763"/>
          <p14:tracePt t="89971" x="5197475" y="4322763"/>
          <p14:tracePt t="89987" x="5170488" y="4313238"/>
          <p14:tracePt t="90004" x="5108575" y="4313238"/>
          <p14:tracePt t="90020" x="5062538" y="4313238"/>
          <p14:tracePt t="90037" x="5010150" y="4322763"/>
          <p14:tracePt t="90054" x="4956175" y="4348163"/>
          <p14:tracePt t="90070" x="4929188" y="4375150"/>
          <p14:tracePt t="90087" x="4919663" y="4384675"/>
          <p14:tracePt t="90104" x="4894263" y="4446588"/>
          <p14:tracePt t="90120" x="4894263" y="4483100"/>
          <p14:tracePt t="90137" x="4894263" y="4510088"/>
          <p14:tracePt t="90154" x="4894263" y="4589463"/>
          <p14:tracePt t="90170" x="4894263" y="4608513"/>
          <p14:tracePt t="90187" x="4894263" y="4633913"/>
          <p14:tracePt t="90203" x="4894263" y="4660900"/>
          <p14:tracePt t="90204" x="4919663" y="4697413"/>
          <p14:tracePt t="90220" x="4946650" y="4724400"/>
          <p14:tracePt t="90237" x="4991100" y="4759325"/>
          <p14:tracePt t="90253" x="5037138" y="4795838"/>
          <p14:tracePt t="90270" x="5153025" y="4848225"/>
          <p14:tracePt t="90287" x="5205413" y="4867275"/>
          <p14:tracePt t="90303" x="5268913" y="4875213"/>
          <p14:tracePt t="90320" x="5367338" y="4894263"/>
          <p14:tracePt t="90337" x="5411788" y="4894263"/>
          <p14:tracePt t="90353" x="5438775" y="4894263"/>
          <p14:tracePt t="90370" x="5473700" y="4894263"/>
          <p14:tracePt t="90386" x="5483225" y="4875213"/>
          <p14:tracePt t="90403" x="5491163" y="4857750"/>
          <p14:tracePt t="90420" x="5500688" y="4848225"/>
          <p14:tracePt t="90436" x="5500688" y="4840288"/>
          <p14:tracePt t="90453" x="5510213" y="4822825"/>
          <p14:tracePt t="90470" x="5510213" y="4795838"/>
          <p14:tracePt t="90486" x="5500688" y="4697413"/>
          <p14:tracePt t="90503" x="5473700" y="4633913"/>
          <p14:tracePt t="90520" x="5446713" y="4581525"/>
          <p14:tracePt t="90536" x="5384800" y="4510088"/>
          <p14:tracePt t="90553" x="5357813" y="4500563"/>
          <p14:tracePt t="90569" x="5330825" y="4500563"/>
          <p14:tracePt t="90586" x="5251450" y="4491038"/>
          <p14:tracePt t="90603" x="5214938" y="4491038"/>
          <p14:tracePt t="90619" x="5180013" y="4491038"/>
          <p14:tracePt t="90636" x="5126038" y="4491038"/>
          <p14:tracePt t="90637" x="5089525" y="4491038"/>
          <p14:tracePt t="90653" x="5062538" y="4491038"/>
          <p14:tracePt t="90669" x="5037138" y="4491038"/>
          <p14:tracePt t="90686" x="5018088" y="4491038"/>
          <p14:tracePt t="90703" x="5000625" y="4500563"/>
          <p14:tracePt t="90719" x="5000625" y="4510088"/>
          <p14:tracePt t="90763" x="5000625" y="4518025"/>
          <p14:tracePt t="90789" x="4991100" y="4518025"/>
          <p14:tracePt t="90802" x="4991100" y="4527550"/>
          <p14:tracePt t="90814" x="4983163" y="4537075"/>
          <p14:tracePt t="90827" x="4973638" y="4562475"/>
          <p14:tracePt t="90839" x="4973638" y="4589463"/>
          <p14:tracePt t="90853" x="4965700" y="4616450"/>
          <p14:tracePt t="90869" x="4956175" y="4660900"/>
          <p14:tracePt t="90885" x="4956175" y="4697413"/>
          <p14:tracePt t="90902" x="4956175" y="4741863"/>
          <p14:tracePt t="90919" x="4956175" y="4786313"/>
          <p14:tracePt t="90935" x="4965700" y="4795838"/>
          <p14:tracePt t="90952" x="4983163" y="4822825"/>
          <p14:tracePt t="90969" x="5027613" y="4840288"/>
          <p14:tracePt t="90985" x="5045075" y="4857750"/>
          <p14:tracePt t="91002" x="5062538" y="4857750"/>
          <p14:tracePt t="91019" x="5099050" y="4867275"/>
          <p14:tracePt t="91035" x="5116513" y="4875213"/>
          <p14:tracePt t="91052" x="5126038" y="4875213"/>
          <p14:tracePt t="91069" x="5133975" y="4875213"/>
          <p14:tracePt t="91094" x="5143500" y="4875213"/>
          <p14:tracePt t="91106" x="5153025" y="4875213"/>
          <p14:tracePt t="91119" x="5160963" y="4875213"/>
          <p14:tracePt t="91135" x="5180013" y="4875213"/>
          <p14:tracePt t="91152" x="5205413" y="4875213"/>
          <p14:tracePt t="91168" x="5241925" y="4875213"/>
          <p14:tracePt t="91185" x="5394325" y="4848225"/>
          <p14:tracePt t="91202" x="5510213" y="4813300"/>
          <p14:tracePt t="91218" x="5616575" y="4776788"/>
          <p14:tracePt t="91235" x="6134100" y="4660900"/>
          <p14:tracePt t="91251" x="6626225" y="4562475"/>
          <p14:tracePt t="91268" x="7161213" y="4473575"/>
          <p14:tracePt t="91285" x="7991475" y="4411663"/>
          <p14:tracePt t="91301" x="8197850" y="4394200"/>
          <p14:tracePt t="91318" x="8304213" y="4394200"/>
          <p14:tracePt t="91335" x="8394700" y="4394200"/>
          <p14:tracePt t="91351" x="8412163" y="4394200"/>
          <p14:tracePt t="91564" x="8402638" y="4394200"/>
          <p14:tracePt t="91577" x="8375650" y="4394200"/>
          <p14:tracePt t="91589" x="8348663" y="4394200"/>
          <p14:tracePt t="91602" x="8331200" y="4394200"/>
          <p14:tracePt t="91617" x="8286750" y="4394200"/>
          <p14:tracePt t="91634" x="8232775" y="4394200"/>
          <p14:tracePt t="91651" x="8161338" y="4375150"/>
          <p14:tracePt t="91667" x="7974013" y="4340225"/>
          <p14:tracePt t="91684" x="7912100" y="4340225"/>
          <p14:tracePt t="91701" x="7867650" y="4330700"/>
          <p14:tracePt t="91717" x="7804150" y="4330700"/>
          <p14:tracePt t="91734" x="7786688" y="4330700"/>
          <p14:tracePt t="91750" x="7777163" y="4348163"/>
          <p14:tracePt t="91768" x="7742238" y="4429125"/>
          <p14:tracePt t="91784" x="7724775" y="4491038"/>
          <p14:tracePt t="91800" x="7724775" y="4554538"/>
          <p14:tracePt t="91817" x="7724775" y="4608513"/>
          <p14:tracePt t="91834" x="7724775" y="4724400"/>
          <p14:tracePt t="91850" x="7751763" y="4759325"/>
          <p14:tracePt t="91867" x="7786688" y="4803775"/>
          <p14:tracePt t="91884" x="7875588" y="4875213"/>
          <p14:tracePt t="91900" x="7912100" y="4894263"/>
          <p14:tracePt t="91917" x="7966075" y="4911725"/>
          <p14:tracePt t="91934" x="8054975" y="4929188"/>
          <p14:tracePt t="91950" x="8108950" y="4938713"/>
          <p14:tracePt t="91967" x="8180388" y="4938713"/>
          <p14:tracePt t="91983" x="8340725" y="4919663"/>
          <p14:tracePt t="92000" x="8429625" y="4894263"/>
          <p14:tracePt t="92017" x="8491538" y="4875213"/>
          <p14:tracePt t="92033" x="8562975" y="4848225"/>
          <p14:tracePt t="92034" x="8599488" y="4830763"/>
          <p14:tracePt t="92050" x="8634413" y="4813300"/>
          <p14:tracePt t="92067" x="8653463" y="4803775"/>
          <p14:tracePt t="92083" x="8680450" y="4786313"/>
          <p14:tracePt t="92100" x="8732838" y="4759325"/>
          <p14:tracePt t="92116" x="8742363" y="4751388"/>
          <p14:tracePt t="92135" x="8769350" y="4724400"/>
          <p14:tracePt t="92150" x="8777288" y="4705350"/>
          <p14:tracePt t="92166" x="8786813" y="4679950"/>
          <p14:tracePt t="92183" x="8786813" y="4633913"/>
          <p14:tracePt t="92200" x="8732838" y="4491038"/>
          <p14:tracePt t="92216" x="8688388" y="4438650"/>
          <p14:tracePt t="92233" x="8643938" y="4394200"/>
          <p14:tracePt t="92250" x="8555038" y="4330700"/>
          <p14:tracePt t="92266" x="8528050" y="4322763"/>
          <p14:tracePt t="92283" x="8501063" y="4322763"/>
          <p14:tracePt t="92299" x="8466138" y="4313238"/>
          <p14:tracePt t="92316" x="8358188" y="4303713"/>
          <p14:tracePt t="92333" x="8296275" y="4303713"/>
          <p14:tracePt t="92349" x="8224838" y="4303713"/>
          <p14:tracePt t="92366" x="8116888" y="4367213"/>
          <p14:tracePt t="92383" x="8072438" y="4394200"/>
          <p14:tracePt t="92399" x="8045450" y="4419600"/>
          <p14:tracePt t="92416" x="8010525" y="4465638"/>
          <p14:tracePt t="92433" x="7991475" y="4491038"/>
          <p14:tracePt t="92449" x="7983538" y="4510088"/>
          <p14:tracePt t="92466" x="7966075" y="4537075"/>
          <p14:tracePt t="92482" x="7966075" y="4545013"/>
          <p14:tracePt t="92499" x="7956550" y="4554538"/>
          <p14:tracePt t="92517" x="7956550" y="4562475"/>
          <p14:tracePt t="92532" x="7956550" y="4572000"/>
          <p14:tracePt t="92549" x="7956550" y="4581525"/>
          <p14:tracePt t="92566" x="7956550" y="4589463"/>
          <p14:tracePt t="92582" x="7956550" y="4608513"/>
          <p14:tracePt t="92599" x="7956550" y="4616450"/>
          <p14:tracePt t="92615" x="7974013" y="4625975"/>
          <p14:tracePt t="92632" x="8010525" y="4652963"/>
          <p14:tracePt t="92649" x="8037513" y="4660900"/>
          <p14:tracePt t="92665" x="8072438" y="4679950"/>
          <p14:tracePt t="92682" x="8188325" y="4705350"/>
          <p14:tracePt t="92699" x="8259763" y="4724400"/>
          <p14:tracePt t="92715" x="8348663" y="4732338"/>
          <p14:tracePt t="92732" x="8555038" y="4751388"/>
          <p14:tracePt t="92749" x="8626475" y="4751388"/>
          <p14:tracePt t="92765" x="8697913" y="4751388"/>
          <p14:tracePt t="92782" x="8742363" y="4751388"/>
          <p14:tracePt t="92798" x="8786813" y="4751388"/>
          <p14:tracePt t="92815" x="8796338" y="4751388"/>
          <p14:tracePt t="92859" x="8796338" y="4741863"/>
          <p14:tracePt t="92898" x="8796338" y="4732338"/>
          <p14:tracePt t="92923" x="8796338" y="4714875"/>
          <p14:tracePt t="92935" x="8796338" y="4679950"/>
          <p14:tracePt t="92949" x="8769350" y="4625975"/>
          <p14:tracePt t="92961" x="8724900" y="4537075"/>
          <p14:tracePt t="92974" x="8688388" y="4465638"/>
          <p14:tracePt t="92987" x="8653463" y="4419600"/>
          <p14:tracePt t="93000" x="8634413" y="4394200"/>
          <p14:tracePt t="93015" x="8616950" y="4384675"/>
          <p14:tracePt t="93031" x="8589963" y="4367213"/>
          <p14:tracePt t="93048" x="8537575" y="4357688"/>
          <p14:tracePt t="93064" x="8412163" y="4348163"/>
          <p14:tracePt t="93081" x="8348663" y="4348163"/>
          <p14:tracePt t="93098" x="8304213" y="4348163"/>
          <p14:tracePt t="93115" x="8232775" y="4348163"/>
          <p14:tracePt t="93131" x="8215313" y="4348163"/>
          <p14:tracePt t="93148" x="8188325" y="4348163"/>
          <p14:tracePt t="93165" x="8143875" y="4348163"/>
          <p14:tracePt t="93181" x="8126413" y="4348163"/>
          <p14:tracePt t="93198" x="8108950" y="4348163"/>
          <p14:tracePt t="93214" x="8081963" y="4367213"/>
          <p14:tracePt t="93231" x="8037513" y="4402138"/>
          <p14:tracePt t="93248" x="8018463" y="4411663"/>
          <p14:tracePt t="93264" x="8001000" y="4438650"/>
          <p14:tracePt t="93281" x="7939088" y="4500563"/>
          <p14:tracePt t="93298" x="7912100" y="4537075"/>
          <p14:tracePt t="93314" x="7902575" y="4581525"/>
          <p14:tracePt t="93331" x="7867650" y="4660900"/>
          <p14:tracePt t="93347" x="7858125" y="4697413"/>
          <p14:tracePt t="93364" x="7848600" y="4714875"/>
          <p14:tracePt t="93381" x="7848600" y="4741863"/>
          <p14:tracePt t="93397" x="7848600" y="4751388"/>
          <p14:tracePt t="93419" x="7848600" y="4759325"/>
          <p14:tracePt t="93431" x="7848600" y="4768850"/>
          <p14:tracePt t="93457" x="7858125" y="4776788"/>
          <p14:tracePt t="93469" x="7875588" y="4786313"/>
          <p14:tracePt t="93482" x="7902575" y="4795838"/>
          <p14:tracePt t="93497" x="7956550" y="4813300"/>
          <p14:tracePt t="93514" x="8010525" y="4813300"/>
          <p14:tracePt t="93530" x="8072438" y="4822825"/>
          <p14:tracePt t="93547" x="8161338" y="4830763"/>
          <p14:tracePt t="93564" x="8205788" y="4830763"/>
          <p14:tracePt t="93580" x="8232775" y="4830763"/>
          <p14:tracePt t="93597" x="8277225" y="4830763"/>
          <p14:tracePt t="93614" x="8323263" y="4830763"/>
          <p14:tracePt t="93630" x="8348663" y="4830763"/>
          <p14:tracePt t="93647" x="8420100" y="4830763"/>
          <p14:tracePt t="93663" x="8447088" y="4830763"/>
          <p14:tracePt t="93680" x="8456613" y="4830763"/>
          <p14:tracePt t="93697" x="8474075" y="4830763"/>
          <p14:tracePt t="93724" x="8483600" y="4830763"/>
          <p14:tracePt t="93863" x="8491538" y="4830763"/>
          <p14:tracePt t="94296" x="8483600" y="4830763"/>
          <p14:tracePt t="94309" x="8474075" y="4830763"/>
          <p14:tracePt t="94322" x="8456613" y="4830763"/>
          <p14:tracePt t="94334" x="8412163" y="4830763"/>
          <p14:tracePt t="94347" x="8348663" y="4830763"/>
          <p14:tracePt t="94362" x="8269288" y="4822825"/>
          <p14:tracePt t="94379" x="8180388" y="4822825"/>
          <p14:tracePt t="94395" x="8116888" y="4822825"/>
          <p14:tracePt t="94412" x="8062913" y="4822825"/>
          <p14:tracePt t="94429" x="8054975" y="4822825"/>
          <p14:tracePt t="94445" x="8045450" y="4813300"/>
          <p14:tracePt t="94462" x="8037513" y="4813300"/>
          <p14:tracePt t="94575" x="8027988" y="4813300"/>
          <p14:tracePt t="94639" x="8027988" y="4803775"/>
          <p14:tracePt t="94741" x="8027988" y="4795838"/>
          <p14:tracePt t="94766" x="8027988" y="4786313"/>
          <p14:tracePt t="95047" x="8027988" y="4776788"/>
          <p14:tracePt t="95059" x="8037513" y="4776788"/>
          <p14:tracePt t="95072" x="8062913" y="4768850"/>
          <p14:tracePt t="95084" x="8089900" y="4751388"/>
          <p14:tracePt t="95097" x="8153400" y="4741863"/>
          <p14:tracePt t="95111" x="8215313" y="4724400"/>
          <p14:tracePt t="95127" x="8242300" y="4714875"/>
          <p14:tracePt t="95144" x="8277225" y="4714875"/>
          <p14:tracePt t="95161" x="8286750" y="4714875"/>
          <p14:tracePt t="95177" x="8296275" y="4714875"/>
          <p14:tracePt t="95199" x="8304213" y="4714875"/>
          <p14:tracePt t="95224" x="8313738" y="4714875"/>
          <p14:tracePt t="95237" x="8331200" y="4714875"/>
          <p14:tracePt t="96255" x="8348663" y="4714875"/>
          <p14:tracePt t="96268" x="8420100" y="4714875"/>
          <p14:tracePt t="96281" x="8555038" y="4714875"/>
          <p14:tracePt t="96293" x="8786813" y="4714875"/>
          <p14:tracePt t="96308" x="9109075" y="4714875"/>
          <p14:tracePt t="96325" x="9358313" y="4714875"/>
          <p14:tracePt t="96342" x="9528175" y="4741863"/>
          <p14:tracePt t="96358" x="9769475" y="4813300"/>
          <p14:tracePt t="96376" x="9848850" y="4857750"/>
          <p14:tracePt t="96392" x="9912350" y="4902200"/>
          <p14:tracePt t="96408" x="9974263" y="4956175"/>
          <p14:tracePt t="96425" x="9983788" y="4965700"/>
          <p14:tracePt t="96442" x="9991725" y="4965700"/>
          <p14:tracePt t="96458" x="10001250" y="4973638"/>
          <p14:tracePt t="96649" x="10010775" y="4973638"/>
          <p14:tracePt t="96662" x="10028238" y="4973638"/>
          <p14:tracePt t="96674" x="10037763" y="4973638"/>
          <p14:tracePt t="96687" x="10055225" y="4973638"/>
          <p14:tracePt t="96700" x="10090150" y="4973638"/>
          <p14:tracePt t="96713" x="10126663" y="4973638"/>
          <p14:tracePt t="96726" x="10171113" y="4973638"/>
          <p14:tracePt t="96741" x="10198100" y="4973638"/>
          <p14:tracePt t="96758" x="10215563" y="4973638"/>
          <p14:tracePt t="96774" x="10225088" y="4973638"/>
          <p14:tracePt t="96791" x="10233025" y="4973638"/>
          <p14:tracePt t="96827" x="10242550" y="4973638"/>
          <p14:tracePt t="96891" x="10242550" y="4983163"/>
          <p14:tracePt t="96904" x="10215563" y="4991100"/>
          <p14:tracePt t="96916" x="10161588" y="5000625"/>
          <p14:tracePt t="96929" x="10072688" y="5010150"/>
          <p14:tracePt t="96942" x="9956800" y="5018088"/>
          <p14:tracePt t="96957" x="9804400" y="5018088"/>
          <p14:tracePt t="96974" x="9671050" y="5027613"/>
          <p14:tracePt t="96990" x="9537700" y="5037138"/>
          <p14:tracePt t="97007" x="9323388" y="5037138"/>
          <p14:tracePt t="97024" x="9251950" y="5037138"/>
          <p14:tracePt t="97040" x="9161463" y="5037138"/>
          <p14:tracePt t="97057" x="9028113" y="5037138"/>
          <p14:tracePt t="97074" x="8974138" y="5037138"/>
          <p14:tracePt t="97090" x="8929688" y="5037138"/>
          <p14:tracePt t="97107" x="8885238" y="5037138"/>
          <p14:tracePt t="97123" x="8858250" y="5037138"/>
          <p14:tracePt t="97140" x="8848725" y="5037138"/>
          <p14:tracePt t="97157" x="8840788" y="5037138"/>
          <p14:tracePt t="97158" x="8823325" y="5037138"/>
          <p14:tracePt t="97463" x="8813800" y="5037138"/>
          <p14:tracePt t="97475" x="8804275" y="5037138"/>
          <p14:tracePt t="97488" x="8759825" y="5037138"/>
          <p14:tracePt t="97501" x="8661400" y="5037138"/>
          <p14:tracePt t="97513" x="8456613" y="5037138"/>
          <p14:tracePt t="97526" x="8054975" y="5027613"/>
          <p14:tracePt t="97539" x="7626350" y="4991100"/>
          <p14:tracePt t="97556" x="7323138" y="4973638"/>
          <p14:tracePt t="97572" x="7161213" y="4946650"/>
          <p14:tracePt t="97589" x="7000875" y="4938713"/>
          <p14:tracePt t="97606" x="6938963" y="4938713"/>
          <p14:tracePt t="97623" x="6919913" y="4938713"/>
          <p14:tracePt t="97639" x="6911975" y="4938713"/>
          <p14:tracePt t="97656" x="6902450" y="4938713"/>
          <p14:tracePt t="97883" x="6884988" y="4938713"/>
          <p14:tracePt t="97895" x="6875463" y="4938713"/>
          <p14:tracePt t="97908" x="6858000" y="4938713"/>
          <p14:tracePt t="97922" x="6840538" y="4938713"/>
          <p14:tracePt t="97939" x="6786563" y="4938713"/>
          <p14:tracePt t="97955" x="6724650" y="4946650"/>
          <p14:tracePt t="97972" x="6589713" y="4965700"/>
          <p14:tracePt t="97989" x="6510338" y="4973638"/>
          <p14:tracePt t="98005" x="6465888" y="4983163"/>
          <p14:tracePt t="98022" x="6375400" y="5000625"/>
          <p14:tracePt t="98038" x="6348413" y="5000625"/>
          <p14:tracePt t="98055" x="6330950" y="5010150"/>
          <p14:tracePt t="98072" x="6313488" y="5010150"/>
          <p14:tracePt t="99371" x="6323013" y="5010150"/>
          <p14:tracePt t="99396" x="6330950" y="5010150"/>
          <p14:tracePt t="100261" x="6323013" y="5010150"/>
          <p14:tracePt t="100643" x="6330950" y="5010150"/>
          <p14:tracePt t="100669" x="6367463" y="5010150"/>
          <p14:tracePt t="100681" x="6438900" y="5010150"/>
          <p14:tracePt t="100694" x="6545263" y="5010150"/>
          <p14:tracePt t="100707" x="6670675" y="5018088"/>
          <p14:tracePt t="100719" x="6777038" y="5018088"/>
          <p14:tracePt t="100733" x="6831013" y="5018088"/>
          <p14:tracePt t="100750" x="6858000" y="5018088"/>
          <p14:tracePt t="100767" x="6867525" y="5018088"/>
          <p14:tracePt t="100795" x="6875463" y="5018088"/>
          <p14:tracePt t="100821" x="6884988" y="5018088"/>
          <p14:tracePt t="101584" x="6875463" y="5018088"/>
          <p14:tracePt t="101597" x="6848475" y="5027613"/>
          <p14:tracePt t="101610" x="6751638" y="5027613"/>
          <p14:tracePt t="101622" x="6554788" y="5062538"/>
          <p14:tracePt t="101635" x="6224588" y="5108575"/>
          <p14:tracePt t="101648" x="5867400" y="5143500"/>
          <p14:tracePt t="101665" x="5670550" y="5180013"/>
          <p14:tracePt t="101681" x="5545138" y="5187950"/>
          <p14:tracePt t="101698" x="5375275" y="5197475"/>
          <p14:tracePt t="101715" x="5303838" y="5197475"/>
          <p14:tracePt t="101731" x="5251450" y="5197475"/>
          <p14:tracePt t="101748" x="5205413" y="5197475"/>
          <p14:tracePt t="101765" x="5153025" y="5197475"/>
          <p14:tracePt t="101781" x="5133975" y="5197475"/>
          <p14:tracePt t="101800" x="5126038" y="5187950"/>
          <p14:tracePt t="101978" x="5126038" y="5180013"/>
          <p14:tracePt t="102016" x="5108575" y="5180013"/>
          <p14:tracePt t="102029" x="5099050" y="5170488"/>
          <p14:tracePt t="102042" x="5072063" y="5153025"/>
          <p14:tracePt t="102054" x="5027613" y="5133975"/>
          <p14:tracePt t="102067" x="4973638" y="5108575"/>
          <p14:tracePt t="102081" x="4919663" y="5089525"/>
          <p14:tracePt t="102097" x="4875213" y="5072063"/>
          <p14:tracePt t="102114" x="4857750" y="5062538"/>
          <p14:tracePt t="102131" x="4840288" y="5054600"/>
          <p14:tracePt t="102372" x="4840288" y="5045075"/>
          <p14:tracePt t="102525" x="4857750" y="5045075"/>
          <p14:tracePt t="102537" x="4894263" y="5045075"/>
          <p14:tracePt t="102550" x="4938713" y="5045075"/>
          <p14:tracePt t="102564" x="5018088" y="5045075"/>
          <p14:tracePt t="102580" x="5089525" y="5045075"/>
          <p14:tracePt t="102596" x="5197475" y="5045075"/>
          <p14:tracePt t="102613" x="5303838" y="5045075"/>
          <p14:tracePt t="102614" x="5411788" y="5072063"/>
          <p14:tracePt t="102629" x="5483225" y="5099050"/>
          <p14:tracePt t="102646" x="5527675" y="5116513"/>
          <p14:tracePt t="102663" x="5554663" y="5133975"/>
          <p14:tracePt t="102679" x="5562600" y="5133975"/>
          <p14:tracePt t="102696" x="5562600" y="5143500"/>
          <p14:tracePt t="102713" x="5572125" y="5143500"/>
          <p14:tracePt t="102729" x="5581650" y="5153025"/>
          <p14:tracePt t="104090" x="5599113" y="5153025"/>
          <p14:tracePt t="104103" x="5653088" y="5153025"/>
          <p14:tracePt t="104115" x="5776913" y="5160963"/>
          <p14:tracePt t="104128" x="6037263" y="5160963"/>
          <p14:tracePt t="104143" x="6456363" y="5180013"/>
          <p14:tracePt t="104160" x="6902450" y="5180013"/>
          <p14:tracePt t="104177" x="7323138" y="5180013"/>
          <p14:tracePt t="104179" x="7769225" y="5180013"/>
          <p14:tracePt t="104193" x="8180388" y="5224463"/>
          <p14:tracePt t="104210" x="8545513" y="5295900"/>
          <p14:tracePt t="104227" x="8813800" y="5367338"/>
          <p14:tracePt t="104243" x="9063038" y="5465763"/>
          <p14:tracePt t="104260" x="9109075" y="5483225"/>
          <p14:tracePt t="104276" x="9117013" y="5483225"/>
          <p14:tracePt t="104293" x="9117013" y="5491163"/>
          <p14:tracePt t="104310" x="9126538" y="5491163"/>
          <p14:tracePt t="104561" x="9144000" y="5465763"/>
          <p14:tracePt t="104573" x="9232900" y="5375275"/>
          <p14:tracePt t="104586" x="9394825" y="5197475"/>
          <p14:tracePt t="104599" x="9688513" y="4902200"/>
          <p14:tracePt t="104611" x="9929813" y="4643438"/>
          <p14:tracePt t="104626" x="10037763" y="4527550"/>
          <p14:tracePt t="104642" x="10090150" y="4491038"/>
          <p14:tracePt t="104659" x="10126663" y="4456113"/>
          <p14:tracePt t="104676" x="10153650" y="4429125"/>
          <p14:tracePt t="104692" x="10180638" y="4429125"/>
          <p14:tracePt t="104709" x="10188575" y="4411663"/>
          <p14:tracePt t="104726" x="10225088" y="4375150"/>
          <p14:tracePt t="104742" x="10225088" y="4367213"/>
          <p14:tracePt t="104759" x="10225088" y="4357688"/>
          <p14:tracePt t="104776" x="10233025" y="4348163"/>
          <p14:tracePt t="104792" x="10233025" y="4330700"/>
          <p14:tracePt t="104809" x="10233025" y="4303713"/>
          <p14:tracePt t="104825" x="10198100" y="4259263"/>
          <p14:tracePt t="104842" x="10099675" y="4143375"/>
          <p14:tracePt t="104859" x="10045700" y="4098925"/>
          <p14:tracePt t="104876" x="10010775" y="4062413"/>
          <p14:tracePt t="104892" x="9966325" y="4027488"/>
          <p14:tracePt t="104908" x="9947275" y="4010025"/>
          <p14:tracePt t="104925" x="9920288" y="4000500"/>
          <p14:tracePt t="104942" x="9867900" y="3983038"/>
          <p14:tracePt t="104958" x="9840913" y="3956050"/>
          <p14:tracePt t="104975" x="9831388" y="3946525"/>
          <p14:tracePt t="104992" x="9813925" y="3938588"/>
          <p14:tracePt t="105008" x="9804400" y="3929063"/>
          <p14:tracePt t="105030" x="9786938" y="3919538"/>
          <p14:tracePt t="105043" x="9769475" y="3911600"/>
          <p14:tracePt t="105058" x="9742488" y="3894138"/>
          <p14:tracePt t="105075" x="9715500" y="3875088"/>
          <p14:tracePt t="105092" x="9680575" y="3867150"/>
          <p14:tracePt t="105108" x="9626600" y="3840163"/>
          <p14:tracePt t="105125" x="9590088" y="3830638"/>
          <p14:tracePt t="105142" x="9555163" y="3813175"/>
          <p14:tracePt t="105158" x="9491663" y="3795713"/>
          <p14:tracePt t="105175" x="9483725" y="3786188"/>
          <p14:tracePt t="105191" x="9474200" y="3786188"/>
          <p14:tracePt t="105208" x="9466263" y="3786188"/>
          <p14:tracePt t="105225" x="9456738" y="3786188"/>
          <p14:tracePt t="105640" x="9466263" y="3795713"/>
          <p14:tracePt t="105653" x="9474200" y="3830638"/>
          <p14:tracePt t="105666" x="9483725" y="3894138"/>
          <p14:tracePt t="105678" x="9510713" y="3965575"/>
          <p14:tracePt t="105691" x="9528175" y="4054475"/>
          <p14:tracePt t="105707" x="9528175" y="4125913"/>
          <p14:tracePt t="105724" x="9537700" y="4224338"/>
          <p14:tracePt t="105740" x="9545638" y="4340225"/>
          <p14:tracePt t="105757" x="9545638" y="4562475"/>
          <p14:tracePt t="105774" x="9545638" y="4679950"/>
          <p14:tracePt t="105790" x="9528175" y="4786313"/>
          <p14:tracePt t="105807" x="9466263" y="4965700"/>
          <p14:tracePt t="105823" x="9439275" y="5045075"/>
          <p14:tracePt t="105840" x="9412288" y="5081588"/>
          <p14:tracePt t="105857" x="9375775" y="5143500"/>
          <p14:tracePt t="105873" x="9367838" y="5160963"/>
          <p14:tracePt t="105890" x="9358313" y="5160963"/>
          <p14:tracePt t="105907" x="9358313" y="5170488"/>
          <p14:tracePt t="105933" x="9348788" y="5180013"/>
          <p14:tracePt t="105958" x="9340850" y="5180013"/>
          <p14:tracePt t="105971" x="9323388" y="5180013"/>
          <p14:tracePt t="105983" x="9304338" y="5180013"/>
          <p14:tracePt t="105996" x="9269413" y="5187950"/>
          <p14:tracePt t="106009" x="9224963" y="5205413"/>
          <p14:tracePt t="106023" x="9197975" y="5214938"/>
          <p14:tracePt t="106040" x="9153525" y="5232400"/>
          <p14:tracePt t="106056" x="9134475" y="5232400"/>
          <p14:tracePt t="106073" x="9072563" y="5259388"/>
          <p14:tracePt t="106090" x="9037638" y="5276850"/>
          <p14:tracePt t="106106" x="8983663" y="5295900"/>
          <p14:tracePt t="106123" x="8804275" y="5348288"/>
          <p14:tracePt t="106140" x="8688388" y="5402263"/>
          <p14:tracePt t="106156" x="8572500" y="5465763"/>
          <p14:tracePt t="106173" x="8456613" y="5527675"/>
          <p14:tracePt t="106189" x="8286750" y="5643563"/>
          <p14:tracePt t="106206" x="8224838" y="5670550"/>
          <p14:tracePt t="106223" x="8180388" y="5697538"/>
          <p14:tracePt t="106239" x="8108950" y="5732463"/>
          <p14:tracePt t="106256" x="8062913" y="5741988"/>
          <p14:tracePt t="106273" x="8045450" y="5751513"/>
          <p14:tracePt t="106289" x="8018463" y="5759450"/>
          <p14:tracePt t="106314" x="8010525" y="5759450"/>
          <p14:tracePt t="106555" x="8001000" y="5759450"/>
          <p14:tracePt t="106568" x="7983538" y="5759450"/>
          <p14:tracePt t="106581" x="7912100" y="5751513"/>
          <p14:tracePt t="106593" x="7759700" y="5715000"/>
          <p14:tracePt t="106607" x="7466013" y="5670550"/>
          <p14:tracePt t="106622" x="7099300" y="5589588"/>
          <p14:tracePt t="106639" x="6759575" y="5518150"/>
          <p14:tracePt t="106655" x="6572250" y="5483225"/>
          <p14:tracePt t="106672" x="6348413" y="5438775"/>
          <p14:tracePt t="106688" x="6269038" y="5419725"/>
          <p14:tracePt t="106705" x="6215063" y="5402263"/>
          <p14:tracePt t="106722" x="6180138" y="5402263"/>
          <p14:tracePt t="106739" x="6170613" y="5394325"/>
          <p14:tracePt t="106924" x="6161088" y="5394325"/>
          <p14:tracePt t="106937" x="6153150" y="5394325"/>
          <p14:tracePt t="106949" x="6116638" y="5394325"/>
          <p14:tracePt t="106962" x="6045200" y="5394325"/>
          <p14:tracePt t="106975" x="5929313" y="5394325"/>
          <p14:tracePt t="106988" x="5768975" y="5394325"/>
          <p14:tracePt t="107005" x="5545138" y="5394325"/>
          <p14:tracePt t="107021" x="5340350" y="5394325"/>
          <p14:tracePt t="107038" x="5153025" y="5429250"/>
          <p14:tracePt t="107054" x="5099050" y="5438775"/>
          <p14:tracePt t="107071" x="5072063" y="5438775"/>
          <p14:tracePt t="107088" x="5062538" y="5446713"/>
          <p14:tracePt t="107104" x="5045075" y="5446713"/>
          <p14:tracePt t="107814" x="5054600" y="5419725"/>
          <p14:tracePt t="107827" x="5205413" y="5259388"/>
          <p14:tracePt t="107840" x="5634038" y="4759325"/>
          <p14:tracePt t="107853" x="6269038" y="4081463"/>
          <p14:tracePt t="107870" x="6858000" y="3446463"/>
          <p14:tracePt t="107886" x="7108825" y="3160713"/>
          <p14:tracePt t="107903" x="7348538" y="2830513"/>
          <p14:tracePt t="107919" x="7375525" y="2795588"/>
          <p14:tracePt t="107936" x="7385050" y="2768600"/>
          <p14:tracePt t="107953" x="7385050" y="2759075"/>
          <p14:tracePt t="107969" x="7394575" y="2751138"/>
          <p14:tracePt t="108285" x="7375525" y="2759075"/>
          <p14:tracePt t="108298" x="7296150" y="2830513"/>
          <p14:tracePt t="108310" x="7180263" y="2938463"/>
          <p14:tracePt t="108323" x="6946900" y="3143250"/>
          <p14:tracePt t="108336" x="6786563" y="3295650"/>
          <p14:tracePt t="108352" x="6724650" y="3367088"/>
          <p14:tracePt t="108369" x="6688138" y="3402013"/>
          <p14:tracePt t="108385" x="6670675" y="3419475"/>
          <p14:tracePt t="108424" x="6661150" y="3429000"/>
          <p14:tracePt t="108552" x="6653213" y="3429000"/>
          <p14:tracePt t="108565" x="6653213" y="3438525"/>
          <p14:tracePt t="108577" x="6643688" y="3446463"/>
          <p14:tracePt t="108590" x="6626225" y="3473450"/>
          <p14:tracePt t="108603" x="6608763" y="3482975"/>
          <p14:tracePt t="108618" x="6589713" y="3500438"/>
          <p14:tracePt t="108635" x="6581775" y="3509963"/>
          <p14:tracePt t="108651" x="6572250" y="3517900"/>
          <p14:tracePt t="108668" x="6572250" y="3527425"/>
          <p14:tracePt t="108685" x="6562725" y="3527425"/>
          <p14:tracePt t="108756" x="6599238" y="3536950"/>
          <p14:tracePt t="108768" x="6688138" y="3571875"/>
          <p14:tracePt t="108781" x="6813550" y="3625850"/>
          <p14:tracePt t="108794" x="7000875" y="3724275"/>
          <p14:tracePt t="108806" x="7116763" y="3776663"/>
          <p14:tracePt t="108819" x="7197725" y="3813175"/>
          <p14:tracePt t="108834" x="7242175" y="3840163"/>
          <p14:tracePt t="108851" x="7269163" y="3867150"/>
          <p14:tracePt t="108868" x="7286625" y="3867150"/>
          <p14:tracePt t="108884" x="7304088" y="3884613"/>
          <p14:tracePt t="108901" x="7313613" y="3894138"/>
          <p14:tracePt t="108917" x="7323138" y="3894138"/>
          <p14:tracePt t="108934" x="7323138" y="3902075"/>
          <p14:tracePt t="109010" x="7331075" y="3902075"/>
          <p14:tracePt t="109226" x="7340600" y="3902075"/>
          <p14:tracePt t="109455" x="7331075" y="3902075"/>
          <p14:tracePt t="109468" x="7286625" y="3902075"/>
          <p14:tracePt t="109481" x="7215188" y="3875088"/>
          <p14:tracePt t="109493" x="7089775" y="3848100"/>
          <p14:tracePt t="109506" x="6911975" y="3786188"/>
          <p14:tracePt t="109519" x="6804025" y="3759200"/>
          <p14:tracePt t="109533" x="6742113" y="3732213"/>
          <p14:tracePt t="109550" x="6724650" y="3732213"/>
          <p14:tracePt t="109566" x="6715125" y="3732213"/>
          <p14:tracePt t="109583" x="6697663" y="3732213"/>
          <p14:tracePt t="109599" x="6688138" y="3732213"/>
          <p14:tracePt t="109616" x="6661150" y="3732213"/>
          <p14:tracePt t="109633" x="6599238" y="3732213"/>
          <p14:tracePt t="109649" x="6562725" y="3724275"/>
          <p14:tracePt t="109666" x="6537325" y="3724275"/>
          <p14:tracePt t="109683" x="6510338" y="3714750"/>
          <p14:tracePt t="109700" x="6473825" y="3705225"/>
          <p14:tracePt t="109716" x="6465888" y="3705225"/>
          <p14:tracePt t="109733" x="6456363" y="3705225"/>
          <p14:tracePt t="109824" x="6456363" y="3697288"/>
          <p14:tracePt t="109862" x="6473825" y="3697288"/>
          <p14:tracePt t="109874" x="6554788" y="3687763"/>
          <p14:tracePt t="109887" x="6670675" y="3687763"/>
          <p14:tracePt t="109900" x="6858000" y="3687763"/>
          <p14:tracePt t="109915" x="7010400" y="3687763"/>
          <p14:tracePt t="109932" x="7116763" y="3687763"/>
          <p14:tracePt t="109949" x="7188200" y="3687763"/>
          <p14:tracePt t="109965" x="7242175" y="3687763"/>
          <p14:tracePt t="109982" x="7269163" y="3687763"/>
          <p14:tracePt t="109999" x="7277100" y="3687763"/>
          <p14:tracePt t="110015" x="7304088" y="3697288"/>
          <p14:tracePt t="110032" x="7323138" y="3697288"/>
          <p14:tracePt t="110049" x="7348538" y="3714750"/>
          <p14:tracePt t="110066" x="7419975" y="3741738"/>
          <p14:tracePt t="110082" x="7473950" y="3759200"/>
          <p14:tracePt t="110099" x="7518400" y="3768725"/>
          <p14:tracePt t="110116" x="7572375" y="3786188"/>
          <p14:tracePt t="110132" x="7599363" y="3795713"/>
          <p14:tracePt t="110167" x="7608888" y="3795713"/>
          <p14:tracePt t="110281" x="7581900" y="3795713"/>
          <p14:tracePt t="110294" x="7527925" y="3795713"/>
          <p14:tracePt t="110307" x="7394575" y="3776663"/>
          <p14:tracePt t="110320" x="7134225" y="3751263"/>
          <p14:tracePt t="110332" x="6823075" y="3724275"/>
          <p14:tracePt t="110348" x="6616700" y="3697288"/>
          <p14:tracePt t="110365" x="6500813" y="3687763"/>
          <p14:tracePt t="110382" x="6394450" y="3687763"/>
          <p14:tracePt t="110398" x="6205538" y="3652838"/>
          <p14:tracePt t="110415" x="6126163" y="3633788"/>
          <p14:tracePt t="110431" x="6010275" y="3598863"/>
          <p14:tracePt t="110448" x="5848350" y="3544888"/>
          <p14:tracePt t="110464" x="5803900" y="3527425"/>
          <p14:tracePt t="110481" x="5795963" y="3527425"/>
          <p14:tracePt t="110498" x="5786438" y="3517900"/>
          <p14:tracePt t="110586" x="5795963" y="3517900"/>
          <p14:tracePt t="110599" x="5813425" y="3517900"/>
          <p14:tracePt t="110612" x="5830888" y="3517900"/>
          <p14:tracePt t="110624" x="5884863" y="3517900"/>
          <p14:tracePt t="110637" x="5956300" y="3517900"/>
          <p14:tracePt t="110650" x="6054725" y="3517900"/>
          <p14:tracePt t="110664" x="6188075" y="3517900"/>
          <p14:tracePt t="110681" x="6313488" y="3517900"/>
          <p14:tracePt t="110697" x="6500813" y="3517900"/>
          <p14:tracePt t="110714" x="6938963" y="3536950"/>
          <p14:tracePt t="110731" x="7116763" y="3589338"/>
          <p14:tracePt t="110747" x="7232650" y="3616325"/>
          <p14:tracePt t="110764" x="7419975" y="3714750"/>
          <p14:tracePt t="110781" x="7473950" y="3741738"/>
          <p14:tracePt t="110797" x="7491413" y="3768725"/>
          <p14:tracePt t="110814" x="7500938" y="3768725"/>
          <p14:tracePt t="110830" x="7510463" y="3776663"/>
          <p14:tracePt t="110853" x="7518400" y="3786188"/>
          <p14:tracePt t="110891" x="7527925" y="3795713"/>
          <p14:tracePt t="110904" x="7537450" y="3813175"/>
          <p14:tracePt t="110917" x="7599363" y="3867150"/>
          <p14:tracePt t="110930" x="7751763" y="4037013"/>
          <p14:tracePt t="110947" x="8054975" y="4411663"/>
          <p14:tracePt t="110964" x="8402638" y="4822825"/>
          <p14:tracePt t="110981" x="8885238" y="5384800"/>
          <p14:tracePt t="110997" x="8983663" y="5491163"/>
          <p14:tracePt t="111013" x="9045575" y="5589588"/>
          <p14:tracePt t="111030" x="9109075" y="5680075"/>
          <p14:tracePt t="111047" x="9170988" y="5786438"/>
          <p14:tracePt t="111527" x="9126538" y="5776913"/>
          <p14:tracePt t="111540" x="9028113" y="5732463"/>
          <p14:tracePt t="111553" x="8804275" y="5599113"/>
          <p14:tracePt t="111565" x="8394700" y="5384800"/>
          <p14:tracePt t="111579" x="7929563" y="5126038"/>
          <p14:tracePt t="111596" x="7608888" y="4919663"/>
          <p14:tracePt t="111612" x="7348538" y="4732338"/>
          <p14:tracePt t="111629" x="7126288" y="4545013"/>
          <p14:tracePt t="111645" x="7045325" y="4465638"/>
          <p14:tracePt t="111662" x="6973888" y="4375150"/>
          <p14:tracePt t="111679" x="6840538" y="4179888"/>
          <p14:tracePt t="111695" x="6813550" y="4143375"/>
          <p14:tracePt t="111712" x="6804025" y="4125913"/>
          <p14:tracePt t="111729" x="6786563" y="4108450"/>
          <p14:tracePt t="111781" x="6786563" y="4098925"/>
          <p14:tracePt t="111857" x="6777038" y="4098925"/>
          <p14:tracePt t="111896" x="6769100" y="4089400"/>
          <p14:tracePt t="111909" x="6759575" y="4071938"/>
          <p14:tracePt t="111921" x="6715125" y="4027488"/>
          <p14:tracePt t="111934" x="6634163" y="3929063"/>
          <p14:tracePt t="111947" x="6518275" y="3803650"/>
          <p14:tracePt t="111961" x="6394450" y="3670300"/>
          <p14:tracePt t="111978" x="6303963" y="3598863"/>
          <p14:tracePt t="111995" x="6259513" y="3554413"/>
          <p14:tracePt t="112012" x="6224588" y="3517900"/>
          <p14:tracePt t="112028" x="6205538" y="3509963"/>
          <p14:tracePt t="112048" x="6205538" y="3500438"/>
          <p14:tracePt t="112062" x="6197600" y="3490913"/>
          <p14:tracePt t="112175" x="6215063" y="3490913"/>
          <p14:tracePt t="112188" x="6276975" y="3490913"/>
          <p14:tracePt t="112201" x="6375400" y="3490913"/>
          <p14:tracePt t="112213" x="6554788" y="3544888"/>
          <p14:tracePt t="112228" x="6777038" y="3598863"/>
          <p14:tracePt t="112244" x="6946900" y="3633788"/>
          <p14:tracePt t="112261" x="7045325" y="3679825"/>
          <p14:tracePt t="112278" x="7205663" y="3732213"/>
          <p14:tracePt t="112294" x="7259638" y="3751263"/>
          <p14:tracePt t="112311" x="7304088" y="3759200"/>
          <p14:tracePt t="112328" x="7358063" y="3776663"/>
          <p14:tracePt t="112344" x="7385050" y="3776663"/>
          <p14:tracePt t="112361" x="7402513" y="3776663"/>
          <p14:tracePt t="112378" x="7412038" y="3776663"/>
          <p14:tracePt t="112394" x="7446963" y="3776663"/>
          <p14:tracePt t="112411" x="7473950" y="3776663"/>
          <p14:tracePt t="112427" x="7500938" y="3776663"/>
          <p14:tracePt t="112444" x="7554913" y="3776663"/>
          <p14:tracePt t="112461" x="7581900" y="3776663"/>
          <p14:tracePt t="112477" x="7608888" y="3776663"/>
          <p14:tracePt t="112494" x="7634288" y="3776663"/>
          <p14:tracePt t="112518" x="7643813" y="3776663"/>
          <p14:tracePt t="112760" x="7661275" y="3795713"/>
          <p14:tracePt t="112773" x="7680325" y="3840163"/>
          <p14:tracePt t="112785" x="7777163" y="3919538"/>
          <p14:tracePt t="112798" x="7920038" y="4116388"/>
          <p14:tracePt t="112811" x="8161338" y="4375150"/>
          <p14:tracePt t="112827" x="8402638" y="4679950"/>
          <p14:tracePt t="112843" x="8518525" y="4830763"/>
          <p14:tracePt t="112860" x="8609013" y="4965700"/>
          <p14:tracePt t="112876" x="8777288" y="5251450"/>
          <p14:tracePt t="112893" x="8813800" y="5303838"/>
          <p14:tracePt t="112910" x="8840788" y="5340350"/>
          <p14:tracePt t="112926" x="8848725" y="5367338"/>
          <p14:tracePt t="112943" x="8858250" y="5384800"/>
          <p14:tracePt t="112960" x="8858250" y="5402263"/>
          <p14:tracePt t="113256" x="8848725" y="5402263"/>
          <p14:tracePt t="113268" x="8813800" y="5402263"/>
          <p14:tracePt t="113281" x="8715375" y="5402263"/>
          <p14:tracePt t="113294" x="8491538" y="5402263"/>
          <p14:tracePt t="113309" x="8099425" y="5402263"/>
          <p14:tracePt t="113326" x="7724775" y="5402263"/>
          <p14:tracePt t="113342" x="7554913" y="5402263"/>
          <p14:tracePt t="113359" x="7375525" y="5402263"/>
          <p14:tracePt t="113376" x="7340600" y="5402263"/>
          <p14:tracePt t="113392" x="7323138" y="5402263"/>
          <p14:tracePt t="113409" x="7304088" y="5402263"/>
          <p14:tracePt t="113535" x="7296150" y="5402263"/>
          <p14:tracePt t="113587" x="7286625" y="5402263"/>
          <p14:tracePt t="113625" x="7277100" y="5402263"/>
          <p14:tracePt t="113650" x="7259638" y="5402263"/>
          <p14:tracePt t="113663" x="7251700" y="5402263"/>
          <p14:tracePt t="113676" x="7242175" y="5402263"/>
          <p14:tracePt t="113688" x="7232650" y="5402263"/>
          <p14:tracePt t="113701" x="7224713" y="5402263"/>
          <p14:tracePt t="113739" x="7215188" y="5402263"/>
          <p14:tracePt t="113955" x="7215188" y="5394325"/>
          <p14:tracePt t="113968" x="7197725" y="5384800"/>
          <p14:tracePt t="113981" x="7180263" y="5348288"/>
          <p14:tracePt t="113993" x="7126288" y="5295900"/>
          <p14:tracePt t="114008" x="7072313" y="5214938"/>
          <p14:tracePt t="114024" x="6983413" y="5089525"/>
          <p14:tracePt t="114041" x="6894513" y="4929188"/>
          <p14:tracePt t="114058" x="6786563" y="4643438"/>
          <p14:tracePt t="114074" x="6751638" y="4491038"/>
          <p14:tracePt t="114091" x="6715125" y="4322763"/>
          <p14:tracePt t="114108" x="6680200" y="4133850"/>
          <p14:tracePt t="114124" x="6661150" y="4098925"/>
          <p14:tracePt t="114141" x="6661150" y="4071938"/>
          <p14:tracePt t="114157" x="6661150" y="4062413"/>
          <p14:tracePt t="114174" x="6661150" y="4044950"/>
          <p14:tracePt t="114324" x="6653213" y="4044950"/>
          <p14:tracePt t="114349" x="6653213" y="4062413"/>
          <p14:tracePt t="114362" x="6634163" y="4160838"/>
          <p14:tracePt t="114375" x="6608763" y="4330700"/>
          <p14:tracePt t="114387" x="6562725" y="4687888"/>
          <p14:tracePt t="114400" x="6518275" y="5027613"/>
          <p14:tracePt t="114413" x="6473825" y="5268913"/>
          <p14:tracePt t="114425" x="6429375" y="5419725"/>
          <p14:tracePt t="114440" x="6402388" y="5518150"/>
          <p14:tracePt t="114457" x="6375400" y="5643563"/>
          <p14:tracePt t="114473" x="6367463" y="5724525"/>
          <p14:tracePt t="114490" x="6348413" y="5857875"/>
          <p14:tracePt t="114507" x="6340475" y="5902325"/>
          <p14:tracePt t="114523" x="6330950" y="5946775"/>
          <p14:tracePt t="114541" x="6323013" y="6000750"/>
          <p14:tracePt t="114557" x="6313488" y="6018213"/>
          <p14:tracePt t="114573" x="6313488" y="6027738"/>
          <p14:tracePt t="114603" x="6303963" y="6027738"/>
          <p14:tracePt t="114616" x="6303963" y="6037263"/>
          <p14:tracePt t="114629" x="6296025" y="6037263"/>
          <p14:tracePt t="114642" x="6269038" y="6037263"/>
          <p14:tracePt t="114656" x="6224588" y="6054725"/>
          <p14:tracePt t="114673" x="6161088" y="6062663"/>
          <p14:tracePt t="114690" x="6072188" y="6072188"/>
          <p14:tracePt t="114706" x="5938838" y="6081713"/>
          <p14:tracePt t="114723" x="5902325" y="6081713"/>
          <p14:tracePt t="114740" x="5867400" y="6081713"/>
          <p14:tracePt t="114756" x="5768975" y="6045200"/>
          <p14:tracePt t="114773" x="5732463" y="6018213"/>
          <p14:tracePt t="114789" x="5705475" y="5991225"/>
          <p14:tracePt t="114807" x="5670550" y="5956300"/>
          <p14:tracePt t="114823" x="5653088" y="5946775"/>
          <p14:tracePt t="114839" x="5653088" y="5938838"/>
          <p14:tracePt t="114856" x="5643563" y="5938838"/>
          <p14:tracePt t="114873" x="5634038" y="5929313"/>
          <p14:tracePt t="119615" x="5643563" y="5929313"/>
          <p14:tracePt t="119628" x="5822950" y="5946775"/>
          <p14:tracePt t="119641" x="6680200" y="6126163"/>
          <p14:tracePt t="119654" x="7813675" y="6473825"/>
          <p14:tracePt t="119666" x="8786813" y="6848475"/>
          <p14:tracePt t="119680" x="8974138" y="6848475"/>
          <p14:tracePt t="119697" x="9134475" y="6848475"/>
          <p14:tracePt t="119713" x="9170988" y="6848475"/>
          <p14:tracePt t="119730" x="9188450" y="6848475"/>
          <p14:tracePt t="119768" x="9161463" y="6848475"/>
          <p14:tracePt t="119781" x="9028113" y="6848475"/>
          <p14:tracePt t="119794" x="8705850" y="6848475"/>
          <p14:tracePt t="119806" x="8205788" y="6848475"/>
          <p14:tracePt t="119819" x="7759700" y="6840538"/>
          <p14:tracePt t="119832" x="7456488" y="6759575"/>
          <p14:tracePt t="119846" x="7340600" y="6697663"/>
          <p14:tracePt t="119863" x="7259638" y="6653213"/>
          <p14:tracePt t="119880" x="7224713" y="6626225"/>
          <p14:tracePt t="119896" x="7197725" y="6599238"/>
          <p14:tracePt t="119921" x="7188200" y="6589713"/>
          <p14:tracePt t="119984" x="7180263" y="6589713"/>
          <p14:tracePt t="119997" x="7170738" y="6581775"/>
          <p14:tracePt t="120010" x="7126288" y="6554788"/>
          <p14:tracePt t="120022" x="6973888" y="6491288"/>
          <p14:tracePt t="120035" x="6589713" y="6330950"/>
          <p14:tracePt t="120048" x="6089650" y="6089650"/>
          <p14:tracePt t="120063" x="5680075" y="5911850"/>
          <p14:tracePt t="120079" x="5473700" y="5830888"/>
          <p14:tracePt t="120096" x="5357813" y="5786438"/>
          <p14:tracePt t="120113" x="5241925" y="5732463"/>
          <p14:tracePt t="120129" x="5214938" y="5715000"/>
          <p14:tracePt t="120146" x="5205413" y="5697538"/>
          <p14:tracePt t="120163" x="5187950" y="5680075"/>
          <p14:tracePt t="120213" x="5187950" y="5670550"/>
          <p14:tracePt t="120225" x="5197475" y="5670550"/>
          <p14:tracePt t="120251" x="5214938" y="5670550"/>
          <p14:tracePt t="120263" x="5232400" y="5670550"/>
          <p14:tracePt t="120276" x="5286375" y="5670550"/>
          <p14:tracePt t="120289" x="5330825" y="5670550"/>
          <p14:tracePt t="120302" x="5429250" y="5670550"/>
          <p14:tracePt t="120315" x="5554663" y="5670550"/>
          <p14:tracePt t="120329" x="5715000" y="5670550"/>
          <p14:tracePt t="120346" x="5867400" y="5697538"/>
          <p14:tracePt t="120362" x="5983288" y="5724525"/>
          <p14:tracePt t="120379" x="6188075" y="5786438"/>
          <p14:tracePt t="120396" x="6251575" y="5822950"/>
          <p14:tracePt t="120412" x="6303963" y="5857875"/>
          <p14:tracePt t="120429" x="6419850" y="5965825"/>
          <p14:tracePt t="120445" x="6473825" y="6018213"/>
          <p14:tracePt t="120462" x="6527800" y="6072188"/>
          <p14:tracePt t="120479" x="6572250" y="6134100"/>
          <p14:tracePt t="120495" x="6589713" y="6188075"/>
          <p14:tracePt t="120512" x="6599238" y="6197600"/>
          <p14:tracePt t="120529" x="6608763" y="6205538"/>
          <p14:tracePt t="120546" x="6599238" y="6205538"/>
          <p14:tracePt t="120562" x="6537325" y="6215063"/>
          <p14:tracePt t="120578" x="6384925" y="6242050"/>
          <p14:tracePt t="120595" x="5946775" y="6269038"/>
          <p14:tracePt t="120612" x="5795963" y="6269038"/>
          <p14:tracePt t="120628" x="5705475" y="6259513"/>
          <p14:tracePt t="120645" x="5608638" y="6215063"/>
          <p14:tracePt t="120661" x="5581650" y="6180138"/>
          <p14:tracePt t="120678" x="5562600" y="6153150"/>
          <p14:tracePt t="120695" x="5545138" y="6116638"/>
          <p14:tracePt t="120711" x="5545138" y="6099175"/>
          <p14:tracePt t="120734" x="5545138" y="6089650"/>
          <p14:tracePt t="120747" x="5545138" y="6062663"/>
          <p14:tracePt t="120761" x="5599113" y="6045200"/>
          <p14:tracePt t="120778" x="5670550" y="6000750"/>
          <p14:tracePt t="120795" x="5751513" y="5965825"/>
          <p14:tracePt t="120812" x="5938838" y="5919788"/>
          <p14:tracePt t="120828" x="6000750" y="5911850"/>
          <p14:tracePt t="120845" x="6062663" y="5911850"/>
          <p14:tracePt t="120862" x="6134100" y="5911850"/>
          <p14:tracePt t="120878" x="6170613" y="5911850"/>
          <p14:tracePt t="120894" x="6188075" y="5946775"/>
          <p14:tracePt t="120911" x="6224588" y="5965825"/>
          <p14:tracePt t="123112" x="6269038" y="5965825"/>
          <p14:tracePt t="123124" x="6438900" y="5965825"/>
          <p14:tracePt t="123137" x="6875463" y="5965825"/>
          <p14:tracePt t="123150" x="7500938" y="5965825"/>
          <p14:tracePt t="123162" x="7966075" y="5965825"/>
          <p14:tracePt t="123175" x="8089900" y="5965825"/>
          <p14:tracePt t="123190" x="8134350" y="5965825"/>
          <p14:tracePt t="123207" x="8161338" y="5973763"/>
          <p14:tracePt t="123238" x="8170863" y="5973763"/>
          <p14:tracePt t="123264" x="8170863" y="5983288"/>
          <p14:tracePt t="123290" x="8170863" y="5991225"/>
          <p14:tracePt t="123302" x="8161338" y="6010275"/>
          <p14:tracePt t="123315" x="8134350" y="6037263"/>
          <p14:tracePt t="123328" x="8089900" y="6054725"/>
          <p14:tracePt t="123340" x="8037513" y="6081713"/>
          <p14:tracePt t="123356" x="8010525" y="6116638"/>
          <p14:tracePt t="123373" x="7983538" y="6134100"/>
          <p14:tracePt t="123390" x="7966075" y="6153150"/>
          <p14:tracePt t="123406" x="7939088" y="6180138"/>
          <p14:tracePt t="123423" x="7920038" y="6197600"/>
          <p14:tracePt t="123440" x="7920038" y="6205538"/>
          <p14:tracePt t="123456" x="7912100" y="6205538"/>
          <p14:tracePt t="123493" x="7912100" y="6215063"/>
          <p14:tracePt t="123620" x="7902575" y="6215063"/>
          <p14:tracePt t="123734" x="7894638" y="6215063"/>
          <p14:tracePt t="123747" x="7885113" y="6215063"/>
          <p14:tracePt t="123760" x="7875588" y="6215063"/>
          <p14:tracePt t="123773" x="7867650" y="6215063"/>
          <p14:tracePt t="123789" x="7858125" y="6215063"/>
          <p14:tracePt t="123806" x="7840663" y="6215063"/>
          <p14:tracePt t="124027" x="7831138" y="6215063"/>
          <p14:tracePt t="124040" x="7786688" y="6197600"/>
          <p14:tracePt t="124053" x="7429500" y="5956300"/>
          <p14:tracePt t="124065" x="6562725" y="5276850"/>
          <p14:tracePt t="124078" x="5232400" y="4276725"/>
          <p14:tracePt t="124091" x="4187825" y="3340100"/>
          <p14:tracePt t="124105" x="3509963" y="2751138"/>
          <p14:tracePt t="124122" x="2965450" y="2170113"/>
          <p14:tracePt t="124138" x="2562225" y="1687513"/>
          <p14:tracePt t="124155" x="2098675" y="990600"/>
          <p14:tracePt t="124171" x="2027238" y="857250"/>
          <p14:tracePt t="124345" x="2017713" y="847725"/>
          <p14:tracePt t="124358" x="1965325" y="830263"/>
          <p14:tracePt t="124371" x="1830388" y="768350"/>
          <p14:tracePt t="124383" x="1517650" y="598488"/>
          <p14:tracePt t="125541" x="107950" y="8890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3999" y="470263"/>
            <a:ext cx="9827623" cy="59436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114" y="470262"/>
            <a:ext cx="7727508" cy="5943601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9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445"/>
    </mc:Choice>
    <mc:Fallback xmlns="">
      <p:transition spd="slow" advTm="193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60" x="11198225" y="5018088"/>
          <p14:tracePt t="5145" x="11198225" y="5010150"/>
          <p14:tracePt t="5157" x="11180763" y="4991100"/>
          <p14:tracePt t="5170" x="11010900" y="4840288"/>
          <p14:tracePt t="5183" x="10537825" y="4438650"/>
          <p14:tracePt t="5195" x="9759950" y="3768725"/>
          <p14:tracePt t="5208" x="9055100" y="3125788"/>
          <p14:tracePt t="5222" x="8599488" y="2687638"/>
          <p14:tracePt t="5239" x="8259763" y="2366963"/>
          <p14:tracePt t="5255" x="8072438" y="2179638"/>
          <p14:tracePt t="5272" x="7902575" y="1990725"/>
          <p14:tracePt t="5475" x="7885113" y="1982788"/>
          <p14:tracePt t="5488" x="7858125" y="1965325"/>
          <p14:tracePt t="5501" x="7786688" y="1893888"/>
          <p14:tracePt t="5514" x="7643813" y="1751013"/>
          <p14:tracePt t="5526" x="7358063" y="1482725"/>
          <p14:tracePt t="5539" x="7081838" y="1169988"/>
          <p14:tracePt t="5555" x="6894513" y="982663"/>
          <p14:tracePt t="5571" x="6823075" y="901700"/>
          <p14:tracePt t="5588" x="6751638" y="830263"/>
          <p14:tracePt t="5605" x="6616700" y="714375"/>
          <p14:tracePt t="5621" x="6554788" y="642938"/>
          <p14:tracePt t="5638" x="6500813" y="598488"/>
          <p14:tracePt t="5655" x="6402388" y="536575"/>
          <p14:tracePt t="5671" x="6348413" y="517525"/>
          <p14:tracePt t="5689" x="6286500" y="500063"/>
          <p14:tracePt t="5705" x="6161088" y="482600"/>
          <p14:tracePt t="5721" x="6108700" y="482600"/>
          <p14:tracePt t="5738" x="6081713" y="482600"/>
          <p14:tracePt t="5755" x="6018213" y="554038"/>
          <p14:tracePt t="5771" x="6000750" y="608013"/>
          <p14:tracePt t="5788" x="5991225" y="652463"/>
          <p14:tracePt t="5804" x="5991225" y="704850"/>
          <p14:tracePt t="5821" x="6045200" y="812800"/>
          <p14:tracePt t="5838" x="6126163" y="874713"/>
          <p14:tracePt t="5854" x="6215063" y="919163"/>
          <p14:tracePt t="5871" x="6446838" y="965200"/>
          <p14:tracePt t="5888" x="6562725" y="965200"/>
          <p14:tracePt t="5904" x="6661150" y="965200"/>
          <p14:tracePt t="5921" x="6777038" y="884238"/>
          <p14:tracePt t="5938" x="6804025" y="812800"/>
          <p14:tracePt t="5954" x="6823075" y="750888"/>
          <p14:tracePt t="5971" x="6823075" y="615950"/>
          <p14:tracePt t="5988" x="6823075" y="561975"/>
          <p14:tracePt t="6004" x="6786563" y="536575"/>
          <p14:tracePt t="6021" x="6751638" y="509588"/>
          <p14:tracePt t="6038" x="6634163" y="473075"/>
          <p14:tracePt t="6054" x="6572250" y="465138"/>
          <p14:tracePt t="6071" x="6518275" y="465138"/>
          <p14:tracePt t="6087" x="6394450" y="465138"/>
          <p14:tracePt t="6104" x="6330950" y="465138"/>
          <p14:tracePt t="6120" x="6259513" y="490538"/>
          <p14:tracePt t="6137" x="6180138" y="571500"/>
          <p14:tracePt t="6154" x="6153150" y="598488"/>
          <p14:tracePt t="6170" x="6134100" y="633413"/>
          <p14:tracePt t="6187" x="6126163" y="687388"/>
          <p14:tracePt t="6204" x="6126163" y="704850"/>
          <p14:tracePt t="6220" x="6126163" y="741363"/>
          <p14:tracePt t="6239" x="6188075" y="884238"/>
          <p14:tracePt t="6253" x="6259513" y="965200"/>
          <p14:tracePt t="6270" x="6367463" y="1027113"/>
          <p14:tracePt t="6287" x="6465888" y="1081088"/>
          <p14:tracePt t="6303" x="6688138" y="1133475"/>
          <p14:tracePt t="6320" x="6777038" y="1143000"/>
          <p14:tracePt t="6337" x="6848475" y="1143000"/>
          <p14:tracePt t="6353" x="6911975" y="1143000"/>
          <p14:tracePt t="6370" x="6938963" y="1125538"/>
          <p14:tracePt t="6387" x="6938963" y="1108075"/>
          <p14:tracePt t="6403" x="6946900" y="1044575"/>
          <p14:tracePt t="6420" x="6946900" y="990600"/>
          <p14:tracePt t="6436" x="6946900" y="928688"/>
          <p14:tracePt t="6454" x="6813550" y="795338"/>
          <p14:tracePt t="6470" x="6697663" y="731838"/>
          <p14:tracePt t="6487" x="6537325" y="669925"/>
          <p14:tracePt t="6503" x="6375400" y="660400"/>
          <p14:tracePt t="6520" x="6116638" y="660400"/>
          <p14:tracePt t="6536" x="6010275" y="679450"/>
          <p14:tracePt t="6553" x="5946775" y="723900"/>
          <p14:tracePt t="6570" x="5867400" y="795338"/>
          <p14:tracePt t="6586" x="5840413" y="839788"/>
          <p14:tracePt t="6784" x="5813425" y="839788"/>
          <p14:tracePt t="6797" x="5759450" y="839788"/>
          <p14:tracePt t="6810" x="5608638" y="839788"/>
          <p14:tracePt t="6822" x="5340350" y="839788"/>
          <p14:tracePt t="6836" x="4965700" y="839788"/>
          <p14:tracePt t="6853" x="4643438" y="839788"/>
          <p14:tracePt t="6869" x="4438650" y="839788"/>
          <p14:tracePt t="6886" x="4224338" y="839788"/>
          <p14:tracePt t="6902" x="4152900" y="839788"/>
          <p14:tracePt t="6919" x="4108450" y="839788"/>
          <p14:tracePt t="6936" x="4071938" y="839788"/>
          <p14:tracePt t="6952" x="4044950" y="839788"/>
          <p14:tracePt t="6975" x="4037013" y="839788"/>
          <p14:tracePt t="7064" x="4044950" y="839788"/>
          <p14:tracePt t="7077" x="4071938" y="839788"/>
          <p14:tracePt t="7089" x="4098925" y="830263"/>
          <p14:tracePt t="7102" x="4152900" y="830263"/>
          <p14:tracePt t="7119" x="4197350" y="822325"/>
          <p14:tracePt t="7135" x="4232275" y="822325"/>
          <p14:tracePt t="7152" x="4276725" y="822325"/>
          <p14:tracePt t="7169" x="4348163" y="822325"/>
          <p14:tracePt t="7185" x="4384675" y="822325"/>
          <p14:tracePt t="7202" x="4429125" y="822325"/>
          <p14:tracePt t="7218" x="4510088" y="822325"/>
          <p14:tracePt t="7235" x="4562475" y="822325"/>
          <p14:tracePt t="7252" x="4589463" y="822325"/>
          <p14:tracePt t="7268" x="4625975" y="830263"/>
          <p14:tracePt t="7285" x="4633913" y="830263"/>
          <p14:tracePt t="7318" x="4643438" y="830263"/>
          <p14:tracePt t="7445" x="4652963" y="830263"/>
          <p14:tracePt t="7470" x="4660900" y="830263"/>
          <p14:tracePt t="7483" x="4679950" y="830263"/>
          <p14:tracePt t="7496" x="4687888" y="830263"/>
          <p14:tracePt t="7509" x="4705350" y="830263"/>
          <p14:tracePt t="7521" x="4714875" y="830263"/>
          <p14:tracePt t="7547" x="4724400" y="830263"/>
          <p14:tracePt t="7585" x="4732338" y="830263"/>
          <p14:tracePt t="7750" x="4741863" y="830263"/>
          <p14:tracePt t="7763" x="4759325" y="830263"/>
          <p14:tracePt t="7776" x="4776788" y="822325"/>
          <p14:tracePt t="7788" x="4803775" y="822325"/>
          <p14:tracePt t="7801" x="4848225" y="812800"/>
          <p14:tracePt t="7817" x="4884738" y="795338"/>
          <p14:tracePt t="7834" x="4902200" y="785813"/>
          <p14:tracePt t="7850" x="4919663" y="776288"/>
          <p14:tracePt t="7890" x="4929188" y="776288"/>
          <p14:tracePt t="8030" x="4938713" y="776288"/>
          <p14:tracePt t="8666" x="4965700" y="776288"/>
          <p14:tracePt t="8679" x="5054600" y="776288"/>
          <p14:tracePt t="8691" x="5367338" y="776288"/>
          <p14:tracePt t="8704" x="6018213" y="839788"/>
          <p14:tracePt t="8717" x="6742113" y="938213"/>
          <p14:tracePt t="8732" x="7251700" y="1009650"/>
          <p14:tracePt t="8749" x="7537450" y="1054100"/>
          <p14:tracePt t="8765" x="7705725" y="1089025"/>
          <p14:tracePt t="8782" x="7885113" y="1125538"/>
          <p14:tracePt t="8799" x="7912100" y="1133475"/>
          <p14:tracePt t="8815" x="7920038" y="1143000"/>
          <p14:tracePt t="9061" x="7929563" y="1143000"/>
          <p14:tracePt t="9073" x="7939088" y="1143000"/>
          <p14:tracePt t="9086" x="7983538" y="1125538"/>
          <p14:tracePt t="9099" x="8062913" y="1108075"/>
          <p14:tracePt t="9115" x="8170863" y="1081088"/>
          <p14:tracePt t="9132" x="8286750" y="1062038"/>
          <p14:tracePt t="9148" x="8367713" y="1054100"/>
          <p14:tracePt t="9165" x="8562975" y="1054100"/>
          <p14:tracePt t="9181" x="8634413" y="1054100"/>
          <p14:tracePt t="9198" x="8715375" y="1054100"/>
          <p14:tracePt t="9214" x="8786813" y="1054100"/>
          <p14:tracePt t="9231" x="8804275" y="1054100"/>
          <p14:tracePt t="9248" x="8823325" y="1054100"/>
          <p14:tracePt t="9264" x="8840788" y="1054100"/>
          <p14:tracePt t="9289" x="8848725" y="1054100"/>
          <p14:tracePt t="9734" x="8858250" y="1054100"/>
          <p14:tracePt t="9748" x="8867775" y="1054100"/>
          <p14:tracePt t="9760" x="8894763" y="1054100"/>
          <p14:tracePt t="9772" x="8929688" y="1054100"/>
          <p14:tracePt t="9785" x="9001125" y="1062038"/>
          <p14:tracePt t="9798" x="9082088" y="1071563"/>
          <p14:tracePt t="9813" x="9117013" y="1081088"/>
          <p14:tracePt t="9830" x="9144000" y="1081088"/>
          <p14:tracePt t="9847" x="9170988" y="1089025"/>
          <p14:tracePt t="9863" x="9180513" y="1089025"/>
          <p14:tracePt t="9900" x="9188450" y="1089025"/>
          <p14:tracePt t="9912" x="9197975" y="1089025"/>
          <p14:tracePt t="9963" x="9205913" y="1089025"/>
          <p14:tracePt t="10663" x="9224963" y="1089025"/>
          <p14:tracePt t="10675" x="9259888" y="1089025"/>
          <p14:tracePt t="10689" x="9323388" y="1089025"/>
          <p14:tracePt t="10701" x="9412288" y="1089025"/>
          <p14:tracePt t="10714" x="9518650" y="1089025"/>
          <p14:tracePt t="10728" x="9609138" y="1089025"/>
          <p14:tracePt t="10745" x="9653588" y="1089025"/>
          <p14:tracePt t="10761" x="9680575" y="1098550"/>
          <p14:tracePt t="10778" x="9705975" y="1098550"/>
          <p14:tracePt t="10802" x="9715500" y="1098550"/>
          <p14:tracePt t="10815" x="9725025" y="1098550"/>
          <p14:tracePt t="10853" x="9732963" y="1098550"/>
          <p14:tracePt t="10879" x="9732963" y="1081088"/>
          <p14:tracePt t="10891" x="9732963" y="1027113"/>
          <p14:tracePt t="10904" x="9732963" y="955675"/>
          <p14:tracePt t="10917" x="9732963" y="893763"/>
          <p14:tracePt t="10930" x="9715500" y="839788"/>
          <p14:tracePt t="10944" x="9705975" y="803275"/>
          <p14:tracePt t="10961" x="9688513" y="795338"/>
          <p14:tracePt t="10978" x="9680575" y="785813"/>
          <p14:tracePt t="10994" x="9626600" y="768350"/>
          <p14:tracePt t="11011" x="9590088" y="758825"/>
          <p14:tracePt t="11028" x="9563100" y="758825"/>
          <p14:tracePt t="11044" x="9510713" y="758825"/>
          <p14:tracePt t="11061" x="9501188" y="758825"/>
          <p14:tracePt t="11078" x="9491663" y="758825"/>
          <p14:tracePt t="11095" x="9474200" y="758825"/>
          <p14:tracePt t="11120" x="9466263" y="776288"/>
          <p14:tracePt t="11132" x="9456738" y="812800"/>
          <p14:tracePt t="11145" x="9447213" y="866775"/>
          <p14:tracePt t="11161" x="9447213" y="928688"/>
          <p14:tracePt t="11177" x="9447213" y="982663"/>
          <p14:tracePt t="11194" x="9447213" y="1017588"/>
          <p14:tracePt t="11211" x="9483725" y="1098550"/>
          <p14:tracePt t="11227" x="9501188" y="1143000"/>
          <p14:tracePt t="11244" x="9537700" y="1187450"/>
          <p14:tracePt t="11261" x="9590088" y="1250950"/>
          <p14:tracePt t="11277" x="9609138" y="1258888"/>
          <p14:tracePt t="11294" x="9626600" y="1268413"/>
          <p14:tracePt t="11311" x="9671050" y="1285875"/>
          <p14:tracePt t="11327" x="9688513" y="1295400"/>
          <p14:tracePt t="11344" x="9705975" y="1295400"/>
          <p14:tracePt t="11360" x="9742488" y="1285875"/>
          <p14:tracePt t="11361" x="9769475" y="1250950"/>
          <p14:tracePt t="11377" x="9804400" y="1204913"/>
          <p14:tracePt t="11394" x="9831388" y="1160463"/>
          <p14:tracePt t="11410" x="9858375" y="1108075"/>
          <p14:tracePt t="11427" x="9885363" y="965200"/>
          <p14:tracePt t="11444" x="9894888" y="874713"/>
          <p14:tracePt t="11460" x="9894888" y="822325"/>
          <p14:tracePt t="11477" x="9885363" y="768350"/>
          <p14:tracePt t="11493" x="9867900" y="750888"/>
          <p14:tracePt t="11510" x="9831388" y="741363"/>
          <p14:tracePt t="11527" x="9759950" y="714375"/>
          <p14:tracePt t="11543" x="9715500" y="714375"/>
          <p14:tracePt t="11560" x="9661525" y="714375"/>
          <p14:tracePt t="11577" x="9563100" y="714375"/>
          <p14:tracePt t="11593" x="9501188" y="714375"/>
          <p14:tracePt t="11610" x="9439275" y="731838"/>
          <p14:tracePt t="11627" x="9385300" y="785813"/>
          <p14:tracePt t="11643" x="9286875" y="901700"/>
          <p14:tracePt t="11660" x="9251950" y="946150"/>
          <p14:tracePt t="11676" x="9242425" y="973138"/>
          <p14:tracePt t="11693" x="9232900" y="1009650"/>
          <p14:tracePt t="11710" x="9232900" y="1027113"/>
          <p14:tracePt t="11726" x="9232900" y="1054100"/>
          <p14:tracePt t="11743" x="9251950" y="1108075"/>
          <p14:tracePt t="11760" x="9269413" y="1133475"/>
          <p14:tracePt t="11776" x="9296400" y="1169988"/>
          <p14:tracePt t="11793" x="9348788" y="1204913"/>
          <p14:tracePt t="11810" x="9385300" y="1223963"/>
          <p14:tracePt t="11826" x="9412288" y="1223963"/>
          <p14:tracePt t="11843" x="9429750" y="1231900"/>
          <p14:tracePt t="11860" x="9456738" y="1231900"/>
          <p14:tracePt t="11876" x="9474200" y="1231900"/>
          <p14:tracePt t="11893" x="9483725" y="1231900"/>
          <p14:tracePt t="11909" x="9501188" y="1204913"/>
          <p14:tracePt t="11926" x="9528175" y="1169988"/>
          <p14:tracePt t="11942" x="9545638" y="1133475"/>
          <p14:tracePt t="11960" x="9572625" y="1036638"/>
          <p14:tracePt t="11976" x="9590088" y="973138"/>
          <p14:tracePt t="11992" x="9590088" y="911225"/>
          <p14:tracePt t="12010" x="9590088" y="866775"/>
          <p14:tracePt t="12026" x="9590088" y="857250"/>
          <p14:tracePt t="12047" x="9590088" y="847725"/>
          <p14:tracePt t="12061" x="9582150" y="839788"/>
          <p14:tracePt t="12075" x="9545638" y="830263"/>
          <p14:tracePt t="12092" x="9474200" y="812800"/>
          <p14:tracePt t="12109" x="9385300" y="803275"/>
          <p14:tracePt t="12125" x="9197975" y="785813"/>
          <p14:tracePt t="12142" x="9117013" y="795338"/>
          <p14:tracePt t="12159" x="9055100" y="812800"/>
          <p14:tracePt t="12175" x="8966200" y="857250"/>
          <p14:tracePt t="12192" x="8929688" y="884238"/>
          <p14:tracePt t="12209" x="8920163" y="901700"/>
          <p14:tracePt t="12226" x="8885238" y="928688"/>
          <p14:tracePt t="12242" x="8875713" y="955675"/>
          <p14:tracePt t="12259" x="8875713" y="965200"/>
          <p14:tracePt t="12275" x="8867775" y="1000125"/>
          <p14:tracePt t="12292" x="8867775" y="1027113"/>
          <p14:tracePt t="12309" x="8867775" y="1054100"/>
          <p14:tracePt t="12325" x="8867775" y="1071563"/>
          <p14:tracePt t="12342" x="8902700" y="1133475"/>
          <p14:tracePt t="12359" x="8929688" y="1160463"/>
          <p14:tracePt t="12375" x="8974138" y="1196975"/>
          <p14:tracePt t="12392" x="9082088" y="1241425"/>
          <p14:tracePt t="12409" x="9134475" y="1258888"/>
          <p14:tracePt t="12425" x="9170988" y="1258888"/>
          <p14:tracePt t="12442" x="9224963" y="1276350"/>
          <p14:tracePt t="12458" x="9242425" y="1276350"/>
          <p14:tracePt t="12475" x="9259888" y="1276350"/>
          <p14:tracePt t="12492" x="9269413" y="1276350"/>
          <p14:tracePt t="12508" x="9277350" y="1276350"/>
          <p14:tracePt t="12525" x="9286875" y="1276350"/>
          <p14:tracePt t="12543" x="9296400" y="1276350"/>
          <p14:tracePt t="14921" x="9313863" y="1268413"/>
          <p14:tracePt t="14934" x="9323388" y="1250950"/>
          <p14:tracePt t="14947" x="9375775" y="1223963"/>
          <p14:tracePt t="14960" x="9429750" y="1169988"/>
          <p14:tracePt t="14972" x="9491663" y="1133475"/>
          <p14:tracePt t="14987" x="9555163" y="1098550"/>
          <p14:tracePt t="15003" x="9572625" y="1071563"/>
          <p14:tracePt t="15020" x="9590088" y="1062038"/>
          <p14:tracePt t="15037" x="9590088" y="1054100"/>
          <p14:tracePt t="15074" x="9599613" y="1054100"/>
          <p14:tracePt t="15087" x="9599613" y="1044575"/>
          <p14:tracePt t="15468" x="9563100" y="1036638"/>
          <p14:tracePt t="15481" x="9501188" y="1027113"/>
          <p14:tracePt t="15493" x="9402763" y="1009650"/>
          <p14:tracePt t="15506" x="9251950" y="990600"/>
          <p14:tracePt t="15519" x="9082088" y="955675"/>
          <p14:tracePt t="15536" x="8966200" y="955675"/>
          <p14:tracePt t="15552" x="8867775" y="946150"/>
          <p14:tracePt t="15570" x="8705850" y="946150"/>
          <p14:tracePt t="15585" x="8643938" y="946150"/>
          <p14:tracePt t="15602" x="8562975" y="946150"/>
          <p14:tracePt t="15619" x="8466138" y="946150"/>
          <p14:tracePt t="15635" x="8232775" y="946150"/>
          <p14:tracePt t="15652" x="8108950" y="946150"/>
          <p14:tracePt t="15669" x="8010525" y="946150"/>
          <p14:tracePt t="15685" x="7796213" y="946150"/>
          <p14:tracePt t="15702" x="7688263" y="946150"/>
          <p14:tracePt t="15719" x="7589838" y="938213"/>
          <p14:tracePt t="15735" x="7419975" y="938213"/>
          <p14:tracePt t="15752" x="7358063" y="938213"/>
          <p14:tracePt t="15768" x="7323138" y="938213"/>
          <p14:tracePt t="15786" x="7296150" y="938213"/>
          <p14:tracePt t="15802" x="7286625" y="938213"/>
          <p14:tracePt t="16014" x="7277100" y="938213"/>
          <p14:tracePt t="16027" x="7269163" y="938213"/>
          <p14:tracePt t="16040" x="7232650" y="938213"/>
          <p14:tracePt t="16053" x="7143750" y="938213"/>
          <p14:tracePt t="16068" x="6965950" y="938213"/>
          <p14:tracePt t="16085" x="6634163" y="938213"/>
          <p14:tracePt t="16102" x="6242050" y="938213"/>
          <p14:tracePt t="16118" x="5911850" y="938213"/>
          <p14:tracePt t="16134" x="5822950" y="946150"/>
          <p14:tracePt t="16151" x="5759450" y="946150"/>
          <p14:tracePt t="16168" x="5680075" y="965200"/>
          <p14:tracePt t="16184" x="5661025" y="965200"/>
          <p14:tracePt t="16201" x="5643563" y="965200"/>
          <p14:tracePt t="16218" x="5608638" y="965200"/>
          <p14:tracePt t="16243" x="5599113" y="965200"/>
          <p14:tracePt t="16460" x="5589588" y="965200"/>
          <p14:tracePt t="16472" x="5581650" y="965200"/>
          <p14:tracePt t="16485" x="5537200" y="965200"/>
          <p14:tracePt t="16497" x="5446713" y="965200"/>
          <p14:tracePt t="16510" x="5259388" y="965200"/>
          <p14:tracePt t="16523" x="4929188" y="1000125"/>
          <p14:tracePt t="16536" x="4625975" y="1009650"/>
          <p14:tracePt t="16550" x="4429125" y="1062038"/>
          <p14:tracePt t="16567" x="4357688" y="1071563"/>
          <p14:tracePt t="16584" x="4276725" y="1081088"/>
          <p14:tracePt t="16600" x="4214813" y="1098550"/>
          <p14:tracePt t="16617" x="4205288" y="1098550"/>
          <p14:tracePt t="16634" x="4197350" y="1108075"/>
          <p14:tracePt t="16651" x="4187825" y="1108075"/>
          <p14:tracePt t="17007" x="4197350" y="1108075"/>
          <p14:tracePt t="17019" x="4241800" y="1108075"/>
          <p14:tracePt t="17032" x="4322763" y="1108075"/>
          <p14:tracePt t="17045" x="4438650" y="1108075"/>
          <p14:tracePt t="17057" x="4625975" y="1116013"/>
          <p14:tracePt t="17070" x="4875213" y="1116013"/>
          <p14:tracePt t="17083" x="5153025" y="1116013"/>
          <p14:tracePt t="17099" x="5419725" y="1116013"/>
          <p14:tracePt t="17116" x="5822950" y="1116013"/>
          <p14:tracePt t="17133" x="6670675" y="1152525"/>
          <p14:tracePt t="17149" x="7027863" y="1196975"/>
          <p14:tracePt t="17166" x="7251700" y="1250950"/>
          <p14:tracePt t="17182" x="7375525" y="1285875"/>
          <p14:tracePt t="17199" x="7473950" y="1312863"/>
          <p14:tracePt t="17216" x="7500938" y="1312863"/>
          <p14:tracePt t="17261" x="7510463" y="1312863"/>
          <p14:tracePt t="17960" x="7518400" y="1312863"/>
          <p14:tracePt t="17973" x="7554913" y="1312863"/>
          <p14:tracePt t="17986" x="7680325" y="1312863"/>
          <p14:tracePt t="17998" x="7929563" y="1312863"/>
          <p14:tracePt t="18014" x="8375650" y="1312863"/>
          <p14:tracePt t="18031" x="8751888" y="1312863"/>
          <p14:tracePt t="18047" x="8929688" y="1312863"/>
          <p14:tracePt t="18064" x="9153525" y="1312863"/>
          <p14:tracePt t="18081" x="9251950" y="1330325"/>
          <p14:tracePt t="18097" x="9331325" y="1347788"/>
          <p14:tracePt t="18114" x="9483725" y="1393825"/>
          <p14:tracePt t="18131" x="9537700" y="1411288"/>
          <p14:tracePt t="18147" x="9563100" y="1428750"/>
          <p14:tracePt t="18164" x="9617075" y="1428750"/>
          <p14:tracePt t="18181" x="9626600" y="1438275"/>
          <p14:tracePt t="18197" x="9634538" y="1446213"/>
          <p14:tracePt t="18214" x="9671050" y="1446213"/>
          <p14:tracePt t="18231" x="9688513" y="1446213"/>
          <p14:tracePt t="18247" x="9705975" y="1446213"/>
          <p14:tracePt t="18264" x="9725025" y="1446213"/>
          <p14:tracePt t="18280" x="9759950" y="1446213"/>
          <p14:tracePt t="18297" x="9769475" y="1446213"/>
          <p14:tracePt t="18314" x="9777413" y="1446213"/>
          <p14:tracePt t="18330" x="9796463" y="1446213"/>
          <p14:tracePt t="18347" x="9804400" y="1446213"/>
          <p14:tracePt t="18364" x="9813925" y="1446213"/>
          <p14:tracePt t="18380" x="9848850" y="1446213"/>
          <p14:tracePt t="18397" x="9858375" y="1446213"/>
          <p14:tracePt t="18414" x="9867900" y="1446213"/>
          <p14:tracePt t="18430" x="9885363" y="1446213"/>
          <p14:tracePt t="18447" x="9894888" y="1446213"/>
          <p14:tracePt t="18468" x="9902825" y="1446213"/>
          <p14:tracePt t="18482" x="9912350" y="1446213"/>
          <p14:tracePt t="18596" x="9902825" y="1446213"/>
          <p14:tracePt t="18608" x="9831388" y="1446213"/>
          <p14:tracePt t="18621" x="9698038" y="1446213"/>
          <p14:tracePt t="18634" x="9439275" y="1446213"/>
          <p14:tracePt t="18646" x="9144000" y="1446213"/>
          <p14:tracePt t="18663" x="8912225" y="1446213"/>
          <p14:tracePt t="18680" x="8804275" y="1446213"/>
          <p14:tracePt t="18696" x="8732838" y="1446213"/>
          <p14:tracePt t="18697" x="8697913" y="1446213"/>
          <p14:tracePt t="18713" x="8670925" y="1446213"/>
          <p14:tracePt t="18730" x="8653463" y="1446213"/>
          <p14:tracePt t="18761" x="8643938" y="1446213"/>
          <p14:tracePt t="19117" x="8634413" y="1446213"/>
          <p14:tracePt t="19155" x="8626475" y="1446213"/>
          <p14:tracePt t="19193" x="8616950" y="1446213"/>
          <p14:tracePt t="19231" x="8599488" y="1446213"/>
          <p14:tracePt t="19244" x="8572500" y="1446213"/>
          <p14:tracePt t="19256" x="8528050" y="1446213"/>
          <p14:tracePt t="19270" x="8456613" y="1446213"/>
          <p14:tracePt t="19282" x="8358188" y="1446213"/>
          <p14:tracePt t="19295" x="8277225" y="1446213"/>
          <p14:tracePt t="19312" x="8215313" y="1446213"/>
          <p14:tracePt t="19328" x="8188325" y="1446213"/>
          <p14:tracePt t="19345" x="8170863" y="1446213"/>
          <p14:tracePt t="19362" x="8161338" y="1446213"/>
          <p14:tracePt t="19613" x="8143875" y="1438275"/>
          <p14:tracePt t="19626" x="8116888" y="1428750"/>
          <p14:tracePt t="19638" x="8010525" y="1401763"/>
          <p14:tracePt t="19651" x="7823200" y="1339850"/>
          <p14:tracePt t="19664" x="7446963" y="1204913"/>
          <p14:tracePt t="19678" x="7126288" y="1108075"/>
          <p14:tracePt t="19695" x="6875463" y="1036638"/>
          <p14:tracePt t="19711" x="6751638" y="1000125"/>
          <p14:tracePt t="19728" x="6554788" y="965200"/>
          <p14:tracePt t="19744" x="6483350" y="946150"/>
          <p14:tracePt t="19761" x="6419850" y="946150"/>
          <p14:tracePt t="19778" x="6303963" y="928688"/>
          <p14:tracePt t="19794" x="6259513" y="919163"/>
          <p14:tracePt t="19811" x="6197600" y="911225"/>
          <p14:tracePt t="19827" x="6134100" y="901700"/>
          <p14:tracePt t="19844" x="6010275" y="884238"/>
          <p14:tracePt t="19861" x="5973763" y="866775"/>
          <p14:tracePt t="19877" x="5946775" y="866775"/>
          <p14:tracePt t="19894" x="5919788" y="857250"/>
          <p14:tracePt t="19911" x="5911850" y="857250"/>
          <p14:tracePt t="19930" x="5902325" y="857250"/>
          <p14:tracePt t="19981" x="5902325" y="847725"/>
          <p14:tracePt t="20414" x="5902325" y="839788"/>
          <p14:tracePt t="20427" x="5919788" y="839788"/>
          <p14:tracePt t="20439" x="5973763" y="830263"/>
          <p14:tracePt t="20452" x="6062663" y="830263"/>
          <p14:tracePt t="20465" x="6180138" y="830263"/>
          <p14:tracePt t="20478" x="6276975" y="830263"/>
          <p14:tracePt t="20493" x="6357938" y="830263"/>
          <p14:tracePt t="20509" x="6384925" y="830263"/>
          <p14:tracePt t="20526" x="6402388" y="830263"/>
          <p14:tracePt t="20543" x="6411913" y="830263"/>
          <p14:tracePt t="20566" x="6419850" y="830263"/>
          <p14:tracePt t="21393" x="6438900" y="830263"/>
          <p14:tracePt t="21406" x="6446838" y="830263"/>
          <p14:tracePt t="21419" x="6456363" y="830263"/>
          <p14:tracePt t="21431" x="6473825" y="830263"/>
          <p14:tracePt t="21444" x="6500813" y="830263"/>
          <p14:tracePt t="21458" x="6518275" y="830263"/>
          <p14:tracePt t="21474" x="6527800" y="830263"/>
          <p14:tracePt t="21491" x="6537325" y="830263"/>
          <p14:tracePt t="21533" x="6545263" y="830263"/>
          <p14:tracePt t="21571" x="6527800" y="839788"/>
          <p14:tracePt t="21584" x="6402388" y="874713"/>
          <p14:tracePt t="21597" x="6081713" y="973138"/>
          <p14:tracePt t="21610" x="5688013" y="1062038"/>
          <p14:tracePt t="21624" x="5348288" y="1125538"/>
          <p14:tracePt t="21641" x="5224463" y="1125538"/>
          <p14:tracePt t="21657" x="5160963" y="1125538"/>
          <p14:tracePt t="21674" x="5062538" y="1125538"/>
          <p14:tracePt t="21690" x="5037138" y="1108075"/>
          <p14:tracePt t="21707" x="5010150" y="1098550"/>
          <p14:tracePt t="21724" x="5000625" y="1089025"/>
          <p14:tracePt t="21762" x="5000625" y="1081088"/>
          <p14:tracePt t="21825" x="5018088" y="1071563"/>
          <p14:tracePt t="21838" x="5081588" y="1071563"/>
          <p14:tracePt t="21851" x="5205413" y="1071563"/>
          <p14:tracePt t="21864" x="5367338" y="1071563"/>
          <p14:tracePt t="21876" x="5572125" y="1071563"/>
          <p14:tracePt t="21890" x="5688013" y="1089025"/>
          <p14:tracePt t="21907" x="5803900" y="1116013"/>
          <p14:tracePt t="21923" x="5875338" y="1133475"/>
          <p14:tracePt t="21940" x="5973763" y="1179513"/>
          <p14:tracePt t="21957" x="5991225" y="1196975"/>
          <p14:tracePt t="21973" x="6018213" y="1196975"/>
          <p14:tracePt t="21991" x="6018213" y="1204913"/>
          <p14:tracePt t="22006" x="6027738" y="1204913"/>
          <p14:tracePt t="22614" x="6037263" y="1204913"/>
          <p14:tracePt t="22627" x="6054725" y="1204913"/>
          <p14:tracePt t="22639" x="6188075" y="1196975"/>
          <p14:tracePt t="22652" x="6670675" y="1125538"/>
          <p14:tracePt t="22665" x="7358063" y="1009650"/>
          <p14:tracePt t="22678" x="7929563" y="973138"/>
          <p14:tracePt t="22690" x="8153400" y="973138"/>
          <p14:tracePt t="22705" x="8286750" y="973138"/>
          <p14:tracePt t="22722" x="8402638" y="1009650"/>
          <p14:tracePt t="22739" x="8474075" y="1044575"/>
          <p14:tracePt t="22755" x="8562975" y="1108075"/>
          <p14:tracePt t="22772" x="8582025" y="1125538"/>
          <p14:tracePt t="22788" x="8599488" y="1143000"/>
          <p14:tracePt t="22805" x="8616950" y="1169988"/>
          <p14:tracePt t="22822" x="8626475" y="1179513"/>
          <p14:tracePt t="22838" x="8643938" y="1196975"/>
          <p14:tracePt t="22855" x="8697913" y="1231900"/>
          <p14:tracePt t="22871" x="8724900" y="1258888"/>
          <p14:tracePt t="22888" x="8777288" y="1285875"/>
          <p14:tracePt t="22905" x="8867775" y="1312863"/>
          <p14:tracePt t="22921" x="9126538" y="1322388"/>
          <p14:tracePt t="22938" x="9323388" y="1276350"/>
          <p14:tracePt t="22955" x="9456738" y="1241425"/>
          <p14:tracePt t="22971" x="9644063" y="1160463"/>
          <p14:tracePt t="22988" x="9705975" y="1133475"/>
          <p14:tracePt t="23005" x="9742488" y="1108075"/>
          <p14:tracePt t="23021" x="9769475" y="1089025"/>
          <p14:tracePt t="23046" x="9769475" y="1081088"/>
          <p14:tracePt t="23071" x="9777413" y="1081088"/>
          <p14:tracePt t="23096" x="9777413" y="1062038"/>
          <p14:tracePt t="23109" x="9759950" y="1044575"/>
          <p14:tracePt t="23122" x="9725025" y="1000125"/>
          <p14:tracePt t="23135" x="9653588" y="946150"/>
          <p14:tracePt t="23147" x="9563100" y="893763"/>
          <p14:tracePt t="23160" x="9439275" y="839788"/>
          <p14:tracePt t="23176" x="9269413" y="803275"/>
          <p14:tracePt t="23188" x="9028113" y="776288"/>
          <p14:tracePt t="23204" x="8831263" y="776288"/>
          <p14:tracePt t="23221" x="8680450" y="776288"/>
          <p14:tracePt t="23238" x="8466138" y="874713"/>
          <p14:tracePt t="23254" x="8394700" y="938213"/>
          <p14:tracePt t="23271" x="8358188" y="990600"/>
          <p14:tracePt t="23288" x="8323263" y="1062038"/>
          <p14:tracePt t="23304" x="8313738" y="1116013"/>
          <p14:tracePt t="23321" x="8304213" y="1187450"/>
          <p14:tracePt t="23338" x="8304213" y="1339850"/>
          <p14:tracePt t="23354" x="8304213" y="1374775"/>
          <p14:tracePt t="23371" x="8313738" y="1411288"/>
          <p14:tracePt t="23387" x="8340725" y="1428750"/>
          <p14:tracePt t="23404" x="8491538" y="1490663"/>
          <p14:tracePt t="23420" x="8616950" y="1517650"/>
          <p14:tracePt t="23437" x="8804275" y="1536700"/>
          <p14:tracePt t="23454" x="9170988" y="1562100"/>
          <p14:tracePt t="23470" x="9277350" y="1562100"/>
          <p14:tracePt t="23487" x="9348788" y="1562100"/>
          <p14:tracePt t="23504" x="9439275" y="1554163"/>
          <p14:tracePt t="23520" x="9483725" y="1527175"/>
          <p14:tracePt t="23537" x="9518650" y="1500188"/>
          <p14:tracePt t="23554" x="9563100" y="1374775"/>
          <p14:tracePt t="23570" x="9572625" y="1339850"/>
          <p14:tracePt t="23587" x="9582150" y="1312863"/>
          <p14:tracePt t="23604" x="9563100" y="1258888"/>
          <p14:tracePt t="23620" x="9518650" y="1231900"/>
          <p14:tracePt t="23637" x="9447213" y="1196975"/>
          <p14:tracePt t="23653" x="9313863" y="1143000"/>
          <p14:tracePt t="23670" x="9063038" y="1081088"/>
          <p14:tracePt t="23687" x="8956675" y="1071563"/>
          <p14:tracePt t="23703" x="8848725" y="1071563"/>
          <p14:tracePt t="23720" x="8643938" y="1071563"/>
          <p14:tracePt t="23737" x="8537575" y="1116013"/>
          <p14:tracePt t="23753" x="8447088" y="1160463"/>
          <p14:tracePt t="23770" x="8304213" y="1276350"/>
          <p14:tracePt t="23786" x="8242300" y="1347788"/>
          <p14:tracePt t="23803" x="8188325" y="1419225"/>
          <p14:tracePt t="23820" x="8170863" y="1465263"/>
          <p14:tracePt t="23836" x="8143875" y="1527175"/>
          <p14:tracePt t="23853" x="8143875" y="1544638"/>
          <p14:tracePt t="23870" x="8143875" y="1562100"/>
          <p14:tracePt t="23886" x="8180388" y="1598613"/>
          <p14:tracePt t="23903" x="8232775" y="1625600"/>
          <p14:tracePt t="23920" x="8296275" y="1633538"/>
          <p14:tracePt t="23937" x="8474075" y="1660525"/>
          <p14:tracePt t="23953" x="8545513" y="1660525"/>
          <p14:tracePt t="23969" x="8609013" y="1660525"/>
          <p14:tracePt t="23986" x="8661400" y="1660525"/>
          <p14:tracePt t="24003" x="8688388" y="1652588"/>
          <p14:tracePt t="24019" x="8688388" y="1643063"/>
          <p14:tracePt t="24036" x="8697913" y="1643063"/>
          <p14:tracePt t="24088" x="8697913" y="1633538"/>
          <p14:tracePt t="24113" x="8680450" y="1616075"/>
          <p14:tracePt t="24126" x="8589963" y="1581150"/>
          <p14:tracePt t="24138" x="8439150" y="1527175"/>
          <p14:tracePt t="24152" x="8170863" y="1446213"/>
          <p14:tracePt t="24169" x="7920038" y="1357313"/>
          <p14:tracePt t="24186" x="7769225" y="1322388"/>
          <p14:tracePt t="24202" x="7608888" y="1312863"/>
          <p14:tracePt t="24219" x="7545388" y="1312863"/>
          <p14:tracePt t="24236" x="7473950" y="1312863"/>
          <p14:tracePt t="24253" x="7375525" y="1312863"/>
          <p14:tracePt t="24269" x="7323138" y="1312863"/>
          <p14:tracePt t="24285" x="7296150" y="1330325"/>
          <p14:tracePt t="24302" x="7259638" y="1330325"/>
          <p14:tracePt t="24319" x="7153275" y="1357313"/>
          <p14:tracePt t="24335" x="7081838" y="1366838"/>
          <p14:tracePt t="24352" x="6983413" y="1384300"/>
          <p14:tracePt t="24369" x="6759575" y="1411288"/>
          <p14:tracePt t="24385" x="6653213" y="1419225"/>
          <p14:tracePt t="24402" x="6537325" y="1419225"/>
          <p14:tracePt t="24419" x="6384925" y="1419225"/>
          <p14:tracePt t="24435" x="6323013" y="1419225"/>
          <p14:tracePt t="24452" x="6276975" y="1419225"/>
          <p14:tracePt t="24469" x="6205538" y="1438275"/>
          <p14:tracePt t="24485" x="6153150" y="1438275"/>
          <p14:tracePt t="24502" x="6089650" y="1465263"/>
          <p14:tracePt t="24519" x="6000750" y="1490663"/>
          <p14:tracePt t="24519" x="5911850" y="1527175"/>
          <p14:tracePt t="24535" x="5830888" y="1562100"/>
          <p14:tracePt t="24552" x="5759450" y="1608138"/>
          <p14:tracePt t="24568" x="5680075" y="1643063"/>
          <p14:tracePt t="24585" x="5545138" y="1704975"/>
          <p14:tracePt t="24602" x="5491163" y="1731963"/>
          <p14:tracePt t="24618" x="5446713" y="1751013"/>
          <p14:tracePt t="24635" x="5419725" y="1758950"/>
          <p14:tracePt t="24651" x="5402263" y="1768475"/>
          <p14:tracePt t="24685" x="5394325" y="1768475"/>
          <p14:tracePt t="24837" x="5394325" y="1776413"/>
          <p14:tracePt t="24850" x="5384800" y="1776413"/>
          <p14:tracePt t="24862" x="5375275" y="1785938"/>
          <p14:tracePt t="24875" x="5367338" y="1803400"/>
          <p14:tracePt t="24888" x="5357813" y="1812925"/>
          <p14:tracePt t="24902" x="5357813" y="1822450"/>
          <p14:tracePt t="24918" x="5348288" y="1822450"/>
          <p14:tracePt t="24935" x="5348288" y="1830388"/>
          <p14:tracePt t="24964" x="5348288" y="1839913"/>
          <p14:tracePt t="25778" x="5357813" y="1839913"/>
          <p14:tracePt t="25791" x="5367338" y="1839913"/>
          <p14:tracePt t="25803" x="5394325" y="1830388"/>
          <p14:tracePt t="25817" x="5402263" y="1822450"/>
          <p14:tracePt t="25833" x="5411788" y="1822450"/>
          <p14:tracePt t="25849" x="5446713" y="1812925"/>
          <p14:tracePt t="25867" x="5465763" y="1803400"/>
          <p14:tracePt t="25882" x="5473700" y="1803400"/>
          <p14:tracePt t="25899" x="5483225" y="1795463"/>
          <p14:tracePt t="25916" x="5491163" y="1785938"/>
          <p14:tracePt t="25932" x="5510213" y="1785938"/>
          <p14:tracePt t="25949" x="5518150" y="1785938"/>
          <p14:tracePt t="25966" x="5527675" y="1776413"/>
          <p14:tracePt t="25982" x="5545138" y="1768475"/>
          <p14:tracePt t="25999" x="5554663" y="1768475"/>
          <p14:tracePt t="26016" x="5572125" y="1758950"/>
          <p14:tracePt t="26033" x="5589588" y="1741488"/>
          <p14:tracePt t="26049" x="5599113" y="1731963"/>
          <p14:tracePt t="26065" x="5608638" y="1731963"/>
          <p14:tracePt t="26082" x="5616575" y="1714500"/>
          <p14:tracePt t="26099" x="5626100" y="1714500"/>
          <p14:tracePt t="26115" x="5634038" y="1714500"/>
          <p14:tracePt t="26134" x="5643563" y="1704975"/>
          <p14:tracePt t="26184" x="5653088" y="1704975"/>
          <p14:tracePt t="26197" x="5661025" y="1697038"/>
          <p14:tracePt t="26210" x="5680075" y="1697038"/>
          <p14:tracePt t="26223" x="5688013" y="1687513"/>
          <p14:tracePt t="26235" x="5705475" y="1679575"/>
          <p14:tracePt t="26248" x="5724525" y="1670050"/>
          <p14:tracePt t="26265" x="5732463" y="1670050"/>
          <p14:tracePt t="26282" x="5741988" y="1670050"/>
          <p14:tracePt t="26311" x="5751513" y="1670050"/>
          <p14:tracePt t="26324" x="5751513" y="1660525"/>
          <p14:tracePt t="26439" x="5759450" y="1652588"/>
          <p14:tracePt t="26502" x="5768975" y="1652588"/>
          <p14:tracePt t="26528" x="5776913" y="1652588"/>
          <p14:tracePt t="26986" x="5786438" y="1652588"/>
          <p14:tracePt t="27011" x="5803900" y="1652588"/>
          <p14:tracePt t="27024" x="5857875" y="1643063"/>
          <p14:tracePt t="27036" x="5938838" y="1633538"/>
          <p14:tracePt t="27049" x="6072188" y="1625600"/>
          <p14:tracePt t="27063" x="6205538" y="1608138"/>
          <p14:tracePt t="27080" x="6303963" y="1608138"/>
          <p14:tracePt t="27097" x="6367463" y="1608138"/>
          <p14:tracePt t="27113" x="6446838" y="1608138"/>
          <p14:tracePt t="27130" x="6483350" y="1608138"/>
          <p14:tracePt t="27147" x="6510338" y="1608138"/>
          <p14:tracePt t="27164" x="6572250" y="1608138"/>
          <p14:tracePt t="27180" x="6589713" y="1608138"/>
          <p14:tracePt t="27197" x="6599238" y="1608138"/>
          <p14:tracePt t="27213" x="6626225" y="1608138"/>
          <p14:tracePt t="27230" x="6634163" y="1608138"/>
          <p14:tracePt t="27252" x="6643688" y="1608138"/>
          <p14:tracePt t="27265" x="6653213" y="1608138"/>
          <p14:tracePt t="27291" x="6661150" y="1616075"/>
          <p14:tracePt t="27303" x="6661150" y="1625600"/>
          <p14:tracePt t="27316" x="6680200" y="1633538"/>
          <p14:tracePt t="27330" x="6688138" y="1660525"/>
          <p14:tracePt t="27346" x="6705600" y="1679575"/>
          <p14:tracePt t="27363" x="6724650" y="1697038"/>
          <p14:tracePt t="27380" x="6769100" y="1751013"/>
          <p14:tracePt t="27396" x="6796088" y="1758950"/>
          <p14:tracePt t="27413" x="6823075" y="1776413"/>
          <p14:tracePt t="27430" x="6840538" y="1795463"/>
          <p14:tracePt t="27455" x="6848475" y="1795463"/>
          <p14:tracePt t="27468" x="6848475" y="1803400"/>
          <p14:tracePt t="27494" x="6858000" y="1803400"/>
          <p14:tracePt t="27596" x="6858000" y="1812925"/>
          <p14:tracePt t="27608" x="6858000" y="1822450"/>
          <p14:tracePt t="27621" x="6840538" y="1830388"/>
          <p14:tracePt t="27634" x="6831013" y="1839913"/>
          <p14:tracePt t="27646" x="6823075" y="1839913"/>
          <p14:tracePt t="27662" x="6823075" y="1847850"/>
          <p14:tracePt t="27679" x="6813550" y="1847850"/>
          <p14:tracePt t="27888" x="6840538" y="1857375"/>
          <p14:tracePt t="27901" x="6867525" y="1857375"/>
          <p14:tracePt t="27913" x="6911975" y="1866900"/>
          <p14:tracePt t="27926" x="6946900" y="1874838"/>
          <p14:tracePt t="27939" x="6983413" y="1874838"/>
          <p14:tracePt t="27951" x="7010400" y="1874838"/>
          <p14:tracePt t="27964" x="7027863" y="1874838"/>
          <p14:tracePt t="27978" x="7045325" y="1874838"/>
          <p14:tracePt t="27995" x="7062788" y="1874838"/>
          <p14:tracePt t="28012" x="7072313" y="1874838"/>
          <p14:tracePt t="28028" x="7099300" y="1874838"/>
          <p14:tracePt t="28065" x="7108825" y="1874838"/>
          <p14:tracePt t="28371" x="7081838" y="1874838"/>
          <p14:tracePt t="28384" x="7045325" y="1874838"/>
          <p14:tracePt t="28397" x="6946900" y="1866900"/>
          <p14:tracePt t="28411" x="6823075" y="1847850"/>
          <p14:tracePt t="28428" x="6697663" y="1822450"/>
          <p14:tracePt t="28444" x="6616700" y="1812925"/>
          <p14:tracePt t="28461" x="6562725" y="1803400"/>
          <p14:tracePt t="28485" x="6554788" y="1803400"/>
          <p14:tracePt t="28511" x="6545263" y="1803400"/>
          <p14:tracePt t="28791" x="6545263" y="1795463"/>
          <p14:tracePt t="28867" x="6545263" y="1785938"/>
          <p14:tracePt t="28880" x="6527800" y="1776413"/>
          <p14:tracePt t="28893" x="6483350" y="1751013"/>
          <p14:tracePt t="28905" x="6438900" y="1724025"/>
          <p14:tracePt t="28918" x="6367463" y="1687513"/>
          <p14:tracePt t="28931" x="6296025" y="1670050"/>
          <p14:tracePt t="28944" x="6259513" y="1652588"/>
          <p14:tracePt t="28960" x="6242050" y="1643063"/>
          <p14:tracePt t="28977" x="6224588" y="1643063"/>
          <p14:tracePt t="29020" x="6215063" y="1643063"/>
          <p14:tracePt t="29045" x="6205538" y="1643063"/>
          <p14:tracePt t="29210" x="6205538" y="1633538"/>
          <p14:tracePt t="29300" x="6205538" y="1625600"/>
          <p14:tracePt t="29312" x="6232525" y="1616075"/>
          <p14:tracePt t="29325" x="6286500" y="1598613"/>
          <p14:tracePt t="29337" x="6348413" y="1581150"/>
          <p14:tracePt t="29351" x="6419850" y="1562100"/>
          <p14:tracePt t="29363" x="6491288" y="1544638"/>
          <p14:tracePt t="29376" x="6518275" y="1536700"/>
          <p14:tracePt t="29392" x="6545263" y="1536700"/>
          <p14:tracePt t="29409" x="6562725" y="1536700"/>
          <p14:tracePt t="29426" x="6589713" y="1536700"/>
          <p14:tracePt t="29442" x="6608763" y="1536700"/>
          <p14:tracePt t="29465" x="6626225" y="1536700"/>
          <p14:tracePt t="29490" x="6634163" y="1536700"/>
          <p14:tracePt t="29515" x="6643688" y="1536700"/>
          <p14:tracePt t="29553" x="6653213" y="1536700"/>
          <p14:tracePt t="29566" x="6661150" y="1536700"/>
          <p14:tracePt t="29579" x="6680200" y="1536700"/>
          <p14:tracePt t="29604" x="6688138" y="1536700"/>
          <p14:tracePt t="29617" x="6697663" y="1536700"/>
          <p14:tracePt t="29630" x="6705600" y="1536700"/>
          <p14:tracePt t="29656" x="6715125" y="1536700"/>
          <p14:tracePt t="29782" x="6724650" y="1536700"/>
          <p14:tracePt t="29795" x="6724650" y="1544638"/>
          <p14:tracePt t="29833" x="6724650" y="1554163"/>
          <p14:tracePt t="30126" x="6724650" y="1562100"/>
          <p14:tracePt t="30139" x="6732588" y="1562100"/>
          <p14:tracePt t="30164" x="6742113" y="1581150"/>
          <p14:tracePt t="30177" x="6769100" y="1589088"/>
          <p14:tracePt t="30190" x="6777038" y="1608138"/>
          <p14:tracePt t="30202" x="6796088" y="1616075"/>
          <p14:tracePt t="30215" x="6813550" y="1625600"/>
          <p14:tracePt t="30228" x="6823075" y="1633538"/>
          <p14:tracePt t="30241" x="6831013" y="1633538"/>
          <p14:tracePt t="30257" x="6831013" y="1643063"/>
          <p14:tracePt t="30274" x="6848475" y="1643063"/>
          <p14:tracePt t="30291" x="6867525" y="1643063"/>
          <p14:tracePt t="30307" x="6894513" y="1643063"/>
          <p14:tracePt t="30324" x="6911975" y="1643063"/>
          <p14:tracePt t="30341" x="6919913" y="1643063"/>
          <p14:tracePt t="30357" x="6946900" y="1643063"/>
          <p14:tracePt t="30374" x="6956425" y="1643063"/>
          <p14:tracePt t="30390" x="6965950" y="1643063"/>
          <p14:tracePt t="30407" x="6973888" y="1643063"/>
          <p14:tracePt t="30424" x="6991350" y="1643063"/>
          <p14:tracePt t="30443" x="7000875" y="1643063"/>
          <p14:tracePt t="30469" x="7010400" y="1643063"/>
          <p14:tracePt t="30481" x="7018338" y="1643063"/>
          <p14:tracePt t="30494" x="7027863" y="1643063"/>
          <p14:tracePt t="30520" x="7037388" y="1643063"/>
          <p14:tracePt t="30533" x="7045325" y="1643063"/>
          <p14:tracePt t="30545" x="7054850" y="1643063"/>
          <p14:tracePt t="30558" x="7072313" y="1643063"/>
          <p14:tracePt t="30573" x="7081838" y="1643063"/>
          <p14:tracePt t="30590" x="7099300" y="1643063"/>
          <p14:tracePt t="30607" x="7116763" y="1643063"/>
          <p14:tracePt t="30623" x="7134225" y="1643063"/>
          <p14:tracePt t="30640" x="7153275" y="1643063"/>
          <p14:tracePt t="31881" x="7143750" y="1643063"/>
          <p14:tracePt t="31894" x="7108825" y="1660525"/>
          <p14:tracePt t="31907" x="7062788" y="1670050"/>
          <p14:tracePt t="31921" x="6973888" y="1704975"/>
          <p14:tracePt t="31938" x="6840538" y="1768475"/>
          <p14:tracePt t="31954" x="6680200" y="1830388"/>
          <p14:tracePt t="31971" x="6411913" y="1919288"/>
          <p14:tracePt t="31987" x="6330950" y="1946275"/>
          <p14:tracePt t="32004" x="6296025" y="1965325"/>
          <p14:tracePt t="32021" x="6259513" y="1982788"/>
          <p14:tracePt t="32046" x="6251575" y="1982788"/>
          <p14:tracePt t="32224" x="6276975" y="1982788"/>
          <p14:tracePt t="32237" x="6313488" y="1982788"/>
          <p14:tracePt t="32250" x="6384925" y="1973263"/>
          <p14:tracePt t="32262" x="6456363" y="1946275"/>
          <p14:tracePt t="32275" x="6545263" y="1928813"/>
          <p14:tracePt t="32288" x="6634163" y="1919288"/>
          <p14:tracePt t="32303" x="6705600" y="1901825"/>
          <p14:tracePt t="32320" x="6732588" y="1901825"/>
          <p14:tracePt t="32337" x="6759575" y="1893888"/>
          <p14:tracePt t="32353" x="6796088" y="1884363"/>
          <p14:tracePt t="32370" x="6804025" y="1884363"/>
          <p14:tracePt t="32387" x="6823075" y="1884363"/>
          <p14:tracePt t="32403" x="6867525" y="1874838"/>
          <p14:tracePt t="32420" x="6894513" y="1866900"/>
          <p14:tracePt t="32436" x="6911975" y="1866900"/>
          <p14:tracePt t="32454" x="6983413" y="1866900"/>
          <p14:tracePt t="32470" x="7037388" y="1866900"/>
          <p14:tracePt t="32487" x="7089775" y="1866900"/>
          <p14:tracePt t="32503" x="7116763" y="1866900"/>
          <p14:tracePt t="32504" x="7143750" y="1866900"/>
          <p14:tracePt t="32520" x="7161213" y="1866900"/>
          <p14:tracePt t="32537" x="7180263" y="1866900"/>
          <p14:tracePt t="32553" x="7197725" y="1866900"/>
          <p14:tracePt t="32570" x="7277100" y="1866900"/>
          <p14:tracePt t="32586" x="7340600" y="1874838"/>
          <p14:tracePt t="32603" x="7419975" y="1928813"/>
          <p14:tracePt t="32620" x="7599363" y="2108200"/>
          <p14:tracePt t="32636" x="7670800" y="2170113"/>
          <p14:tracePt t="32653" x="7715250" y="2197100"/>
          <p14:tracePt t="32669" x="7732713" y="2214563"/>
          <p14:tracePt t="32720" x="7742238" y="2214563"/>
          <p14:tracePt t="32860" x="7724775" y="2214563"/>
          <p14:tracePt t="32872" x="7715250" y="2214563"/>
          <p14:tracePt t="32885" x="7705725" y="2214563"/>
          <p14:tracePt t="32898" x="7680325" y="2205038"/>
          <p14:tracePt t="32911" x="7670800" y="2197100"/>
          <p14:tracePt t="32923" x="7643813" y="2170113"/>
          <p14:tracePt t="32937" x="7634288" y="2152650"/>
          <p14:tracePt t="32952" x="7616825" y="2133600"/>
          <p14:tracePt t="32969" x="7616825" y="2125663"/>
          <p14:tracePt t="32985" x="7616825" y="2116138"/>
          <p14:tracePt t="33002" x="7616825" y="2108200"/>
          <p14:tracePt t="33019" x="7616825" y="2098675"/>
          <p14:tracePt t="33038" x="7616825" y="2089150"/>
          <p14:tracePt t="33052" x="7616825" y="2081213"/>
          <p14:tracePt t="33076" x="7616825" y="2071688"/>
          <p14:tracePt t="33127" x="7616825" y="2062163"/>
          <p14:tracePt t="33547" x="7626350" y="2062163"/>
          <p14:tracePt t="33559" x="7643813" y="2054225"/>
          <p14:tracePt t="33572" x="7688263" y="2054225"/>
          <p14:tracePt t="33585" x="7732713" y="2044700"/>
          <p14:tracePt t="33601" x="7786688" y="2036763"/>
          <p14:tracePt t="33618" x="7848600" y="2036763"/>
          <p14:tracePt t="33634" x="7875588" y="2036763"/>
          <p14:tracePt t="33651" x="7912100" y="2027238"/>
          <p14:tracePt t="33673" x="7920038" y="2027238"/>
          <p14:tracePt t="33700" x="7929563" y="2027238"/>
          <p14:tracePt t="33712" x="7939088" y="2017713"/>
          <p14:tracePt t="33737" x="7947025" y="2017713"/>
          <p14:tracePt t="33762" x="7956550" y="2017713"/>
          <p14:tracePt t="33788" x="7966075" y="2017713"/>
          <p14:tracePt t="33813" x="7974013" y="2017713"/>
          <p14:tracePt t="33851" x="7983538" y="2017713"/>
          <p14:tracePt t="33877" x="7991475" y="2017713"/>
          <p14:tracePt t="33890" x="8001000" y="2017713"/>
          <p14:tracePt t="33902" x="8010525" y="2017713"/>
          <p14:tracePt t="33915" x="8018463" y="2009775"/>
          <p14:tracePt t="33928" x="8045450" y="2009775"/>
          <p14:tracePt t="33940" x="8062913" y="2009775"/>
          <p14:tracePt t="33953" x="8116888" y="2009775"/>
          <p14:tracePt t="33967" x="8153400" y="2009775"/>
          <p14:tracePt t="33983" x="8188325" y="2009775"/>
          <p14:tracePt t="34000" x="8215313" y="2009775"/>
          <p14:tracePt t="34017" x="8259763" y="2009775"/>
          <p14:tracePt t="34033" x="8277225" y="2009775"/>
          <p14:tracePt t="34054" x="8286750" y="2009775"/>
          <p14:tracePt t="34093" x="8296275" y="2009775"/>
          <p14:tracePt t="34118" x="8304213" y="2009775"/>
          <p14:tracePt t="36878" x="8323263" y="2000250"/>
          <p14:tracePt t="36891" x="8348663" y="1982788"/>
          <p14:tracePt t="36904" x="8412163" y="1946275"/>
          <p14:tracePt t="36916" x="8466138" y="1919288"/>
          <p14:tracePt t="36929" x="8510588" y="1884363"/>
          <p14:tracePt t="36944" x="8537575" y="1857375"/>
          <p14:tracePt t="36961" x="8555038" y="1847850"/>
          <p14:tracePt t="36980" x="8555038" y="1839913"/>
          <p14:tracePt t="37005" x="8562975" y="1839913"/>
          <p14:tracePt t="37018" x="8562975" y="1822450"/>
          <p14:tracePt t="37030" x="8562975" y="1812925"/>
          <p14:tracePt t="37044" x="8562975" y="1803400"/>
          <p14:tracePt t="37061" x="8562975" y="1785938"/>
          <p14:tracePt t="37078" x="8562975" y="1768475"/>
          <p14:tracePt t="37095" x="8555038" y="1704975"/>
          <p14:tracePt t="37111" x="8537575" y="1660525"/>
          <p14:tracePt t="37128" x="8501063" y="1608138"/>
          <p14:tracePt t="37144" x="8456613" y="1554163"/>
          <p14:tracePt t="37161" x="8429625" y="1544638"/>
          <p14:tracePt t="37178" x="8385175" y="1536700"/>
          <p14:tracePt t="37194" x="8358188" y="1536700"/>
          <p14:tracePt t="37211" x="8269288" y="1544638"/>
          <p14:tracePt t="37227" x="8205788" y="1598613"/>
          <p14:tracePt t="37244" x="8161338" y="1643063"/>
          <p14:tracePt t="37261" x="8072438" y="1741488"/>
          <p14:tracePt t="37278" x="8045450" y="1785938"/>
          <p14:tracePt t="37294" x="8018463" y="1847850"/>
          <p14:tracePt t="37311" x="8010525" y="1965325"/>
          <p14:tracePt t="37327" x="8010525" y="2000250"/>
          <p14:tracePt t="37344" x="8010525" y="2027238"/>
          <p14:tracePt t="37361" x="8037513" y="2071688"/>
          <p14:tracePt t="37377" x="8081963" y="2108200"/>
          <p14:tracePt t="37394" x="8134350" y="2133600"/>
          <p14:tracePt t="37410" x="8205788" y="2170113"/>
          <p14:tracePt t="37427" x="8358188" y="2224088"/>
          <p14:tracePt t="37444" x="8447088" y="2232025"/>
          <p14:tracePt t="37460" x="8510588" y="2241550"/>
          <p14:tracePt t="37477" x="8582025" y="2251075"/>
          <p14:tracePt t="37493" x="8609013" y="2251075"/>
          <p14:tracePt t="37510" x="8626475" y="2232025"/>
          <p14:tracePt t="37527" x="8661400" y="2197100"/>
          <p14:tracePt t="37543" x="8670925" y="2179638"/>
          <p14:tracePt t="37560" x="8680450" y="2125663"/>
          <p14:tracePt t="37577" x="8697913" y="1938338"/>
          <p14:tracePt t="37593" x="8697913" y="1866900"/>
          <p14:tracePt t="37610" x="8680450" y="1803400"/>
          <p14:tracePt t="37627" x="8643938" y="1731963"/>
          <p14:tracePt t="37643" x="8582025" y="1616075"/>
          <p14:tracePt t="37660" x="8562975" y="1571625"/>
          <p14:tracePt t="37676" x="8545513" y="1544638"/>
          <p14:tracePt t="37693" x="8501063" y="1517650"/>
          <p14:tracePt t="37710" x="8483600" y="1509713"/>
          <p14:tracePt t="37726" x="8456613" y="1509713"/>
          <p14:tracePt t="37743" x="8375650" y="1500188"/>
          <p14:tracePt t="37760" x="8331200" y="1500188"/>
          <p14:tracePt t="37776" x="8296275" y="1517650"/>
          <p14:tracePt t="37793" x="8251825" y="1554163"/>
          <p14:tracePt t="37810" x="8232775" y="1571625"/>
          <p14:tracePt t="37826" x="8215313" y="1598613"/>
          <p14:tracePt t="37843" x="8180388" y="1670050"/>
          <p14:tracePt t="37860" x="8161338" y="1724025"/>
          <p14:tracePt t="37876" x="8153400" y="1785938"/>
          <p14:tracePt t="37893" x="8143875" y="1847850"/>
          <p14:tracePt t="37909" x="8143875" y="1938338"/>
          <p14:tracePt t="37926" x="8153400" y="1973263"/>
          <p14:tracePt t="37943" x="8180388" y="1990725"/>
          <p14:tracePt t="37959" x="8215313" y="2027238"/>
          <p14:tracePt t="37976" x="8251825" y="2044700"/>
          <p14:tracePt t="37993" x="8269288" y="2044700"/>
          <p14:tracePt t="38009" x="8313738" y="2062163"/>
          <p14:tracePt t="38026" x="8340725" y="2062163"/>
          <p14:tracePt t="38042" x="8358188" y="2062163"/>
          <p14:tracePt t="38060" x="8412163" y="2062163"/>
          <p14:tracePt t="38076" x="8429625" y="2062163"/>
          <p14:tracePt t="38092" x="8456613" y="2062163"/>
          <p14:tracePt t="38109" x="8466138" y="2062163"/>
          <p14:tracePt t="38126" x="8483600" y="2044700"/>
          <p14:tracePt t="38143" x="8483600" y="2036763"/>
          <p14:tracePt t="38159" x="8483600" y="2027238"/>
          <p14:tracePt t="38176" x="8491538" y="2027238"/>
          <p14:tracePt t="41429" x="8491538" y="2017713"/>
          <p14:tracePt t="41900" x="8466138" y="2000250"/>
          <p14:tracePt t="41912" x="8402638" y="1973263"/>
          <p14:tracePt t="41925" x="8323263" y="1938338"/>
          <p14:tracePt t="41938" x="8224838" y="1893888"/>
          <p14:tracePt t="41952" x="8126413" y="1866900"/>
          <p14:tracePt t="41968" x="8062913" y="1839913"/>
          <p14:tracePt t="41985" x="8010525" y="1822450"/>
          <p14:tracePt t="42002" x="7912100" y="1785938"/>
          <p14:tracePt t="42018" x="7858125" y="1768475"/>
          <p14:tracePt t="42035" x="7823200" y="1751013"/>
          <p14:tracePt t="42052" x="7715250" y="1714500"/>
          <p14:tracePt t="42068" x="7661275" y="1697038"/>
          <p14:tracePt t="42085" x="7599363" y="1679575"/>
          <p14:tracePt t="42101" x="7554913" y="1670050"/>
          <p14:tracePt t="42102" x="7500938" y="1652588"/>
          <p14:tracePt t="42118" x="7446963" y="1633538"/>
          <p14:tracePt t="42135" x="7412038" y="1616075"/>
          <p14:tracePt t="42151" x="7358063" y="1616075"/>
          <p14:tracePt t="42168" x="7313613" y="1598613"/>
          <p14:tracePt t="42185" x="7304088" y="1589088"/>
          <p14:tracePt t="42201" x="7296150" y="1589088"/>
          <p14:tracePt t="42218" x="7286625" y="1589088"/>
          <p14:tracePt t="42243" x="7277100" y="1589088"/>
          <p14:tracePt t="42255" x="7269163" y="1589088"/>
          <p14:tracePt t="42268" x="7259638" y="1589088"/>
          <p14:tracePt t="42284" x="7242175" y="1589088"/>
          <p14:tracePt t="42301" x="7224713" y="1589088"/>
          <p14:tracePt t="42318" x="7205663" y="1589088"/>
          <p14:tracePt t="42334" x="7188200" y="1589088"/>
          <p14:tracePt t="42351" x="7180263" y="1589088"/>
          <p14:tracePt t="42408" x="7180263" y="1581150"/>
          <p14:tracePt t="42955" x="7197725" y="1581150"/>
          <p14:tracePt t="42967" x="7242175" y="1581150"/>
          <p14:tracePt t="42980" x="7331075" y="1608138"/>
          <p14:tracePt t="42993" x="7491413" y="1660525"/>
          <p14:tracePt t="43006" x="7643813" y="1704975"/>
          <p14:tracePt t="43018" x="7759700" y="1731963"/>
          <p14:tracePt t="43033" x="7823200" y="1751013"/>
          <p14:tracePt t="43050" x="7875588" y="1758950"/>
          <p14:tracePt t="43066" x="7912100" y="1776413"/>
          <p14:tracePt t="43083" x="8010525" y="1795463"/>
          <p14:tracePt t="43099" x="8054975" y="1803400"/>
          <p14:tracePt t="43116" x="8089900" y="1812925"/>
          <p14:tracePt t="43133" x="8153400" y="1812925"/>
          <p14:tracePt t="43150" x="8188325" y="1822450"/>
          <p14:tracePt t="43166" x="8215313" y="1822450"/>
          <p14:tracePt t="43183" x="8277225" y="1839913"/>
          <p14:tracePt t="43199" x="8304213" y="1839913"/>
          <p14:tracePt t="43216" x="8340725" y="1847850"/>
          <p14:tracePt t="43232" x="8375650" y="1847850"/>
          <p14:tracePt t="43249" x="8394700" y="1847850"/>
          <p14:tracePt t="43285" x="8402638" y="1847850"/>
          <p14:tracePt t="43616" x="8412163" y="1847850"/>
          <p14:tracePt t="43628" x="8429625" y="1847850"/>
          <p14:tracePt t="43641" x="8447088" y="1847850"/>
          <p14:tracePt t="43654" x="8483600" y="1847850"/>
          <p14:tracePt t="43666" x="8528050" y="1839913"/>
          <p14:tracePt t="43682" x="8582025" y="1822450"/>
          <p14:tracePt t="43698" x="8609013" y="1812925"/>
          <p14:tracePt t="43717" x="8616950" y="1812925"/>
          <p14:tracePt t="43731" x="8626475" y="1812925"/>
          <p14:tracePt t="43748" x="8626475" y="1795463"/>
          <p14:tracePt t="43765" x="8626475" y="1776413"/>
          <p14:tracePt t="43782" x="8609013" y="1652588"/>
          <p14:tracePt t="43798" x="8582025" y="1589088"/>
          <p14:tracePt t="43815" x="8545513" y="1544638"/>
          <p14:tracePt t="43832" x="8491538" y="1490663"/>
          <p14:tracePt t="43848" x="8456613" y="1482725"/>
          <p14:tracePt t="43865" x="8402638" y="1465263"/>
          <p14:tracePt t="43881" x="8340725" y="1455738"/>
          <p14:tracePt t="43898" x="8224838" y="1446213"/>
          <p14:tracePt t="43915" x="8188325" y="1446213"/>
          <p14:tracePt t="43931" x="8134350" y="1446213"/>
          <p14:tracePt t="43948" x="8099425" y="1438275"/>
          <p14:tracePt t="43964" x="8081963" y="1438275"/>
          <p14:tracePt t="43981" x="8054975" y="1438275"/>
          <p14:tracePt t="43998" x="7991475" y="1438275"/>
          <p14:tracePt t="44014" x="7947025" y="1438275"/>
          <p14:tracePt t="44031" x="7902575" y="1438275"/>
          <p14:tracePt t="44048" x="7777163" y="1438275"/>
          <p14:tracePt t="44065" x="7680325" y="1438275"/>
          <p14:tracePt t="44081" x="7599363" y="1438275"/>
          <p14:tracePt t="44098" x="7439025" y="1438275"/>
          <p14:tracePt t="44114" x="7375525" y="1438275"/>
          <p14:tracePt t="44131" x="7313613" y="1446213"/>
          <p14:tracePt t="44147" x="7259638" y="1455738"/>
          <p14:tracePt t="44164" x="7188200" y="1455738"/>
          <p14:tracePt t="44181" x="7180263" y="1465263"/>
          <p14:tracePt t="44197" x="7170738" y="1465263"/>
          <p14:tracePt t="44214" x="7161213" y="1465263"/>
          <p14:tracePt t="45281" x="7188200" y="1465263"/>
          <p14:tracePt t="45296" x="7224713" y="1465263"/>
          <p14:tracePt t="45307" x="7286625" y="1465263"/>
          <p14:tracePt t="45319" x="7348538" y="1473200"/>
          <p14:tracePt t="45332" x="7385050" y="1473200"/>
          <p14:tracePt t="45346" x="7412038" y="1473200"/>
          <p14:tracePt t="45362" x="7419975" y="1473200"/>
          <p14:tracePt t="45378" x="7429500" y="1473200"/>
          <p14:tracePt t="45396" x="7439025" y="1473200"/>
          <p14:tracePt t="45412" x="7446963" y="1473200"/>
          <p14:tracePt t="45434" x="7456488" y="1473200"/>
          <p14:tracePt t="45447" x="7473950" y="1473200"/>
          <p14:tracePt t="45472" x="7483475" y="1473200"/>
          <p14:tracePt t="45484" x="7491413" y="1473200"/>
          <p14:tracePt t="45497" x="7500938" y="1473200"/>
          <p14:tracePt t="45511" x="7510463" y="1473200"/>
          <p14:tracePt t="45561" x="7518400" y="1473200"/>
          <p14:tracePt t="46057" x="7491413" y="1473200"/>
          <p14:tracePt t="46070" x="7456488" y="1473200"/>
          <p14:tracePt t="46083" x="7394575" y="1473200"/>
          <p14:tracePt t="46096" x="7358063" y="1473200"/>
          <p14:tracePt t="46110" x="7313613" y="1473200"/>
          <p14:tracePt t="46127" x="7304088" y="1473200"/>
          <p14:tracePt t="46144" x="7296150" y="1473200"/>
          <p14:tracePt t="46160" x="7286625" y="1473200"/>
          <p14:tracePt t="46197" x="7277100" y="1473200"/>
          <p14:tracePt t="46808" x="7296150" y="1473200"/>
          <p14:tracePt t="46821" x="7385050" y="1473200"/>
          <p14:tracePt t="46833" x="7688263" y="1500188"/>
          <p14:tracePt t="46846" x="8188325" y="1517650"/>
          <p14:tracePt t="46859" x="8688388" y="1571625"/>
          <p14:tracePt t="46875" x="8902700" y="1598613"/>
          <p14:tracePt t="46892" x="9010650" y="1625600"/>
          <p14:tracePt t="46909" x="9126538" y="1652588"/>
          <p14:tracePt t="46925" x="9153525" y="1652588"/>
          <p14:tracePt t="46942" x="9170988" y="1652588"/>
          <p14:tracePt t="47151" x="9180513" y="1652588"/>
          <p14:tracePt t="47164" x="9197975" y="1652588"/>
          <p14:tracePt t="47176" x="9259888" y="1643063"/>
          <p14:tracePt t="47189" x="9375775" y="1616075"/>
          <p14:tracePt t="47202" x="9545638" y="1589088"/>
          <p14:tracePt t="47215" x="9732963" y="1571625"/>
          <p14:tracePt t="47227" x="9848850" y="1554163"/>
          <p14:tracePt t="47242" x="9929813" y="1554163"/>
          <p14:tracePt t="47258" x="9974263" y="1554163"/>
          <p14:tracePt t="47275" x="10001250" y="1554163"/>
          <p14:tracePt t="47291" x="10045700" y="1554163"/>
          <p14:tracePt t="47308" x="10055225" y="1554163"/>
          <p14:tracePt t="47325" x="10063163" y="1554163"/>
          <p14:tracePt t="47380" x="10072688" y="1554163"/>
          <p14:tracePt t="48855" x="10063163" y="1554163"/>
          <p14:tracePt t="48868" x="10028238" y="1554163"/>
          <p14:tracePt t="48880" x="9920288" y="1554163"/>
          <p14:tracePt t="48893" x="9742488" y="1554163"/>
          <p14:tracePt t="48906" x="9412288" y="1554163"/>
          <p14:tracePt t="48922" x="9117013" y="1554163"/>
          <p14:tracePt t="48938" x="8966200" y="1554163"/>
          <p14:tracePt t="48955" x="8831263" y="1554163"/>
          <p14:tracePt t="48971" x="8616950" y="1571625"/>
          <p14:tracePt t="48988" x="8501063" y="1598613"/>
          <p14:tracePt t="49005" x="8375650" y="1625600"/>
          <p14:tracePt t="49021" x="8116888" y="1687513"/>
          <p14:tracePt t="49038" x="8018463" y="1704975"/>
          <p14:tracePt t="49055" x="7929563" y="1741488"/>
          <p14:tracePt t="49071" x="7742238" y="1785938"/>
          <p14:tracePt t="49088" x="7653338" y="1812925"/>
          <p14:tracePt t="49104" x="7589838" y="1822450"/>
          <p14:tracePt t="49122" x="7500938" y="1830388"/>
          <p14:tracePt t="49138" x="7446963" y="1839913"/>
          <p14:tracePt t="49154" x="7394575" y="1847850"/>
          <p14:tracePt t="49171" x="7331075" y="1847850"/>
          <p14:tracePt t="49188" x="7232650" y="1847850"/>
          <p14:tracePt t="49204" x="7197725" y="1847850"/>
          <p14:tracePt t="49221" x="7161213" y="1847850"/>
          <p14:tracePt t="49238" x="7108825" y="1847850"/>
          <p14:tracePt t="49255" x="7089775" y="1847850"/>
          <p14:tracePt t="49271" x="7062788" y="1847850"/>
          <p14:tracePt t="49288" x="7018338" y="1847850"/>
          <p14:tracePt t="49304" x="6991350" y="1847850"/>
          <p14:tracePt t="49321" x="6973888" y="1847850"/>
          <p14:tracePt t="49338" x="6919913" y="1839913"/>
          <p14:tracePt t="49354" x="6894513" y="1839913"/>
          <p14:tracePt t="49371" x="6867525" y="1830388"/>
          <p14:tracePt t="49388" x="6804025" y="1822450"/>
          <p14:tracePt t="49404" x="6751638" y="1803400"/>
          <p14:tracePt t="49421" x="6715125" y="1785938"/>
          <p14:tracePt t="49437" x="6680200" y="1768475"/>
          <p14:tracePt t="49454" x="6634163" y="1741488"/>
          <p14:tracePt t="49470" x="6626225" y="1731963"/>
          <p14:tracePt t="49487" x="6616700" y="1724025"/>
          <p14:tracePt t="49504" x="6608763" y="1714500"/>
          <p14:tracePt t="49528" x="6599238" y="1704975"/>
          <p14:tracePt t="49630" x="6608763" y="1704975"/>
          <p14:tracePt t="49642" x="6643688" y="1687513"/>
          <p14:tracePt t="49655" x="6742113" y="1679575"/>
          <p14:tracePt t="49668" x="6946900" y="1652588"/>
          <p14:tracePt t="49681" x="7348538" y="1633538"/>
          <p14:tracePt t="49693" x="7823200" y="1633538"/>
          <p14:tracePt t="49706" x="8143875" y="1633538"/>
          <p14:tracePt t="49720" x="8491538" y="1633538"/>
          <p14:tracePt t="49737" x="8813800" y="1633538"/>
          <p14:tracePt t="49754" x="9161463" y="1643063"/>
          <p14:tracePt t="49770" x="9698038" y="1731963"/>
          <p14:tracePt t="49787" x="9867900" y="1768475"/>
          <p14:tracePt t="49803" x="9983788" y="1795463"/>
          <p14:tracePt t="49820" x="10099675" y="1822450"/>
          <p14:tracePt t="49836" x="10126663" y="1830388"/>
          <p14:tracePt t="49853" x="10153650" y="1830388"/>
          <p14:tracePt t="49870" x="10161588" y="1839913"/>
          <p14:tracePt t="49886" x="10198100" y="1839913"/>
          <p14:tracePt t="49903" x="10225088" y="1839913"/>
          <p14:tracePt t="49920" x="10252075" y="1839913"/>
          <p14:tracePt t="49936" x="10296525" y="1839913"/>
          <p14:tracePt t="49953" x="10313988" y="1839913"/>
          <p14:tracePt t="49970" x="10323513" y="1839913"/>
          <p14:tracePt t="49986" x="10340975" y="1839913"/>
          <p14:tracePt t="50003" x="10348913" y="1839913"/>
          <p14:tracePt t="50024" x="10358438" y="1839913"/>
          <p14:tracePt t="50316" x="10348913" y="1839913"/>
          <p14:tracePt t="50329" x="10323513" y="1839913"/>
          <p14:tracePt t="50342" x="10252075" y="1839913"/>
          <p14:tracePt t="50354" x="10063163" y="1839913"/>
          <p14:tracePt t="50369" x="9634538" y="1874838"/>
          <p14:tracePt t="50386" x="9180513" y="1911350"/>
          <p14:tracePt t="50402" x="8831263" y="1946275"/>
          <p14:tracePt t="50419" x="8501063" y="1990725"/>
          <p14:tracePt t="50435" x="8402638" y="2009775"/>
          <p14:tracePt t="50452" x="8286750" y="2027238"/>
          <p14:tracePt t="50469" x="8054975" y="2054225"/>
          <p14:tracePt t="50485" x="7974013" y="2062163"/>
          <p14:tracePt t="50502" x="7875588" y="2062163"/>
          <p14:tracePt t="50518" x="7786688" y="2062163"/>
          <p14:tracePt t="50535" x="7643813" y="2062163"/>
          <p14:tracePt t="50552" x="7608888" y="2062163"/>
          <p14:tracePt t="50568" x="7581900" y="2062163"/>
          <p14:tracePt t="50585" x="7527925" y="2062163"/>
          <p14:tracePt t="50608" x="7510463" y="2062163"/>
          <p14:tracePt t="50646" x="7500938" y="2062163"/>
          <p14:tracePt t="50876" x="7510463" y="2054225"/>
          <p14:tracePt t="50888" x="7518400" y="2027238"/>
          <p14:tracePt t="50901" x="7537450" y="2009775"/>
          <p14:tracePt t="50914" x="7545388" y="2000250"/>
          <p14:tracePt t="50927" x="7554913" y="1982788"/>
          <p14:tracePt t="50939" x="7562850" y="1973263"/>
          <p14:tracePt t="50952" x="7562850" y="1965325"/>
          <p14:tracePt t="50968" x="7572375" y="1965325"/>
          <p14:tracePt t="51002" x="7572375" y="1955800"/>
          <p14:tracePt t="51130" x="7589838" y="1955800"/>
          <p14:tracePt t="51142" x="7608888" y="1955800"/>
          <p14:tracePt t="51155" x="7680325" y="1955800"/>
          <p14:tracePt t="51168" x="7848600" y="1955800"/>
          <p14:tracePt t="51184" x="8170863" y="1955800"/>
          <p14:tracePt t="51200" x="8545513" y="1955800"/>
          <p14:tracePt t="51217" x="8769350" y="1955800"/>
          <p14:tracePt t="51234" x="9018588" y="1955800"/>
          <p14:tracePt t="51250" x="9082088" y="1955800"/>
          <p14:tracePt t="51267" x="9109075" y="1955800"/>
          <p14:tracePt t="51284" x="9126538" y="1955800"/>
          <p14:tracePt t="51307" x="9126538" y="1946275"/>
          <p14:tracePt t="51320" x="9126538" y="1911350"/>
          <p14:tracePt t="51334" x="9126538" y="1839913"/>
          <p14:tracePt t="51350" x="9090025" y="1751013"/>
          <p14:tracePt t="51367" x="9018588" y="1660525"/>
          <p14:tracePt t="51384" x="8885238" y="1554163"/>
          <p14:tracePt t="51400" x="8813800" y="1527175"/>
          <p14:tracePt t="51417" x="8786813" y="1509713"/>
          <p14:tracePt t="51433" x="8732838" y="1500188"/>
          <p14:tracePt t="51450" x="8589963" y="1490663"/>
          <p14:tracePt t="51467" x="8491538" y="1490663"/>
          <p14:tracePt t="51484" x="8394700" y="1490663"/>
          <p14:tracePt t="51500" x="8269288" y="1509713"/>
          <p14:tracePt t="51517" x="8215313" y="1527175"/>
          <p14:tracePt t="51533" x="8180388" y="1544638"/>
          <p14:tracePt t="51550" x="8153400" y="1562100"/>
          <p14:tracePt t="51574" x="8143875" y="1562100"/>
          <p14:tracePt t="51600" x="8143875" y="1571625"/>
          <p14:tracePt t="51803" x="8170863" y="1571625"/>
          <p14:tracePt t="51816" x="8215313" y="1571625"/>
          <p14:tracePt t="51828" x="8323263" y="1571625"/>
          <p14:tracePt t="51841" x="8510588" y="1571625"/>
          <p14:tracePt t="51854" x="8804275" y="1571625"/>
          <p14:tracePt t="51867" x="9109075" y="1571625"/>
          <p14:tracePt t="51883" x="9402763" y="1571625"/>
          <p14:tracePt t="51899" x="9653588" y="1571625"/>
          <p14:tracePt t="51916" x="9831388" y="1571625"/>
          <p14:tracePt t="51932" x="10099675" y="1571625"/>
          <p14:tracePt t="51949" x="10180638" y="1571625"/>
          <p14:tracePt t="51966" x="10215563" y="1571625"/>
          <p14:tracePt t="51982" x="10277475" y="1571625"/>
          <p14:tracePt t="51999" x="10296525" y="1581150"/>
          <p14:tracePt t="52016" x="10313988" y="1589088"/>
          <p14:tracePt t="52033" x="10331450" y="1589088"/>
          <p14:tracePt t="52049" x="10340975" y="1589088"/>
          <p14:tracePt t="52066" x="10340975" y="1598613"/>
          <p14:tracePt t="52082" x="10348913" y="1598613"/>
          <p14:tracePt t="52099" x="10358438" y="1608138"/>
          <p14:tracePt t="52121" x="10375900" y="1616075"/>
          <p14:tracePt t="52134" x="10412413" y="1625600"/>
          <p14:tracePt t="52149" x="10439400" y="1643063"/>
          <p14:tracePt t="52165" x="10456863" y="1652588"/>
          <p14:tracePt t="52183" x="10491788" y="1670050"/>
          <p14:tracePt t="52199" x="10510838" y="1679575"/>
          <p14:tracePt t="52215" x="10528300" y="1687513"/>
          <p14:tracePt t="52235" x="10537825" y="1687513"/>
          <p14:tracePt t="52260" x="10555288" y="1697038"/>
          <p14:tracePt t="52273" x="10572750" y="1697038"/>
          <p14:tracePt t="52286" x="10590213" y="1697038"/>
          <p14:tracePt t="52299" x="10609263" y="1704975"/>
          <p14:tracePt t="52315" x="10626725" y="1714500"/>
          <p14:tracePt t="52332" x="10634663" y="1714500"/>
          <p14:tracePt t="52348" x="10634663" y="1724025"/>
          <p14:tracePt t="52365" x="10644188" y="1724025"/>
          <p14:tracePt t="52756" x="10617200" y="1731963"/>
          <p14:tracePt t="52769" x="10501313" y="1758950"/>
          <p14:tracePt t="52781" x="10269538" y="1830388"/>
          <p14:tracePt t="52794" x="9786938" y="1919288"/>
          <p14:tracePt t="52807" x="9340850" y="2027238"/>
          <p14:tracePt t="52820" x="9082088" y="2054225"/>
          <p14:tracePt t="52833" x="8947150" y="2071688"/>
          <p14:tracePt t="52847" x="8831263" y="2081213"/>
          <p14:tracePt t="52864" x="8769350" y="2081213"/>
          <p14:tracePt t="52881" x="8705850" y="2081213"/>
          <p14:tracePt t="52897" x="8653463" y="2081213"/>
          <p14:tracePt t="52914" x="8643938" y="2081213"/>
          <p14:tracePt t="52930" x="8634413" y="2081213"/>
          <p14:tracePt t="52948" x="8626475" y="2081213"/>
          <p14:tracePt t="53163" x="8616950" y="2081213"/>
          <p14:tracePt t="53189" x="8599488" y="2071688"/>
          <p14:tracePt t="53201" x="8582025" y="2054225"/>
          <p14:tracePt t="53214" x="8562975" y="2027238"/>
          <p14:tracePt t="53227" x="8528050" y="1990725"/>
          <p14:tracePt t="53239" x="8510588" y="1973263"/>
          <p14:tracePt t="53252" x="8491538" y="1955800"/>
          <p14:tracePt t="53277" x="8474075" y="1938338"/>
          <p14:tracePt t="53290" x="8456613" y="1938338"/>
          <p14:tracePt t="53303" x="8447088" y="1919288"/>
          <p14:tracePt t="53315" x="8412163" y="1911350"/>
          <p14:tracePt t="53330" x="8385175" y="1901825"/>
          <p14:tracePt t="53346" x="8367713" y="1884363"/>
          <p14:tracePt t="53363" x="8348663" y="1874838"/>
          <p14:tracePt t="53380" x="8323263" y="1857375"/>
          <p14:tracePt t="53396" x="8296275" y="1847850"/>
          <p14:tracePt t="53413" x="8286750" y="1839913"/>
          <p14:tracePt t="53430" x="8259763" y="1830388"/>
          <p14:tracePt t="53455" x="8251825" y="1830388"/>
          <p14:tracePt t="53481" x="8232775" y="1847850"/>
          <p14:tracePt t="53493" x="8224838" y="1866900"/>
          <p14:tracePt t="53506" x="8224838" y="1901825"/>
          <p14:tracePt t="53519" x="8224838" y="1938338"/>
          <p14:tracePt t="53532" x="8224838" y="2000250"/>
          <p14:tracePt t="53546" x="8232775" y="2062163"/>
          <p14:tracePt t="53563" x="8277225" y="2108200"/>
          <p14:tracePt t="53579" x="8331200" y="2170113"/>
          <p14:tracePt t="53596" x="8474075" y="2232025"/>
          <p14:tracePt t="53613" x="8518525" y="2251075"/>
          <p14:tracePt t="53629" x="8555038" y="2259013"/>
          <p14:tracePt t="53646" x="8599488" y="2259013"/>
          <p14:tracePt t="53662" x="8616950" y="2251075"/>
          <p14:tracePt t="53679" x="8634413" y="2232025"/>
          <p14:tracePt t="53696" x="8643938" y="2214563"/>
          <p14:tracePt t="53722" x="8653463" y="2197100"/>
          <p14:tracePt t="53735" x="8653463" y="2160588"/>
          <p14:tracePt t="53747" x="8661400" y="2108200"/>
          <p14:tracePt t="53762" x="8670925" y="2036763"/>
          <p14:tracePt t="53779" x="8670925" y="1938338"/>
          <p14:tracePt t="53795" x="8670925" y="1857375"/>
          <p14:tracePt t="53812" x="8634413" y="1776413"/>
          <p14:tracePt t="53829" x="8626475" y="1758950"/>
          <p14:tracePt t="53845" x="8616950" y="1751013"/>
          <p14:tracePt t="53862" x="8589963" y="1731963"/>
          <p14:tracePt t="53879" x="8562975" y="1731963"/>
          <p14:tracePt t="53895" x="8537575" y="1724025"/>
          <p14:tracePt t="53912" x="8466138" y="1714500"/>
          <p14:tracePt t="53928" x="8420100" y="1714500"/>
          <p14:tracePt t="53945" x="8394700" y="1714500"/>
          <p14:tracePt t="53962" x="8375650" y="1714500"/>
          <p14:tracePt t="53978" x="8348663" y="1714500"/>
          <p14:tracePt t="53995" x="8331200" y="1714500"/>
          <p14:tracePt t="54012" x="8323263" y="1714500"/>
          <p14:tracePt t="54029" x="8313738" y="1714500"/>
          <p14:tracePt t="54065" x="8304213" y="1714500"/>
          <p14:tracePt t="54077" x="8304213" y="1724025"/>
          <p14:tracePt t="54090" x="8304213" y="1731963"/>
          <p14:tracePt t="54103" x="8304213" y="1741488"/>
          <p14:tracePt t="54128" x="8304213" y="1751013"/>
          <p14:tracePt t="54153" x="8304213" y="1758950"/>
          <p14:tracePt t="54191" x="8304213" y="1768475"/>
          <p14:tracePt t="54204" x="8304213" y="1776413"/>
          <p14:tracePt t="54217" x="8331200" y="1785938"/>
          <p14:tracePt t="54230" x="8348663" y="1785938"/>
          <p14:tracePt t="54245" x="8367713" y="1795463"/>
          <p14:tracePt t="54261" x="8394700" y="1795463"/>
          <p14:tracePt t="54278" x="8420100" y="1803400"/>
          <p14:tracePt t="54295" x="8466138" y="1803400"/>
          <p14:tracePt t="54311" x="8483600" y="1803400"/>
          <p14:tracePt t="54344" x="8491538" y="1803400"/>
          <p14:tracePt t="54370" x="8501063" y="1803400"/>
          <p14:tracePt t="55247" x="8510588" y="1803400"/>
          <p14:tracePt t="55260" x="8518525" y="1822450"/>
          <p14:tracePt t="55273" x="8528050" y="1830388"/>
          <p14:tracePt t="55285" x="8537575" y="1857375"/>
          <p14:tracePt t="55298" x="8555038" y="1893888"/>
          <p14:tracePt t="55311" x="8582025" y="1919288"/>
          <p14:tracePt t="55326" x="8582025" y="1938338"/>
          <p14:tracePt t="55343" x="8589963" y="1955800"/>
          <p14:tracePt t="55359" x="8599488" y="1955800"/>
          <p14:tracePt t="55376" x="8616950" y="1965325"/>
          <p14:tracePt t="55392" x="8616950" y="1973263"/>
          <p14:tracePt t="55409" x="8626475" y="1973263"/>
          <p14:tracePt t="55427" x="8643938" y="1973263"/>
          <p14:tracePt t="55442" x="8661400" y="1973263"/>
          <p14:tracePt t="55459" x="8688388" y="1955800"/>
          <p14:tracePt t="55476" x="8742363" y="1911350"/>
          <p14:tracePt t="55492" x="8759825" y="1893888"/>
          <p14:tracePt t="55509" x="8769350" y="1884363"/>
          <p14:tracePt t="55526" x="8769350" y="1866900"/>
          <p14:tracePt t="55542" x="8769350" y="1847850"/>
          <p14:tracePt t="55559" x="8732838" y="1812925"/>
          <p14:tracePt t="55575" x="8680450" y="1776413"/>
          <p14:tracePt t="55592" x="8572500" y="1724025"/>
          <p14:tracePt t="55609" x="8537575" y="1704975"/>
          <p14:tracePt t="55626" x="8510588" y="1704975"/>
          <p14:tracePt t="55642" x="8466138" y="1697038"/>
          <p14:tracePt t="55659" x="8429625" y="1697038"/>
          <p14:tracePt t="55675" x="8402638" y="1697038"/>
          <p14:tracePt t="55692" x="8348663" y="1697038"/>
          <p14:tracePt t="55708" x="8340725" y="1697038"/>
          <p14:tracePt t="55725" x="8331200" y="1697038"/>
          <p14:tracePt t="55742" x="8323263" y="1697038"/>
          <p14:tracePt t="55758" x="8296275" y="1724025"/>
          <p14:tracePt t="55775" x="8269288" y="1768475"/>
          <p14:tracePt t="55792" x="8251825" y="1830388"/>
          <p14:tracePt t="55808" x="8242300" y="1946275"/>
          <p14:tracePt t="55825" x="8242300" y="2000250"/>
          <p14:tracePt t="55842" x="8242300" y="2036763"/>
          <p14:tracePt t="55858" x="8242300" y="2116138"/>
          <p14:tracePt t="55875" x="8251825" y="2133600"/>
          <p14:tracePt t="55892" x="8269288" y="2152650"/>
          <p14:tracePt t="55908" x="8358188" y="2187575"/>
          <p14:tracePt t="55925" x="8402638" y="2197100"/>
          <p14:tracePt t="55941" x="8447088" y="2197100"/>
          <p14:tracePt t="55958" x="8491538" y="2205038"/>
          <p14:tracePt t="55975" x="8510588" y="2205038"/>
          <p14:tracePt t="55991" x="8537575" y="2205038"/>
          <p14:tracePt t="56008" x="8562975" y="2187575"/>
          <p14:tracePt t="56009" x="8609013" y="2133600"/>
          <p14:tracePt t="56025" x="8688388" y="2062163"/>
          <p14:tracePt t="56041" x="8751888" y="1990725"/>
          <p14:tracePt t="56058" x="8769350" y="1955800"/>
          <p14:tracePt t="56075" x="8796338" y="1928813"/>
          <p14:tracePt t="56091" x="8796338" y="1919288"/>
          <p14:tracePt t="56111" x="8796338" y="1901825"/>
          <p14:tracePt t="56125" x="8786813" y="1884363"/>
          <p14:tracePt t="56141" x="8777288" y="1874838"/>
          <p14:tracePt t="56158" x="8742363" y="1847850"/>
          <p14:tracePt t="56175" x="8715375" y="1830388"/>
          <p14:tracePt t="56191" x="8705850" y="1830388"/>
          <p14:tracePt t="56208" x="8688388" y="1822450"/>
          <p14:tracePt t="56225" x="8661400" y="1812925"/>
          <p14:tracePt t="56241" x="8643938" y="1812925"/>
          <p14:tracePt t="56258" x="8634413" y="1812925"/>
          <p14:tracePt t="56274" x="8626475" y="1812925"/>
          <p14:tracePt t="56291" x="8616950" y="1812925"/>
          <p14:tracePt t="56314" x="8609013" y="1812925"/>
          <p14:tracePt t="56339" x="8589963" y="1812925"/>
          <p14:tracePt t="56352" x="8572500" y="1812925"/>
          <p14:tracePt t="56365" x="8562975" y="1812925"/>
          <p14:tracePt t="56377" x="8545513" y="1822450"/>
          <p14:tracePt t="56403" x="8537575" y="1822450"/>
          <p14:tracePt t="56416" x="8537575" y="1830388"/>
          <p14:tracePt t="56441" x="8528050" y="1839913"/>
          <p14:tracePt t="56581" x="8528050" y="1847850"/>
          <p14:tracePt t="56606" x="8528050" y="1857375"/>
          <p14:tracePt t="56644" x="8528050" y="1866900"/>
          <p14:tracePt t="57179" x="8545513" y="1866900"/>
          <p14:tracePt t="57192" x="8572500" y="1866900"/>
          <p14:tracePt t="57205" x="8626475" y="1866900"/>
          <p14:tracePt t="57217" x="8697913" y="1866900"/>
          <p14:tracePt t="57230" x="8786813" y="1874838"/>
          <p14:tracePt t="57242" x="8813800" y="1874838"/>
          <p14:tracePt t="57258" x="8840788" y="1874838"/>
          <p14:tracePt t="57306" x="8848725" y="1874838"/>
          <p14:tracePt t="57344" x="8848725" y="1857375"/>
          <p14:tracePt t="57356" x="8840788" y="1803400"/>
          <p14:tracePt t="57369" x="8813800" y="1731963"/>
          <p14:tracePt t="57382" x="8786813" y="1679575"/>
          <p14:tracePt t="57395" x="8759825" y="1633538"/>
          <p14:tracePt t="57407" x="8751888" y="1616075"/>
          <p14:tracePt t="57422" x="8732838" y="1598613"/>
          <p14:tracePt t="57445" x="8732838" y="1589088"/>
          <p14:tracePt t="57458" x="8715375" y="1581150"/>
          <p14:tracePt t="57472" x="8697913" y="1581150"/>
          <p14:tracePt t="57488" x="8661400" y="1581150"/>
          <p14:tracePt t="57505" x="8609013" y="1581150"/>
          <p14:tracePt t="57522" x="8474075" y="1581150"/>
          <p14:tracePt t="57538" x="8429625" y="1581150"/>
          <p14:tracePt t="57555" x="8402638" y="1581150"/>
          <p14:tracePt t="57572" x="8375650" y="1581150"/>
          <p14:tracePt t="57588" x="8348663" y="1581150"/>
          <p14:tracePt t="57605" x="8340725" y="1581150"/>
          <p14:tracePt t="57622" x="8331200" y="1581150"/>
          <p14:tracePt t="57649" x="8323263" y="1581150"/>
          <p14:tracePt t="57878" x="8313738" y="1581150"/>
          <p14:tracePt t="57890" x="8286750" y="1581150"/>
          <p14:tracePt t="57903" x="8251825" y="1581150"/>
          <p14:tracePt t="57916" x="8205788" y="1581150"/>
          <p14:tracePt t="57928" x="8170863" y="1581150"/>
          <p14:tracePt t="57941" x="8126413" y="1581150"/>
          <p14:tracePt t="57954" x="8081963" y="1581150"/>
          <p14:tracePt t="57971" x="8045450" y="1581150"/>
          <p14:tracePt t="57988" x="8027988" y="1581150"/>
          <p14:tracePt t="58004" x="7991475" y="1581150"/>
          <p14:tracePt t="58021" x="7947025" y="1581150"/>
          <p14:tracePt t="58037" x="7929563" y="1581150"/>
          <p14:tracePt t="58054" x="7920038" y="1581150"/>
          <p14:tracePt t="58361" x="7912100" y="1581150"/>
          <p14:tracePt t="58373" x="7902575" y="1581150"/>
          <p14:tracePt t="58386" x="7902575" y="1571625"/>
          <p14:tracePt t="58399" x="7885113" y="1562100"/>
          <p14:tracePt t="58412" x="7867650" y="1554163"/>
          <p14:tracePt t="58424" x="7848600" y="1544638"/>
          <p14:tracePt t="58437" x="7831138" y="1536700"/>
          <p14:tracePt t="58453" x="7823200" y="1536700"/>
          <p14:tracePt t="58470" x="7804150" y="1527175"/>
          <p14:tracePt t="58487" x="7796213" y="1527175"/>
          <p14:tracePt t="58503" x="7786688" y="1517650"/>
          <p14:tracePt t="58526" x="7777163" y="1517650"/>
          <p14:tracePt t="58946" x="7769225" y="1517650"/>
          <p14:tracePt t="59098" x="7759700" y="1517650"/>
          <p14:tracePt t="59136" x="7751763" y="1517650"/>
          <p14:tracePt t="59149" x="7751763" y="1509713"/>
          <p14:tracePt t="59162" x="7742238" y="1509713"/>
          <p14:tracePt t="59174" x="7732713" y="1500188"/>
          <p14:tracePt t="59187" x="7724775" y="1500188"/>
          <p14:tracePt t="59202" x="7705725" y="1500188"/>
          <p14:tracePt t="59218" x="7697788" y="1490663"/>
          <p14:tracePt t="59235" x="7688263" y="1490663"/>
          <p14:tracePt t="59568" x="7680325" y="1490663"/>
          <p14:tracePt t="59607" x="7661275" y="1490663"/>
          <p14:tracePt t="59619" x="7634288" y="1490663"/>
          <p14:tracePt t="59632" x="7581900" y="1490663"/>
          <p14:tracePt t="59645" x="7500938" y="1490663"/>
          <p14:tracePt t="59658" x="7419975" y="1482725"/>
          <p14:tracePt t="59670" x="7367588" y="1482725"/>
          <p14:tracePt t="59684" x="7304088" y="1473200"/>
          <p14:tracePt t="59701" x="7269163" y="1473200"/>
          <p14:tracePt t="59718" x="7251700" y="1473200"/>
          <p14:tracePt t="59734" x="7205663" y="1473200"/>
          <p14:tracePt t="59751" x="7188200" y="1465263"/>
          <p14:tracePt t="59767" x="7170738" y="1465263"/>
          <p14:tracePt t="59784" x="7143750" y="1465263"/>
          <p14:tracePt t="59801" x="7134225" y="1465263"/>
          <p14:tracePt t="60014" x="7134225" y="1455738"/>
          <p14:tracePt t="60039" x="7153275" y="1446213"/>
          <p14:tracePt t="60052" x="7269163" y="1428750"/>
          <p14:tracePt t="60064" x="7518400" y="1393825"/>
          <p14:tracePt t="60077" x="7991475" y="1357313"/>
          <p14:tracePt t="60090" x="8474075" y="1322388"/>
          <p14:tracePt t="60102" x="8769350" y="1322388"/>
          <p14:tracePt t="60117" x="8902700" y="1322388"/>
          <p14:tracePt t="60133" x="9037638" y="1322388"/>
          <p14:tracePt t="60150" x="9153525" y="1322388"/>
          <p14:tracePt t="60167" x="9331325" y="1330325"/>
          <p14:tracePt t="60183" x="9394825" y="1347788"/>
          <p14:tracePt t="60200" x="9456738" y="1357313"/>
          <p14:tracePt t="60217" x="9537700" y="1374775"/>
          <p14:tracePt t="60233" x="9555163" y="1384300"/>
          <p14:tracePt t="60250" x="9582150" y="1384300"/>
          <p14:tracePt t="60267" x="9626600" y="1384300"/>
          <p14:tracePt t="60283" x="9653588" y="1384300"/>
          <p14:tracePt t="60300" x="9688513" y="1384300"/>
          <p14:tracePt t="60317" x="9725025" y="1393825"/>
          <p14:tracePt t="60333" x="9848850" y="1393825"/>
          <p14:tracePt t="60350" x="9912350" y="1393825"/>
          <p14:tracePt t="60366" x="9966325" y="1393825"/>
          <p14:tracePt t="60383" x="10037763" y="1393825"/>
          <p14:tracePt t="60399" x="10055225" y="1393825"/>
          <p14:tracePt t="60416" x="10082213" y="1393825"/>
          <p14:tracePt t="60458" x="10090150" y="1393825"/>
          <p14:tracePt t="60497" x="10099675" y="1393825"/>
          <p14:tracePt t="60522" x="10117138" y="1393825"/>
          <p14:tracePt t="60535" x="10126663" y="1393825"/>
          <p14:tracePt t="60548" x="10134600" y="1393825"/>
          <p14:tracePt t="60560" x="10134600" y="1401763"/>
          <p14:tracePt t="60572" x="10144125" y="1401763"/>
          <p14:tracePt t="60624" x="10144125" y="1411288"/>
          <p14:tracePt t="60649" x="10153650" y="1411288"/>
          <p14:tracePt t="60674" x="10153650" y="1419225"/>
          <p14:tracePt t="60712" x="10153650" y="1428750"/>
          <p14:tracePt t="60725" x="10153650" y="1438275"/>
          <p14:tracePt t="60738" x="10153650" y="1446213"/>
          <p14:tracePt t="60763" x="10153650" y="1455738"/>
          <p14:tracePt t="60801" x="10153650" y="1465263"/>
          <p14:tracePt t="61145" x="10153650" y="1482725"/>
          <p14:tracePt t="61157" x="10153650" y="1536700"/>
          <p14:tracePt t="61170" x="10171113" y="1633538"/>
          <p14:tracePt t="61183" x="10171113" y="1795463"/>
          <p14:tracePt t="61198" x="10171113" y="2017713"/>
          <p14:tracePt t="61215" x="10171113" y="2152650"/>
          <p14:tracePt t="61231" x="10171113" y="2205038"/>
          <p14:tracePt t="61248" x="10153650" y="2276475"/>
          <p14:tracePt t="61264" x="10144125" y="2295525"/>
          <p14:tracePt t="61281" x="10134600" y="2312988"/>
          <p14:tracePt t="61298" x="10134600" y="2322513"/>
          <p14:tracePt t="67707" x="10117138" y="2322513"/>
          <p14:tracePt t="67719" x="9966325" y="2347913"/>
          <p14:tracePt t="67732" x="9323388" y="2544763"/>
          <p14:tracePt t="67745" x="8483600" y="2813050"/>
          <p14:tracePt t="67757" x="7875588" y="3044825"/>
          <p14:tracePt t="67770" x="7751763" y="3089275"/>
          <p14:tracePt t="67785" x="7697788" y="3108325"/>
          <p14:tracePt t="67802" x="7670800" y="3116263"/>
          <p14:tracePt t="67819" x="7653338" y="3116263"/>
          <p14:tracePt t="67999" x="7643813" y="3116263"/>
          <p14:tracePt t="68012" x="7608888" y="3116263"/>
          <p14:tracePt t="68024" x="7572375" y="3116263"/>
          <p14:tracePt t="68037" x="7545388" y="3116263"/>
          <p14:tracePt t="68051" x="7518400" y="3116263"/>
          <p14:tracePt t="68068" x="7491413" y="3116263"/>
          <p14:tracePt t="68085" x="7483475" y="3116263"/>
          <p14:tracePt t="68101" x="7466013" y="3116263"/>
          <p14:tracePt t="68126" x="7456488" y="3108325"/>
          <p14:tracePt t="68138" x="7456488" y="3081338"/>
          <p14:tracePt t="68152" x="7456488" y="3054350"/>
          <p14:tracePt t="68168" x="7473950" y="3036888"/>
          <p14:tracePt t="68185" x="7483475" y="3017838"/>
          <p14:tracePt t="68201" x="7500938" y="3009900"/>
          <p14:tracePt t="68218" x="7510463" y="3000375"/>
          <p14:tracePt t="68304" x="7500938" y="3000375"/>
          <p14:tracePt t="68316" x="7446963" y="3017838"/>
          <p14:tracePt t="68329" x="7375525" y="3044825"/>
          <p14:tracePt t="68342" x="7251700" y="3081338"/>
          <p14:tracePt t="68354" x="7134225" y="3116263"/>
          <p14:tracePt t="68368" x="7045325" y="3143250"/>
          <p14:tracePt t="68384" x="6983413" y="3152775"/>
          <p14:tracePt t="68401" x="6956425" y="3152775"/>
          <p14:tracePt t="68418" x="6929438" y="3152775"/>
          <p14:tracePt t="68434" x="6911975" y="3152775"/>
          <p14:tracePt t="68469" x="6902450" y="3152775"/>
          <p14:tracePt t="68889" x="6919913" y="3143250"/>
          <p14:tracePt t="68901" x="6965950" y="3098800"/>
          <p14:tracePt t="68914" x="7072313" y="3044825"/>
          <p14:tracePt t="68927" x="7188200" y="2982913"/>
          <p14:tracePt t="68939" x="7296150" y="2946400"/>
          <p14:tracePt t="68952" x="7375525" y="2911475"/>
          <p14:tracePt t="68966" x="7412038" y="2901950"/>
          <p14:tracePt t="68983" x="7466013" y="2884488"/>
          <p14:tracePt t="69000" x="7483475" y="2884488"/>
          <p14:tracePt t="69016" x="7562850" y="2874963"/>
          <p14:tracePt t="69033" x="7589838" y="2874963"/>
          <p14:tracePt t="69050" x="7626350" y="2874963"/>
          <p14:tracePt t="69066" x="7697788" y="2874963"/>
          <p14:tracePt t="69083" x="7751763" y="2874963"/>
          <p14:tracePt t="69100" x="7786688" y="2874963"/>
          <p14:tracePt t="69116" x="7840663" y="2874963"/>
          <p14:tracePt t="69133" x="7912100" y="2874963"/>
          <p14:tracePt t="69150" x="7939088" y="2874963"/>
          <p14:tracePt t="69166" x="7966075" y="2874963"/>
          <p14:tracePt t="69183" x="8010525" y="2874963"/>
          <p14:tracePt t="69199" x="8037513" y="2874963"/>
          <p14:tracePt t="69216" x="8072438" y="2874963"/>
          <p14:tracePt t="69448" x="8062913" y="2874963"/>
          <p14:tracePt t="69461" x="8045450" y="2874963"/>
          <p14:tracePt t="69473" x="8027988" y="2874963"/>
          <p14:tracePt t="69486" x="8001000" y="2867025"/>
          <p14:tracePt t="69500" x="7974013" y="2857500"/>
          <p14:tracePt t="69515" x="7939088" y="2822575"/>
          <p14:tracePt t="69532" x="7902575" y="2768600"/>
          <p14:tracePt t="69549" x="7867650" y="2697163"/>
          <p14:tracePt t="69552" x="7831138" y="2589213"/>
          <p14:tracePt t="69565" x="7804150" y="2509838"/>
          <p14:tracePt t="69582" x="7786688" y="2438400"/>
          <p14:tracePt t="69598" x="7777163" y="2393950"/>
          <p14:tracePt t="69615" x="7769225" y="2322513"/>
          <p14:tracePt t="69632" x="7769225" y="2303463"/>
          <p14:tracePt t="69648" x="7769225" y="2286000"/>
          <p14:tracePt t="69665" x="7796213" y="2251075"/>
          <p14:tracePt t="69682" x="7848600" y="2232025"/>
          <p14:tracePt t="69698" x="7929563" y="2214563"/>
          <p14:tracePt t="69715" x="8161338" y="2205038"/>
          <p14:tracePt t="69732" x="8296275" y="2214563"/>
          <p14:tracePt t="69748" x="8402638" y="2241550"/>
          <p14:tracePt t="69765" x="8562975" y="2303463"/>
          <p14:tracePt t="69781" x="8634413" y="2339975"/>
          <p14:tracePt t="69798" x="8705850" y="2401888"/>
          <p14:tracePt t="69815" x="8786813" y="2490788"/>
          <p14:tracePt t="69831" x="8875713" y="2697163"/>
          <p14:tracePt t="69848" x="8912225" y="2759075"/>
          <p14:tracePt t="69865" x="8912225" y="2822575"/>
          <p14:tracePt t="69881" x="8912225" y="2938463"/>
          <p14:tracePt t="69898" x="8848725" y="3000375"/>
          <p14:tracePt t="69915" x="8751888" y="3054350"/>
          <p14:tracePt t="69931" x="8394700" y="3133725"/>
          <p14:tracePt t="69948" x="8081963" y="3170238"/>
          <p14:tracePt t="69964" x="7813675" y="3170238"/>
          <p14:tracePt t="69981" x="7296150" y="3062288"/>
          <p14:tracePt t="69998" x="7161213" y="3000375"/>
          <p14:tracePt t="70014" x="7054850" y="2938463"/>
          <p14:tracePt t="70031" x="6983413" y="2901950"/>
          <p14:tracePt t="70048" x="6902450" y="2830513"/>
          <p14:tracePt t="70064" x="6894513" y="2813050"/>
          <p14:tracePt t="70081" x="6875463" y="2795588"/>
          <p14:tracePt t="70097" x="6867525" y="2776538"/>
          <p14:tracePt t="70114" x="6867525" y="2768600"/>
          <p14:tracePt t="70131" x="6867525" y="2751138"/>
          <p14:tracePt t="70148" x="6929438" y="2670175"/>
          <p14:tracePt t="70164" x="7000875" y="2608263"/>
          <p14:tracePt t="70181" x="7099300" y="2544763"/>
          <p14:tracePt t="70198" x="7313613" y="2465388"/>
          <p14:tracePt t="70214" x="7394575" y="2446338"/>
          <p14:tracePt t="70231" x="7456488" y="2428875"/>
          <p14:tracePt t="70247" x="7510463" y="2419350"/>
          <p14:tracePt t="70248" x="7554913" y="2419350"/>
          <p14:tracePt t="70264" x="7608888" y="2419350"/>
          <p14:tracePt t="70280" x="7653338" y="2419350"/>
          <p14:tracePt t="70503" x="7661275" y="2419350"/>
          <p14:tracePt t="70515" x="7680325" y="2419350"/>
          <p14:tracePt t="70528" x="7732713" y="2419350"/>
          <p14:tracePt t="70540" x="7840663" y="2419350"/>
          <p14:tracePt t="70553" x="8027988" y="2419350"/>
          <p14:tracePt t="70566" x="8224838" y="2419350"/>
          <p14:tracePt t="70580" x="8375650" y="2419350"/>
          <p14:tracePt t="70597" x="8466138" y="2419350"/>
          <p14:tracePt t="70613" x="8528050" y="2419350"/>
          <p14:tracePt t="70630" x="8634413" y="2419350"/>
          <p14:tracePt t="70646" x="8697913" y="2419350"/>
          <p14:tracePt t="70663" x="8751888" y="2419350"/>
          <p14:tracePt t="70680" x="8804275" y="2419350"/>
          <p14:tracePt t="70696" x="8823325" y="2419350"/>
          <p14:tracePt t="70713" x="8840788" y="2419350"/>
          <p14:tracePt t="70730" x="8848725" y="2419350"/>
          <p14:tracePt t="70746" x="8858250" y="2419350"/>
          <p14:tracePt t="70769" x="8867775" y="2419350"/>
          <p14:tracePt t="70858" x="8848725" y="2428875"/>
          <p14:tracePt t="70871" x="8777288" y="2446338"/>
          <p14:tracePt t="70884" x="8680450" y="2473325"/>
          <p14:tracePt t="70897" x="8555038" y="2500313"/>
          <p14:tracePt t="70913" x="8447088" y="2527300"/>
          <p14:tracePt t="70929" x="8367713" y="2554288"/>
          <p14:tracePt t="70946" x="8296275" y="2562225"/>
          <p14:tracePt t="70963" x="8170863" y="2598738"/>
          <p14:tracePt t="70979" x="8099425" y="2625725"/>
          <p14:tracePt t="70996" x="8045450" y="2660650"/>
          <p14:tracePt t="71012" x="7902575" y="2705100"/>
          <p14:tracePt t="71029" x="7840663" y="2724150"/>
          <p14:tracePt t="71046" x="7777163" y="2732088"/>
          <p14:tracePt t="71063" x="7724775" y="2741613"/>
          <p14:tracePt t="71079" x="7705725" y="2741613"/>
          <p14:tracePt t="71096" x="7697788" y="2741613"/>
          <p14:tracePt t="71113" x="7680325" y="2741613"/>
          <p14:tracePt t="71354" x="7680325" y="2724150"/>
          <p14:tracePt t="71367" x="7715250" y="2697163"/>
          <p14:tracePt t="71380" x="7769225" y="2670175"/>
          <p14:tracePt t="71392" x="7823200" y="2633663"/>
          <p14:tracePt t="71405" x="7858125" y="2616200"/>
          <p14:tracePt t="71418" x="7894638" y="2608263"/>
          <p14:tracePt t="71431" x="7902575" y="2608263"/>
          <p14:tracePt t="71445" x="7912100" y="2598738"/>
          <p14:tracePt t="71469" x="7920038" y="2598738"/>
          <p14:tracePt t="71494" x="7929563" y="2598738"/>
          <p14:tracePt t="71507" x="7939088" y="2598738"/>
          <p14:tracePt t="71520" x="7947025" y="2598738"/>
          <p14:tracePt t="71532" x="7956550" y="2598738"/>
          <p14:tracePt t="71545" x="7966075" y="2598738"/>
          <p14:tracePt t="71561" x="7974013" y="2598738"/>
          <p14:tracePt t="71578" x="7983538" y="2598738"/>
          <p14:tracePt t="71595" x="7991475" y="2598738"/>
          <p14:tracePt t="71646" x="8001000" y="2598738"/>
          <p14:tracePt t="72309" x="8010525" y="2598738"/>
          <p14:tracePt t="72321" x="8027988" y="2598738"/>
          <p14:tracePt t="72333" x="8062913" y="2589213"/>
          <p14:tracePt t="72346" x="8134350" y="2571750"/>
          <p14:tracePt t="72360" x="8232775" y="2544763"/>
          <p14:tracePt t="72376" x="8394700" y="2500313"/>
          <p14:tracePt t="72393" x="8582025" y="2473325"/>
          <p14:tracePt t="72410" x="8956675" y="2438400"/>
          <p14:tracePt t="72426" x="9153525" y="2438400"/>
          <p14:tracePt t="72443" x="9304338" y="2438400"/>
          <p14:tracePt t="72460" x="9429750" y="2446338"/>
          <p14:tracePt t="72461" x="9491663" y="2455863"/>
          <p14:tracePt t="72476" x="9528175" y="2465388"/>
          <p14:tracePt t="72493" x="9555163" y="2465388"/>
          <p14:tracePt t="72510" x="9563100" y="2465388"/>
          <p14:tracePt t="72526" x="9572625" y="2465388"/>
          <p14:tracePt t="72550" x="9582150" y="2465388"/>
          <p14:tracePt t="72664" x="9590088" y="2465388"/>
          <p14:tracePt t="72676" x="9609138" y="2465388"/>
          <p14:tracePt t="72689" x="9626600" y="2465388"/>
          <p14:tracePt t="72702" x="9661525" y="2438400"/>
          <p14:tracePt t="72714" x="9698038" y="2411413"/>
          <p14:tracePt t="72728" x="9715500" y="2384425"/>
          <p14:tracePt t="72742" x="9732963" y="2366963"/>
          <p14:tracePt t="72759" x="9752013" y="2347913"/>
          <p14:tracePt t="72778" x="9759950" y="2339975"/>
          <p14:tracePt t="72804" x="9769475" y="2339975"/>
          <p14:tracePt t="72816" x="9777413" y="2339975"/>
          <p14:tracePt t="72867" x="9786938" y="2339975"/>
          <p14:tracePt t="73542" x="9786938" y="2347913"/>
          <p14:tracePt t="73618" x="9786938" y="2357438"/>
          <p14:tracePt t="73682" x="9786938" y="2366963"/>
          <p14:tracePt t="73809" x="9786938" y="2374900"/>
          <p14:tracePt t="74317" x="9769475" y="2374900"/>
          <p14:tracePt t="74343" x="9742488" y="2374900"/>
          <p14:tracePt t="74356" x="9705975" y="2374900"/>
          <p14:tracePt t="74369" x="9634538" y="2374900"/>
          <p14:tracePt t="74381" x="9501188" y="2374900"/>
          <p14:tracePt t="74393" x="9331325" y="2374900"/>
          <p14:tracePt t="74407" x="9082088" y="2393950"/>
          <p14:tracePt t="74423" x="8848725" y="2419350"/>
          <p14:tracePt t="74439" x="8661400" y="2428875"/>
          <p14:tracePt t="74456" x="8474075" y="2455863"/>
          <p14:tracePt t="74472" x="8180388" y="2482850"/>
          <p14:tracePt t="74489" x="8010525" y="2509838"/>
          <p14:tracePt t="74506" x="7912100" y="2517775"/>
          <p14:tracePt t="74523" x="7769225" y="2544763"/>
          <p14:tracePt t="74539" x="7724775" y="2562225"/>
          <p14:tracePt t="74556" x="7688263" y="2562225"/>
          <p14:tracePt t="74572" x="7643813" y="2581275"/>
          <p14:tracePt t="74589" x="7634288" y="2581275"/>
          <p14:tracePt t="74606" x="7626350" y="2581275"/>
          <p14:tracePt t="74889" x="7626350" y="2589213"/>
          <p14:tracePt t="74902" x="7634288" y="2598738"/>
          <p14:tracePt t="74915" x="7643813" y="2616200"/>
          <p14:tracePt t="74928" x="7653338" y="2616200"/>
          <p14:tracePt t="74940" x="7670800" y="2643188"/>
          <p14:tracePt t="74955" x="7680325" y="2652713"/>
          <p14:tracePt t="74972" x="7688263" y="2660650"/>
          <p14:tracePt t="74988" x="7705725" y="2679700"/>
          <p14:tracePt t="75005" x="7742238" y="2697163"/>
          <p14:tracePt t="75022" x="7759700" y="2714625"/>
          <p14:tracePt t="75038" x="7769225" y="2714625"/>
          <p14:tracePt t="75055" x="7796213" y="2732088"/>
          <p14:tracePt t="75080" x="7804150" y="2732088"/>
          <p14:tracePt t="75093" x="7813675" y="2732088"/>
          <p14:tracePt t="75106" x="7823200" y="2732088"/>
          <p14:tracePt t="75121" x="7831138" y="2732088"/>
          <p14:tracePt t="75138" x="7840663" y="2732088"/>
          <p14:tracePt t="75155" x="7848600" y="2732088"/>
          <p14:tracePt t="75171" x="7875588" y="2732088"/>
          <p14:tracePt t="75188" x="7885113" y="2732088"/>
          <p14:tracePt t="75207" x="7894638" y="2732088"/>
          <p14:tracePt t="75221" x="7902575" y="2732088"/>
          <p14:tracePt t="75436" x="7912100" y="2732088"/>
          <p14:tracePt t="75461" x="7929563" y="2732088"/>
          <p14:tracePt t="75474" x="7956550" y="2732088"/>
          <p14:tracePt t="75487" x="8018463" y="2732088"/>
          <p14:tracePt t="75499" x="8116888" y="2751138"/>
          <p14:tracePt t="75512" x="8215313" y="2759075"/>
          <p14:tracePt t="75525" x="8286750" y="2759075"/>
          <p14:tracePt t="75537" x="8313738" y="2759075"/>
          <p14:tracePt t="75554" x="8331200" y="2759075"/>
          <p14:tracePt t="75570" x="8348663" y="2759075"/>
          <p14:tracePt t="75614" x="8358188" y="2759075"/>
          <p14:tracePt t="76060" x="8367713" y="2759075"/>
          <p14:tracePt t="76072" x="8385175" y="2759075"/>
          <p14:tracePt t="76086" x="8412163" y="2751138"/>
          <p14:tracePt t="76098" x="8456613" y="2724150"/>
          <p14:tracePt t="76110" x="8491538" y="2687638"/>
          <p14:tracePt t="76123" x="8555038" y="2652713"/>
          <p14:tracePt t="76136" x="8582025" y="2633663"/>
          <p14:tracePt t="76153" x="8626475" y="2625725"/>
          <p14:tracePt t="76169" x="8688388" y="2625725"/>
          <p14:tracePt t="76186" x="8894763" y="2652713"/>
          <p14:tracePt t="76203" x="8983663" y="2697163"/>
          <p14:tracePt t="76219" x="9037638" y="2724150"/>
          <p14:tracePt t="76236" x="9072563" y="2732088"/>
          <p14:tracePt t="76254" x="9099550" y="2741613"/>
          <p14:tracePt t="76269" x="9109075" y="2741613"/>
          <p14:tracePt t="76301" x="9117013" y="2741613"/>
          <p14:tracePt t="76313" x="9126538" y="2741613"/>
          <p14:tracePt t="76326" x="9153525" y="2741613"/>
          <p14:tracePt t="76339" x="9180513" y="2741613"/>
          <p14:tracePt t="76353" x="9232900" y="2741613"/>
          <p14:tracePt t="76369" x="9251950" y="2751138"/>
          <p14:tracePt t="76385" x="9269413" y="2751138"/>
          <p14:tracePt t="76402" x="9286875" y="2751138"/>
          <p14:tracePt t="76419" x="9296400" y="2751138"/>
          <p14:tracePt t="78730" x="9286875" y="2751138"/>
          <p14:tracePt t="78743" x="9242425" y="2759075"/>
          <p14:tracePt t="78755" x="9134475" y="2786063"/>
          <p14:tracePt t="78768" x="8956675" y="2822575"/>
          <p14:tracePt t="78781" x="8661400" y="2901950"/>
          <p14:tracePt t="78797" x="8420100" y="2955925"/>
          <p14:tracePt t="78814" x="8296275" y="2990850"/>
          <p14:tracePt t="78831" x="8232775" y="3000375"/>
          <p14:tracePt t="78847" x="8170863" y="3000375"/>
          <p14:tracePt t="78864" x="8170863" y="3009900"/>
          <p14:tracePt t="78881" x="8161338" y="3009900"/>
          <p14:tracePt t="78897" x="8153400" y="3009900"/>
          <p14:tracePt t="78914" x="8143875" y="3009900"/>
          <p14:tracePt t="78972" x="8134350" y="3009900"/>
          <p14:tracePt t="78984" x="8116888" y="3027363"/>
          <p14:tracePt t="78997" x="8099425" y="3036888"/>
          <p14:tracePt t="79010" x="8072438" y="3036888"/>
          <p14:tracePt t="79023" x="8054975" y="3054350"/>
          <p14:tracePt t="79035" x="8018463" y="3062288"/>
          <p14:tracePt t="79061" x="8010525" y="3071813"/>
          <p14:tracePt t="79086" x="8001000" y="3071813"/>
          <p14:tracePt t="79277" x="8010525" y="3071813"/>
          <p14:tracePt t="79290" x="8018463" y="3071813"/>
          <p14:tracePt t="79302" x="8027988" y="3071813"/>
          <p14:tracePt t="79315" x="8054975" y="3081338"/>
          <p14:tracePt t="79330" x="8089900" y="3081338"/>
          <p14:tracePt t="79346" x="8116888" y="3081338"/>
          <p14:tracePt t="79363" x="8153400" y="3089275"/>
          <p14:tracePt t="79380" x="8224838" y="3098800"/>
          <p14:tracePt t="79396" x="8251825" y="3098800"/>
          <p14:tracePt t="79413" x="8277225" y="3098800"/>
          <p14:tracePt t="79430" x="8313738" y="3098800"/>
          <p14:tracePt t="79446" x="8331200" y="3098800"/>
          <p14:tracePt t="79467" x="8340725" y="3098800"/>
          <p14:tracePt t="79506" x="8348663" y="3098800"/>
          <p14:tracePt t="79569" x="8358188" y="3098800"/>
          <p14:tracePt t="79595" x="8367713" y="3098800"/>
          <p14:tracePt t="79608" x="8385175" y="3098800"/>
          <p14:tracePt t="79620" x="8420100" y="3098800"/>
          <p14:tracePt t="79633" x="8483600" y="3081338"/>
          <p14:tracePt t="79646" x="8562975" y="3062288"/>
          <p14:tracePt t="79663" x="8626475" y="3044825"/>
          <p14:tracePt t="79679" x="8680450" y="3027363"/>
          <p14:tracePt t="79697" x="8840788" y="2973388"/>
          <p14:tracePt t="79713" x="8991600" y="2901950"/>
          <p14:tracePt t="79729" x="9180513" y="2803525"/>
          <p14:tracePt t="79746" x="9394825" y="2705100"/>
          <p14:tracePt t="79762" x="9634538" y="2616200"/>
          <p14:tracePt t="79779" x="9698038" y="2598738"/>
          <p14:tracePt t="79796" x="9752013" y="2589213"/>
          <p14:tracePt t="79812" x="9796463" y="2581275"/>
          <p14:tracePt t="79829" x="9823450" y="2571750"/>
          <p14:tracePt t="79845" x="9840913" y="2562225"/>
          <p14:tracePt t="79862" x="9858375" y="2554288"/>
          <p14:tracePt t="80115" x="9867900" y="2544763"/>
          <p14:tracePt t="80129" x="9875838" y="2517775"/>
          <p14:tracePt t="80141" x="9956800" y="2438400"/>
          <p14:tracePt t="80154" x="10082213" y="2295525"/>
          <p14:tracePt t="80167" x="10331450" y="2116138"/>
          <p14:tracePt t="80180" x="10572750" y="1965325"/>
          <p14:tracePt t="80195" x="10706100" y="1919288"/>
          <p14:tracePt t="80211" x="10804525" y="1893888"/>
          <p14:tracePt t="80228" x="10895013" y="1884363"/>
          <p14:tracePt t="80245" x="11028363" y="1874838"/>
          <p14:tracePt t="80261" x="11072813" y="1874838"/>
          <p14:tracePt t="80278" x="11126788" y="1874838"/>
          <p14:tracePt t="80295" x="11206163" y="1893888"/>
          <p14:tracePt t="80311" x="11242675" y="1919288"/>
          <p14:tracePt t="80328" x="11252200" y="1955800"/>
          <p14:tracePt t="80345" x="11269663" y="2089150"/>
          <p14:tracePt t="80361" x="11269663" y="2214563"/>
          <p14:tracePt t="80378" x="11252200" y="2384425"/>
          <p14:tracePt t="80395" x="11082338" y="2776538"/>
          <p14:tracePt t="80411" x="11037888" y="2847975"/>
          <p14:tracePt t="80428" x="10991850" y="2894013"/>
          <p14:tracePt t="80444" x="10939463" y="2928938"/>
          <p14:tracePt t="80461" x="10760075" y="2982913"/>
          <p14:tracePt t="80478" x="10626725" y="3009900"/>
          <p14:tracePt t="80494" x="10447338" y="3009900"/>
          <p14:tracePt t="80511" x="10215563" y="3017838"/>
          <p14:tracePt t="80528" x="10134600" y="3017838"/>
          <p14:tracePt t="80544" x="10072688" y="3017838"/>
          <p14:tracePt t="80561" x="9974263" y="2982913"/>
          <p14:tracePt t="80577" x="9947275" y="2965450"/>
          <p14:tracePt t="80594" x="9920288" y="2955925"/>
          <p14:tracePt t="80611" x="9885363" y="2938463"/>
          <p14:tracePt t="80627" x="9875838" y="2919413"/>
          <p14:tracePt t="80662" x="9867900" y="2919413"/>
          <p14:tracePt t="80675" x="9867900" y="2911475"/>
          <p14:tracePt t="80866" x="9867900" y="2901950"/>
          <p14:tracePt t="81107" x="9858375" y="2901950"/>
          <p14:tracePt t="81120" x="9858375" y="2884488"/>
          <p14:tracePt t="81133" x="9840913" y="2867025"/>
          <p14:tracePt t="81145" x="9831388" y="2847975"/>
          <p14:tracePt t="81159" x="9813925" y="2822575"/>
          <p14:tracePt t="81176" x="9796463" y="2795588"/>
          <p14:tracePt t="81193" x="9786938" y="2786063"/>
          <p14:tracePt t="81210" x="9777413" y="2768600"/>
          <p14:tracePt t="81226" x="9769475" y="2759075"/>
          <p14:tracePt t="81400" x="9769475" y="2751138"/>
          <p14:tracePt t="81412" x="9769475" y="2741613"/>
          <p14:tracePt t="81438" x="9769475" y="2697163"/>
          <p14:tracePt t="81450" x="9769475" y="2598738"/>
          <p14:tracePt t="81463" x="9769475" y="2428875"/>
          <p14:tracePt t="81477" x="9804400" y="2170113"/>
          <p14:tracePt t="81492" x="9823450" y="2054225"/>
          <p14:tracePt t="81509" x="9831388" y="1973263"/>
          <p14:tracePt t="81526" x="9840913" y="1946275"/>
          <p14:tracePt t="81542" x="9840913" y="1928813"/>
          <p14:tracePt t="81603" x="9840913" y="1919288"/>
          <p14:tracePt t="81616" x="9840913" y="1911350"/>
          <p14:tracePt t="81628" x="9840913" y="1893888"/>
          <p14:tracePt t="81642" x="9840913" y="1874838"/>
          <p14:tracePt t="81659" x="9840913" y="1866900"/>
          <p14:tracePt t="81675" x="9840913" y="1839913"/>
          <p14:tracePt t="81692" x="9823450" y="1768475"/>
          <p14:tracePt t="81709" x="9813925" y="1731963"/>
          <p14:tracePt t="81725" x="9813925" y="1704975"/>
          <p14:tracePt t="81742" x="9813925" y="1679575"/>
          <p14:tracePt t="81759" x="9813925" y="1616075"/>
          <p14:tracePt t="81775" x="9823450" y="1598613"/>
          <p14:tracePt t="81792" x="9858375" y="1571625"/>
          <p14:tracePt t="81808" x="10028238" y="1517650"/>
          <p14:tracePt t="81825" x="10109200" y="1500188"/>
          <p14:tracePt t="81842" x="10188575" y="1490663"/>
          <p14:tracePt t="81858" x="10331450" y="1490663"/>
          <p14:tracePt t="81875" x="10412413" y="1490663"/>
          <p14:tracePt t="81892" x="10456863" y="1490663"/>
          <p14:tracePt t="81908" x="10518775" y="1490663"/>
          <p14:tracePt t="81925" x="10545763" y="1490663"/>
          <p14:tracePt t="81941" x="10563225" y="1490663"/>
          <p14:tracePt t="81959" x="10590213" y="1490663"/>
          <p14:tracePt t="81975" x="10609263" y="1490663"/>
          <p14:tracePt t="81991" x="10626725" y="1490663"/>
          <p14:tracePt t="82008" x="10644188" y="1500188"/>
          <p14:tracePt t="82025" x="10680700" y="1536700"/>
          <p14:tracePt t="82041" x="10688638" y="1554163"/>
          <p14:tracePt t="82058" x="10706100" y="1598613"/>
          <p14:tracePt t="82075" x="10725150" y="1660525"/>
          <p14:tracePt t="82091" x="10725150" y="1714500"/>
          <p14:tracePt t="82108" x="10715625" y="1751013"/>
          <p14:tracePt t="82125" x="10590213" y="1893888"/>
          <p14:tracePt t="82141" x="10466388" y="1965325"/>
          <p14:tracePt t="82158" x="10358438" y="2009775"/>
          <p14:tracePt t="82175" x="10144125" y="2054225"/>
          <p14:tracePt t="82191" x="10063163" y="2054225"/>
          <p14:tracePt t="82208" x="9983788" y="2054225"/>
          <p14:tracePt t="82225" x="9831388" y="2000250"/>
          <p14:tracePt t="82241" x="9752013" y="1946275"/>
          <p14:tracePt t="82258" x="9715500" y="1919288"/>
          <p14:tracePt t="82275" x="9688513" y="1901825"/>
          <p14:tracePt t="82291" x="9661525" y="1884363"/>
          <p14:tracePt t="82314" x="9661525" y="1874838"/>
          <p14:tracePt t="82377" x="9661525" y="1866900"/>
          <p14:tracePt t="82391" x="9680575" y="1857375"/>
          <p14:tracePt t="82403" x="9715500" y="1839913"/>
          <p14:tracePt t="82416" x="9804400" y="1812925"/>
          <p14:tracePt t="82429" x="9894888" y="1768475"/>
          <p14:tracePt t="82441" x="9983788" y="1731963"/>
          <p14:tracePt t="82457" x="10045700" y="1714500"/>
          <p14:tracePt t="82474" x="10090150" y="1704975"/>
          <p14:tracePt t="82490" x="10109200" y="1697038"/>
          <p14:tracePt t="82507" x="10134600" y="1697038"/>
          <p14:tracePt t="82524" x="10134600" y="1687513"/>
          <p14:tracePt t="82543" x="10144125" y="1687513"/>
          <p14:tracePt t="83281" x="10161588" y="1687513"/>
          <p14:tracePt t="83293" x="10171113" y="1704975"/>
          <p14:tracePt t="83306" x="10198100" y="1751013"/>
          <p14:tracePt t="83319" x="10242550" y="1830388"/>
          <p14:tracePt t="83332" x="10296525" y="1946275"/>
          <p14:tracePt t="83345" x="10348913" y="2071688"/>
          <p14:tracePt t="83357" x="10375900" y="2170113"/>
          <p14:tracePt t="83372" x="10394950" y="2259013"/>
          <p14:tracePt t="83389" x="10402888" y="2322513"/>
          <p14:tracePt t="83405" x="10402888" y="2374900"/>
          <p14:tracePt t="83422" x="10402888" y="2438400"/>
          <p14:tracePt t="83439" x="10402888" y="2465388"/>
          <p14:tracePt t="83458" x="10402888" y="2473325"/>
          <p14:tracePt t="83688" x="10402888" y="2482850"/>
          <p14:tracePt t="83700" x="10402888" y="2490788"/>
          <p14:tracePt t="83713" x="10394950" y="2517775"/>
          <p14:tracePt t="83726" x="10367963" y="2562225"/>
          <p14:tracePt t="83739" x="10340975" y="2608263"/>
          <p14:tracePt t="83755" x="10304463" y="2670175"/>
          <p14:tracePt t="83771" x="10277475" y="2724150"/>
          <p14:tracePt t="83788" x="10260013" y="2751138"/>
          <p14:tracePt t="83805" x="10252075" y="2768600"/>
          <p14:tracePt t="83853" x="10252075" y="2776538"/>
          <p14:tracePt t="84375" x="10242550" y="2776538"/>
          <p14:tracePt t="84502" x="10233025" y="2776538"/>
          <p14:tracePt t="84578" x="10225088" y="2776538"/>
          <p14:tracePt t="84629" x="10215563" y="2776538"/>
          <p14:tracePt t="84642" x="10215563" y="2768600"/>
          <p14:tracePt t="84667" x="10206038" y="2759075"/>
          <p14:tracePt t="84680" x="10206038" y="2751138"/>
          <p14:tracePt t="84705" x="10188575" y="2724150"/>
          <p14:tracePt t="84718" x="10144125" y="2652713"/>
          <p14:tracePt t="84731" x="10055225" y="2536825"/>
          <p14:tracePt t="84743" x="9947275" y="2401888"/>
          <p14:tracePt t="84756" x="9875838" y="2322513"/>
          <p14:tracePt t="84769" x="9831388" y="2276475"/>
          <p14:tracePt t="84786" x="9823450" y="2259013"/>
          <p14:tracePt t="84803" x="9804400" y="2259013"/>
          <p14:tracePt t="84820" x="9804400" y="2251075"/>
          <p14:tracePt t="84858" x="9796463" y="2241550"/>
          <p14:tracePt t="84921" x="9786938" y="2232025"/>
          <p14:tracePt t="84935" x="9786938" y="2224088"/>
          <p14:tracePt t="84947" x="9769475" y="2205038"/>
          <p14:tracePt t="84959" x="9759950" y="2179638"/>
          <p14:tracePt t="84972" x="9742488" y="2116138"/>
          <p14:tracePt t="84986" x="9732963" y="2054225"/>
          <p14:tracePt t="85002" x="9715500" y="1982788"/>
          <p14:tracePt t="85019" x="9705975" y="1919288"/>
          <p14:tracePt t="85036" x="9698038" y="1847850"/>
          <p14:tracePt t="85052" x="9698038" y="1795463"/>
          <p14:tracePt t="85069" x="9698038" y="1758950"/>
          <p14:tracePt t="85086" x="9698038" y="1731963"/>
          <p14:tracePt t="85102" x="9698038" y="1679575"/>
          <p14:tracePt t="85119" x="9698038" y="1670050"/>
          <p14:tracePt t="85135" x="9698038" y="1652588"/>
          <p14:tracePt t="85152" x="9698038" y="1643063"/>
          <p14:tracePt t="85188" x="9698038" y="1633538"/>
          <p14:tracePt t="85404" x="9698038" y="1660525"/>
          <p14:tracePt t="85418" x="9698038" y="1704975"/>
          <p14:tracePt t="85430" x="9698038" y="1785938"/>
          <p14:tracePt t="85443" x="9698038" y="1911350"/>
          <p14:tracePt t="85455" x="9698038" y="2081213"/>
          <p14:tracePt t="85468" x="9698038" y="2205038"/>
          <p14:tracePt t="85485" x="9698038" y="2303463"/>
          <p14:tracePt t="85501" x="9698038" y="2366963"/>
          <p14:tracePt t="85518" x="9688513" y="2455863"/>
          <p14:tracePt t="85535" x="9680575" y="2509838"/>
          <p14:tracePt t="85551" x="9680575" y="2536825"/>
          <p14:tracePt t="85568" x="9680575" y="2571750"/>
          <p14:tracePt t="85584" x="9680575" y="2608263"/>
          <p14:tracePt t="85601" x="9680575" y="2616200"/>
          <p14:tracePt t="85618" x="9680575" y="2625725"/>
          <p14:tracePt t="85634" x="9680575" y="2633663"/>
          <p14:tracePt t="85658" x="9680575" y="2643188"/>
          <p14:tracePt t="85671" x="9680575" y="2652713"/>
          <p14:tracePt t="85684" x="9680575" y="2660650"/>
          <p14:tracePt t="85701" x="9680575" y="2670175"/>
          <p14:tracePt t="85717" x="9680575" y="2679700"/>
          <p14:tracePt t="85735" x="9680575" y="2687638"/>
          <p14:tracePt t="85785" x="9680575" y="2697163"/>
          <p14:tracePt t="86370" x="9705975" y="2687638"/>
          <p14:tracePt t="86383" x="9796463" y="2625725"/>
          <p14:tracePt t="86396" x="9956800" y="2500313"/>
          <p14:tracePt t="86409" x="10144125" y="2330450"/>
          <p14:tracePt t="86421" x="10277475" y="2224088"/>
          <p14:tracePt t="86434" x="10367963" y="2133600"/>
          <p14:tracePt t="86449" x="10466388" y="2054225"/>
          <p14:tracePt t="86466" x="10528300" y="1973263"/>
          <p14:tracePt t="86483" x="10582275" y="1919288"/>
          <p14:tracePt t="86500" x="10617200" y="1866900"/>
          <p14:tracePt t="86516" x="10617200" y="1857375"/>
          <p14:tracePt t="86533" x="10626725" y="1847850"/>
          <p14:tracePt t="86549" x="10626725" y="1839913"/>
          <p14:tracePt t="86625" x="10626725" y="1830388"/>
          <p14:tracePt t="86739" x="10626725" y="1822450"/>
          <p14:tracePt t="86815" x="10626725" y="1812925"/>
          <p14:tracePt t="87006" x="10634663" y="1812925"/>
          <p14:tracePt t="87045" x="10653713" y="1830388"/>
          <p14:tracePt t="87057" x="10671175" y="1901825"/>
          <p14:tracePt t="87070" x="10688638" y="2044700"/>
          <p14:tracePt t="87083" x="10733088" y="2286000"/>
          <p14:tracePt t="87098" x="10742613" y="2438400"/>
          <p14:tracePt t="87115" x="10752138" y="2562225"/>
          <p14:tracePt t="87132" x="10752138" y="2625725"/>
          <p14:tracePt t="87148" x="10752138" y="2670175"/>
          <p14:tracePt t="87165" x="10752138" y="2679700"/>
          <p14:tracePt t="87181" x="10752138" y="2687638"/>
          <p14:tracePt t="87198" x="10752138" y="2697163"/>
          <p14:tracePt t="87215" x="10752138" y="2705100"/>
          <p14:tracePt t="87273" x="10752138" y="2714625"/>
          <p14:tracePt t="87973" x="10733088" y="2714625"/>
          <p14:tracePt t="87986" x="10653713" y="2714625"/>
          <p14:tracePt t="87998" x="10528300" y="2714625"/>
          <p14:tracePt t="88011" x="10375900" y="2697163"/>
          <p14:tracePt t="88024" x="10260013" y="2652713"/>
          <p14:tracePt t="88037" x="10180638" y="2616200"/>
          <p14:tracePt t="88049" x="10171113" y="2598738"/>
          <p14:tracePt t="88063" x="10153650" y="2589213"/>
          <p14:tracePt t="88080" x="10153650" y="2562225"/>
          <p14:tracePt t="88097" x="10153650" y="2554288"/>
          <p14:tracePt t="88113" x="10153650" y="2482850"/>
          <p14:tracePt t="88130" x="10153650" y="2419350"/>
          <p14:tracePt t="88146" x="10153650" y="2384425"/>
          <p14:tracePt t="88163" x="10153650" y="2322513"/>
          <p14:tracePt t="88180" x="10153650" y="2312988"/>
          <p14:tracePt t="88196" x="10161588" y="2295525"/>
          <p14:tracePt t="88213" x="10161588" y="2276475"/>
          <p14:tracePt t="88229" x="10180638" y="2232025"/>
          <p14:tracePt t="88246" x="10198100" y="2179638"/>
          <p14:tracePt t="88263" x="10215563" y="2143125"/>
          <p14:tracePt t="88279" x="10225088" y="2116138"/>
          <p14:tracePt t="88296" x="10225088" y="2098675"/>
          <p14:tracePt t="88313" x="10233025" y="2098675"/>
          <p14:tracePt t="88329" x="10233025" y="2071688"/>
          <p14:tracePt t="88346" x="10233025" y="2036763"/>
          <p14:tracePt t="88362" x="10233025" y="1973263"/>
          <p14:tracePt t="88380" x="10242550" y="1847850"/>
          <p14:tracePt t="88396" x="10242550" y="1830388"/>
          <p14:tracePt t="88412" x="10242550" y="1812925"/>
          <p14:tracePt t="88429" x="10242550" y="1795463"/>
          <p14:tracePt t="88446" x="10242550" y="1785938"/>
          <p14:tracePt t="88462" x="10233025" y="1785938"/>
          <p14:tracePt t="88479" x="10233025" y="1776413"/>
          <p14:tracePt t="88496" x="10215563" y="1768475"/>
          <p14:tracePt t="88710" x="10215563" y="1758950"/>
          <p14:tracePt t="88723" x="10198100" y="1751013"/>
          <p14:tracePt t="88735" x="10198100" y="1741488"/>
          <p14:tracePt t="88748" x="10188575" y="1724025"/>
          <p14:tracePt t="88773" x="10180638" y="1714500"/>
          <p14:tracePt t="88799" x="10180638" y="1704975"/>
          <p14:tracePt t="88824" x="10180638" y="1697038"/>
          <p14:tracePt t="89002" x="10180638" y="1704975"/>
          <p14:tracePt t="89015" x="10180638" y="1741488"/>
          <p14:tracePt t="89027" x="10188575" y="1795463"/>
          <p14:tracePt t="89040" x="10198100" y="1893888"/>
          <p14:tracePt t="89053" x="10206038" y="1990725"/>
          <p14:tracePt t="89066" x="10206038" y="2081213"/>
          <p14:tracePt t="89078" x="10215563" y="2187575"/>
          <p14:tracePt t="89094" x="10215563" y="2276475"/>
          <p14:tracePt t="89111" x="10215563" y="2357438"/>
          <p14:tracePt t="89128" x="10215563" y="2419350"/>
          <p14:tracePt t="89144" x="10215563" y="2500313"/>
          <p14:tracePt t="89161" x="10215563" y="2517775"/>
          <p14:tracePt t="89178" x="10215563" y="2527300"/>
          <p14:tracePt t="89194" x="10215563" y="2562225"/>
          <p14:tracePt t="89211" x="10215563" y="2571750"/>
          <p14:tracePt t="89228" x="10215563" y="2581275"/>
          <p14:tracePt t="89244" x="10215563" y="2608263"/>
          <p14:tracePt t="89261" x="10215563" y="2616200"/>
          <p14:tracePt t="89278" x="10215563" y="2625725"/>
          <p14:tracePt t="89294" x="10215563" y="2633663"/>
          <p14:tracePt t="89311" x="10215563" y="2643188"/>
          <p14:tracePt t="91025" x="10206038" y="2643188"/>
          <p14:tracePt t="91038" x="10198100" y="2643188"/>
          <p14:tracePt t="91050" x="10188575" y="2643188"/>
          <p14:tracePt t="91063" x="10180638" y="2643188"/>
          <p14:tracePt t="91076" x="10144125" y="2643188"/>
          <p14:tracePt t="91090" x="10063163" y="2643188"/>
          <p14:tracePt t="91107" x="9956800" y="2625725"/>
          <p14:tracePt t="91124" x="9786938" y="2608263"/>
          <p14:tracePt t="91141" x="9474200" y="2589213"/>
          <p14:tracePt t="91157" x="9375775" y="2589213"/>
          <p14:tracePt t="91174" x="9286875" y="2589213"/>
          <p14:tracePt t="91190" x="9090025" y="2589213"/>
          <p14:tracePt t="91207" x="8974138" y="2589213"/>
          <p14:tracePt t="91224" x="8840788" y="2589213"/>
          <p14:tracePt t="91240" x="8562975" y="2589213"/>
          <p14:tracePt t="91257" x="8474075" y="2589213"/>
          <p14:tracePt t="91273" x="8375650" y="2589213"/>
          <p14:tracePt t="91290" x="8331200" y="2589213"/>
          <p14:tracePt t="91307" x="8277225" y="2589213"/>
          <p14:tracePt t="91323" x="8269288" y="2589213"/>
          <p14:tracePt t="91340" x="8259763" y="2589213"/>
          <p14:tracePt t="91357" x="8251825" y="2589213"/>
          <p14:tracePt t="91380" x="8251825" y="2581275"/>
          <p14:tracePt t="91393" x="8242300" y="2581275"/>
          <p14:tracePt t="91432" x="8232775" y="2581275"/>
          <p14:tracePt t="91457" x="8232775" y="2571750"/>
          <p14:tracePt t="91469" x="8224838" y="2571750"/>
          <p14:tracePt t="91482" x="8224838" y="2562225"/>
          <p14:tracePt t="91495" x="8205788" y="2554288"/>
          <p14:tracePt t="91508" x="8197850" y="2544763"/>
          <p14:tracePt t="91523" x="8180388" y="2544763"/>
          <p14:tracePt t="91540" x="8153400" y="2536825"/>
          <p14:tracePt t="91556" x="8143875" y="2517775"/>
          <p14:tracePt t="91573" x="8108950" y="2517775"/>
          <p14:tracePt t="91590" x="8108950" y="2509838"/>
          <p14:tracePt t="91606" x="8089900" y="2509838"/>
          <p14:tracePt t="92309" x="8081963" y="2509838"/>
          <p14:tracePt t="92321" x="8062913" y="2509838"/>
          <p14:tracePt t="92334" x="8018463" y="2509838"/>
          <p14:tracePt t="92347" x="7912100" y="2490788"/>
          <p14:tracePt t="92359" x="7697788" y="2455863"/>
          <p14:tracePt t="92373" x="7304088" y="2330450"/>
          <p14:tracePt t="92388" x="6894513" y="2152650"/>
          <p14:tracePt t="92405" x="6510338" y="1965325"/>
          <p14:tracePt t="92423" x="6045200" y="1758950"/>
          <p14:tracePt t="92438" x="5919788" y="1697038"/>
          <p14:tracePt t="92455" x="5830888" y="1652588"/>
          <p14:tracePt t="92471" x="5776913" y="1625600"/>
          <p14:tracePt t="92488" x="5705475" y="1598613"/>
          <p14:tracePt t="92505" x="5688013" y="1598613"/>
          <p14:tracePt t="92521" x="5680075" y="1589088"/>
          <p14:tracePt t="92538" x="5661025" y="1581150"/>
          <p14:tracePt t="92554" x="5643563" y="1581150"/>
          <p14:tracePt t="92614" x="5634038" y="1581150"/>
          <p14:tracePt t="92652" x="5626100" y="1581150"/>
          <p14:tracePt t="92664" x="5616575" y="1581150"/>
          <p14:tracePt t="92677" x="5608638" y="1581150"/>
          <p14:tracePt t="92702" x="5599113" y="1581150"/>
          <p14:tracePt t="92715" x="5589588" y="1581150"/>
          <p14:tracePt t="92779" x="5589588" y="1571625"/>
          <p14:tracePt t="92830" x="5608638" y="1571625"/>
          <p14:tracePt t="92843" x="5626100" y="1571625"/>
          <p14:tracePt t="92855" x="5661025" y="1571625"/>
          <p14:tracePt t="92868" x="5697538" y="1571625"/>
          <p14:tracePt t="92881" x="5724525" y="1571625"/>
          <p14:tracePt t="92893" x="5732463" y="1571625"/>
          <p14:tracePt t="92906" x="5759450" y="1571625"/>
          <p14:tracePt t="92944" x="5768975" y="1571625"/>
          <p14:tracePt t="92969" x="5776913" y="1571625"/>
          <p14:tracePt t="92982" x="5786438" y="1571625"/>
          <p14:tracePt t="93046" x="5795963" y="1571625"/>
          <p14:tracePt t="93148" x="5803900" y="1571625"/>
          <p14:tracePt t="93186" x="5822950" y="1571625"/>
          <p14:tracePt t="93198" x="5830888" y="1571625"/>
          <p14:tracePt t="93211" x="5857875" y="1571625"/>
          <p14:tracePt t="93224" x="5902325" y="1571625"/>
          <p14:tracePt t="93237" x="5965825" y="1571625"/>
          <p14:tracePt t="93253" x="6081713" y="1554163"/>
          <p14:tracePt t="93271" x="6180138" y="1544638"/>
          <p14:tracePt t="93287" x="6357938" y="1500188"/>
          <p14:tracePt t="93303" x="6438900" y="1490663"/>
          <p14:tracePt t="93320" x="6510338" y="1490663"/>
          <p14:tracePt t="93336" x="6572250" y="1490663"/>
          <p14:tracePt t="93353" x="6661150" y="1490663"/>
          <p14:tracePt t="93370" x="6688138" y="1490663"/>
          <p14:tracePt t="93386" x="6715125" y="1490663"/>
          <p14:tracePt t="93389" x="6732588" y="1490663"/>
          <p14:tracePt t="93403" x="6751638" y="1490663"/>
          <p14:tracePt t="93420" x="6786563" y="1490663"/>
          <p14:tracePt t="93436" x="6813550" y="1490663"/>
          <p14:tracePt t="93453" x="6858000" y="1490663"/>
          <p14:tracePt t="93469" x="6875463" y="1490663"/>
          <p14:tracePt t="93486" x="6884988" y="1490663"/>
          <p14:tracePt t="93503" x="6919913" y="1500188"/>
          <p14:tracePt t="93529" x="6938963" y="1509713"/>
          <p14:tracePt t="93541" x="6946900" y="1509713"/>
          <p14:tracePt t="93554" x="6965950" y="1517650"/>
          <p14:tracePt t="93569" x="6973888" y="1517650"/>
          <p14:tracePt t="93592" x="6983413" y="1517650"/>
          <p14:tracePt t="93618" x="6991350" y="1517650"/>
          <p14:tracePt t="93630" x="7000875" y="1517650"/>
          <p14:tracePt t="93643" x="7010400" y="1517650"/>
          <p14:tracePt t="93655" x="7018338" y="1517650"/>
          <p14:tracePt t="93669" x="7027863" y="1527175"/>
          <p14:tracePt t="93686" x="7045325" y="1527175"/>
          <p14:tracePt t="93703" x="7054850" y="1527175"/>
          <p14:tracePt t="93719" x="7062788" y="1527175"/>
          <p14:tracePt t="93735" x="7072313" y="1527175"/>
          <p14:tracePt t="94864" x="7081838" y="1536700"/>
          <p14:tracePt t="94876" x="7089775" y="1544638"/>
          <p14:tracePt t="94889" x="7099300" y="1562100"/>
          <p14:tracePt t="94902" x="7126288" y="1608138"/>
          <p14:tracePt t="94916" x="7170738" y="1697038"/>
          <p14:tracePt t="94933" x="7232650" y="1812925"/>
          <p14:tracePt t="94950" x="7286625" y="1911350"/>
          <p14:tracePt t="94966" x="7340600" y="2009775"/>
          <p14:tracePt t="94983" x="7367588" y="2036763"/>
          <p14:tracePt t="95000" x="7375525" y="2062163"/>
          <p14:tracePt t="95017" x="7402513" y="2098675"/>
          <p14:tracePt t="95033" x="7412038" y="2133600"/>
          <p14:tracePt t="95050" x="7439025" y="2170113"/>
          <p14:tracePt t="95066" x="7518400" y="2276475"/>
          <p14:tracePt t="95083" x="7581900" y="2330450"/>
          <p14:tracePt t="95100" x="7626350" y="2366963"/>
          <p14:tracePt t="95116" x="7661275" y="2393950"/>
          <p14:tracePt t="95133" x="7715250" y="2419350"/>
          <p14:tracePt t="95150" x="7732713" y="2428875"/>
          <p14:tracePt t="95166" x="7742238" y="2428875"/>
          <p14:tracePt t="95183" x="7751763" y="2438400"/>
          <p14:tracePt t="95199" x="7769225" y="2438400"/>
          <p14:tracePt t="95216" x="7777163" y="2438400"/>
          <p14:tracePt t="95233" x="7823200" y="2446338"/>
          <p14:tracePt t="95249" x="7848600" y="2446338"/>
          <p14:tracePt t="95266" x="7858125" y="2446338"/>
          <p14:tracePt t="95283" x="7875588" y="2455863"/>
          <p14:tracePt t="95299" x="7885113" y="2455863"/>
          <p14:tracePt t="95321" x="7894638" y="2455863"/>
          <p14:tracePt t="95359" x="7912100" y="2465388"/>
          <p14:tracePt t="95384" x="7929563" y="2465388"/>
          <p14:tracePt t="95398" x="7939088" y="2465388"/>
          <p14:tracePt t="95410" x="7947025" y="2473325"/>
          <p14:tracePt t="95422" x="7956550" y="2473325"/>
          <p14:tracePt t="95460" x="7956550" y="2482850"/>
          <p14:tracePt t="95473" x="7966075" y="2482850"/>
          <p14:tracePt t="95486" x="7974013" y="2482850"/>
          <p14:tracePt t="95524" x="7983538" y="2482850"/>
          <p14:tracePt t="95537" x="7983538" y="2490788"/>
          <p14:tracePt t="95562" x="7991475" y="2490788"/>
          <p14:tracePt t="99785" x="8010525" y="2490788"/>
          <p14:tracePt t="99798" x="8054975" y="2500313"/>
          <p14:tracePt t="99810" x="8232775" y="2633663"/>
          <p14:tracePt t="99825" x="8582025" y="3036888"/>
          <p14:tracePt t="99841" x="9055100" y="3724275"/>
          <p14:tracePt t="99857" x="9340850" y="4330700"/>
          <p14:tracePt t="99874" x="9518650" y="4929188"/>
          <p14:tracePt t="99890" x="9555163" y="5126038"/>
          <p14:tracePt t="99907" x="9572625" y="5205413"/>
          <p14:tracePt t="99924" x="9572625" y="5232400"/>
          <p14:tracePt t="99940" x="9582150" y="5268913"/>
          <p14:tracePt t="104096" x="9582150" y="5214938"/>
          <p14:tracePt t="104109" x="9590088" y="5081588"/>
          <p14:tracePt t="104121" x="9644063" y="4822825"/>
          <p14:tracePt t="104134" x="9769475" y="4394200"/>
          <p14:tracePt t="104149" x="9902825" y="4062413"/>
          <p14:tracePt t="104165" x="9956800" y="3983038"/>
          <p14:tracePt t="104182" x="9991725" y="3956050"/>
          <p14:tracePt t="104199" x="10028238" y="3929063"/>
          <p14:tracePt t="104223" x="10037763" y="3919538"/>
          <p14:tracePt t="104261" x="10045700" y="3919538"/>
          <p14:tracePt t="104299" x="10037763" y="3919538"/>
          <p14:tracePt t="104312" x="10018713" y="3919538"/>
          <p14:tracePt t="104325" x="9983788" y="3919538"/>
          <p14:tracePt t="104338" x="9912350" y="3911600"/>
          <p14:tracePt t="104351" x="9823450" y="3911600"/>
          <p14:tracePt t="104365" x="9742488" y="3902075"/>
          <p14:tracePt t="104382" x="9671050" y="3884613"/>
          <p14:tracePt t="104398" x="9634538" y="3875088"/>
          <p14:tracePt t="104415" x="9599613" y="3867150"/>
          <p14:tracePt t="104432" x="9590088" y="3857625"/>
          <p14:tracePt t="104448" x="9582150" y="3857625"/>
          <p14:tracePt t="104465" x="9582150" y="3830638"/>
          <p14:tracePt t="104482" x="9609138" y="3795713"/>
          <p14:tracePt t="104498" x="9661525" y="3741738"/>
          <p14:tracePt t="104515" x="9894888" y="3652838"/>
          <p14:tracePt t="104532" x="10055225" y="3625850"/>
          <p14:tracePt t="104548" x="10153650" y="3608388"/>
          <p14:tracePt t="104565" x="10242550" y="3608388"/>
          <p14:tracePt t="104581" x="10331450" y="3608388"/>
          <p14:tracePt t="104598" x="10358438" y="3608388"/>
          <p14:tracePt t="104615" x="10367963" y="3608388"/>
          <p14:tracePt t="104632" x="10375900" y="3608388"/>
          <p14:tracePt t="104648" x="10385425" y="3608388"/>
          <p14:tracePt t="105355" x="10375900" y="3608388"/>
          <p14:tracePt t="105367" x="10340975" y="3608388"/>
          <p14:tracePt t="105380" x="10242550" y="3608388"/>
          <p14:tracePt t="105393" x="10010775" y="3608388"/>
          <p14:tracePt t="105405" x="9510713" y="3608388"/>
          <p14:tracePt t="105418" x="8966200" y="3608388"/>
          <p14:tracePt t="105431" x="8545513" y="3608388"/>
          <p14:tracePt t="105446" x="8224838" y="3608388"/>
          <p14:tracePt t="105463" x="8001000" y="3608388"/>
          <p14:tracePt t="105480" x="7823200" y="3608388"/>
          <p14:tracePt t="105496" x="7643813" y="3608388"/>
          <p14:tracePt t="105513" x="7616825" y="3608388"/>
          <p14:tracePt t="105530" x="7599363" y="3608388"/>
          <p14:tracePt t="105762" x="7572375" y="3608388"/>
          <p14:tracePt t="105775" x="7554913" y="3608388"/>
          <p14:tracePt t="105787" x="7527925" y="3616325"/>
          <p14:tracePt t="105800" x="7466013" y="3643313"/>
          <p14:tracePt t="105813" x="7375525" y="3670300"/>
          <p14:tracePt t="105829" x="7251700" y="3705225"/>
          <p14:tracePt t="105846" x="7099300" y="3741738"/>
          <p14:tracePt t="105863" x="6911975" y="3795713"/>
          <p14:tracePt t="105879" x="6858000" y="3813175"/>
          <p14:tracePt t="105895" x="6823075" y="3822700"/>
          <p14:tracePt t="105912" x="6769100" y="3822700"/>
          <p14:tracePt t="105929" x="6643688" y="3875088"/>
          <p14:tracePt t="105945" x="6589713" y="3884613"/>
          <p14:tracePt t="105962" x="6537325" y="3894138"/>
          <p14:tracePt t="105979" x="6456363" y="3894138"/>
          <p14:tracePt t="105995" x="6438900" y="3902075"/>
          <p14:tracePt t="106012" x="6429375" y="3902075"/>
          <p14:tracePt t="106029" x="6411913" y="3902075"/>
          <p14:tracePt t="106334" x="6402388" y="3902075"/>
          <p14:tracePt t="106347" x="6375400" y="3902075"/>
          <p14:tracePt t="106359" x="6303963" y="3902075"/>
          <p14:tracePt t="106372" x="6197600" y="3911600"/>
          <p14:tracePt t="106385" x="6027738" y="3929063"/>
          <p14:tracePt t="106397" x="5884863" y="3946525"/>
          <p14:tracePt t="106411" x="5776913" y="3956050"/>
          <p14:tracePt t="106428" x="5715000" y="3956050"/>
          <p14:tracePt t="106444" x="5661025" y="3956050"/>
          <p14:tracePt t="106461" x="5599113" y="3956050"/>
          <p14:tracePt t="106478" x="5581650" y="3956050"/>
          <p14:tracePt t="106494" x="5572125" y="3956050"/>
          <p14:tracePt t="106511" x="5554663" y="3946525"/>
          <p14:tracePt t="106740" x="5537200" y="3946525"/>
          <p14:tracePt t="106753" x="5510213" y="3946525"/>
          <p14:tracePt t="106766" x="5446713" y="3946525"/>
          <p14:tracePt t="106779" x="5367338" y="3946525"/>
          <p14:tracePt t="106794" x="5259388" y="3946525"/>
          <p14:tracePt t="106810" x="5126038" y="3946525"/>
          <p14:tracePt t="106827" x="5018088" y="3946525"/>
          <p14:tracePt t="106844" x="4857750" y="3946525"/>
          <p14:tracePt t="106860" x="4803775" y="3946525"/>
          <p14:tracePt t="106877" x="4759325" y="3946525"/>
          <p14:tracePt t="106894" x="4670425" y="3946525"/>
          <p14:tracePt t="106910" x="4633913" y="3946525"/>
          <p14:tracePt t="106927" x="4598988" y="3946525"/>
          <p14:tracePt t="106944" x="4554538" y="3946525"/>
          <p14:tracePt t="106960" x="4545013" y="3946525"/>
          <p14:tracePt t="106977" x="4537075" y="3946525"/>
          <p14:tracePt t="106994" x="4527550" y="3946525"/>
          <p14:tracePt t="107010" x="4518025" y="3946525"/>
          <p14:tracePt t="107027" x="4510088" y="3946525"/>
          <p14:tracePt t="107109" x="4500563" y="3946525"/>
          <p14:tracePt t="107135" x="4491038" y="3946525"/>
          <p14:tracePt t="107173" x="4483100" y="3946525"/>
          <p14:tracePt t="107185" x="4473575" y="3946525"/>
          <p14:tracePt t="107198" x="4465638" y="3946525"/>
          <p14:tracePt t="107211" x="4446588" y="3946525"/>
          <p14:tracePt t="107226" x="4429125" y="3946525"/>
          <p14:tracePt t="107243" x="4411663" y="3946525"/>
          <p14:tracePt t="107260" x="4384675" y="3946525"/>
          <p14:tracePt t="107276" x="4357688" y="3946525"/>
          <p14:tracePt t="107293" x="4348163" y="3946525"/>
          <p14:tracePt t="107309" x="4340225" y="3946525"/>
          <p14:tracePt t="107326" x="4330700" y="3946525"/>
          <p14:tracePt t="107669" x="4348163" y="3946525"/>
          <p14:tracePt t="107682" x="4402138" y="3946525"/>
          <p14:tracePt t="107694" x="4510088" y="3946525"/>
          <p14:tracePt t="107708" x="4660900" y="3946525"/>
          <p14:tracePt t="107720" x="4840288" y="3946525"/>
          <p14:tracePt t="107732" x="4973638" y="3946525"/>
          <p14:tracePt t="107745" x="5081588" y="3938588"/>
          <p14:tracePt t="107759" x="5187950" y="3929063"/>
          <p14:tracePt t="107775" x="5322888" y="3919538"/>
          <p14:tracePt t="107792" x="5438775" y="3894138"/>
          <p14:tracePt t="107809" x="5572125" y="3848100"/>
          <p14:tracePt t="107825" x="5626100" y="3830638"/>
          <p14:tracePt t="107842" x="5670550" y="3813175"/>
          <p14:tracePt t="107859" x="5776913" y="3768725"/>
          <p14:tracePt t="107875" x="5813425" y="3759200"/>
          <p14:tracePt t="107892" x="5848350" y="3741738"/>
          <p14:tracePt t="107908" x="5875338" y="3724275"/>
          <p14:tracePt t="107925" x="5919788" y="3697288"/>
          <p14:tracePt t="107942" x="5938838" y="3679825"/>
          <p14:tracePt t="107958" x="5946775" y="3679825"/>
          <p14:tracePt t="107975" x="5956300" y="3670300"/>
          <p14:tracePt t="107991" x="5956300" y="3660775"/>
          <p14:tracePt t="108008" x="5965825" y="3660775"/>
          <p14:tracePt t="108026" x="5965825" y="3652838"/>
          <p14:tracePt t="108050" x="5965825" y="3643313"/>
          <p14:tracePt t="108062" x="5965825" y="3633788"/>
          <p14:tracePt t="108075" x="5965825" y="3616325"/>
          <p14:tracePt t="108091" x="5956300" y="3608388"/>
          <p14:tracePt t="108108" x="5946775" y="3598863"/>
          <p14:tracePt t="108125" x="5938838" y="3589338"/>
          <p14:tracePt t="108141" x="5938838" y="3581400"/>
          <p14:tracePt t="108164" x="5938838" y="3571875"/>
          <p14:tracePt t="108241" x="5965825" y="3571875"/>
          <p14:tracePt t="108254" x="6027738" y="3571875"/>
          <p14:tracePt t="108266" x="6126163" y="3571875"/>
          <p14:tracePt t="108279" x="6259513" y="3581400"/>
          <p14:tracePt t="108292" x="6375400" y="3589338"/>
          <p14:tracePt t="108307" x="6500813" y="3598863"/>
          <p14:tracePt t="108324" x="6599238" y="3608388"/>
          <p14:tracePt t="108341" x="6670675" y="3608388"/>
          <p14:tracePt t="108357" x="6769100" y="3616325"/>
          <p14:tracePt t="108374" x="6813550" y="3616325"/>
          <p14:tracePt t="108391" x="6848475" y="3625850"/>
          <p14:tracePt t="108407" x="6894513" y="3625850"/>
          <p14:tracePt t="108424" x="6911975" y="3625850"/>
          <p14:tracePt t="108441" x="6938963" y="3625850"/>
          <p14:tracePt t="108457" x="6973888" y="3625850"/>
          <p14:tracePt t="108474" x="6991350" y="3625850"/>
          <p14:tracePt t="108491" x="7000875" y="3625850"/>
          <p14:tracePt t="108507" x="7010400" y="3625850"/>
          <p14:tracePt t="108545" x="7018338" y="3625850"/>
          <p14:tracePt t="108608" x="7000875" y="3625850"/>
          <p14:tracePt t="108622" x="6965950" y="3625850"/>
          <p14:tracePt t="108634" x="6867525" y="3616325"/>
          <p14:tracePt t="108647" x="6697663" y="3598863"/>
          <p14:tracePt t="108660" x="6473825" y="3598863"/>
          <p14:tracePt t="108674" x="6259513" y="3616325"/>
          <p14:tracePt t="108690" x="6099175" y="3697288"/>
          <p14:tracePt t="108707" x="6010275" y="3768725"/>
          <p14:tracePt t="108724" x="5894388" y="3867150"/>
          <p14:tracePt t="108740" x="5857875" y="3884613"/>
          <p14:tracePt t="108757" x="5857875" y="3902075"/>
          <p14:tracePt t="108774" x="5840413" y="3919538"/>
          <p14:tracePt t="108790" x="5830888" y="3938588"/>
          <p14:tracePt t="108807" x="5830888" y="3956050"/>
          <p14:tracePt t="108824" x="5840413" y="3973513"/>
          <p14:tracePt t="108840" x="5938838" y="4027488"/>
          <p14:tracePt t="108856" x="6010275" y="4062413"/>
          <p14:tracePt t="108873" x="6126163" y="4081463"/>
          <p14:tracePt t="108890" x="6330950" y="4098925"/>
          <p14:tracePt t="108906" x="6429375" y="4098925"/>
          <p14:tracePt t="108923" x="6483350" y="4098925"/>
          <p14:tracePt t="108940" x="6562725" y="4071938"/>
          <p14:tracePt t="108956" x="6581775" y="4054475"/>
          <p14:tracePt t="108973" x="6608763" y="4044950"/>
          <p14:tracePt t="108990" x="6616700" y="4027488"/>
          <p14:tracePt t="109015" x="6626225" y="4010025"/>
          <p14:tracePt t="109027" x="6643688" y="3983038"/>
          <p14:tracePt t="109041" x="6653213" y="3938588"/>
          <p14:tracePt t="109056" x="6653213" y="3867150"/>
          <p14:tracePt t="109073" x="6670675" y="3786188"/>
          <p14:tracePt t="109089" x="6680200" y="3724275"/>
          <p14:tracePt t="109106" x="6653213" y="3589338"/>
          <p14:tracePt t="109123" x="6616700" y="3517900"/>
          <p14:tracePt t="109139" x="6572250" y="3482975"/>
          <p14:tracePt t="109156" x="6465888" y="3438525"/>
          <p14:tracePt t="109173" x="6394450" y="3419475"/>
          <p14:tracePt t="109189" x="6323013" y="3419475"/>
          <p14:tracePt t="109206" x="6215063" y="3419475"/>
          <p14:tracePt t="109222" x="6188075" y="3419475"/>
          <p14:tracePt t="109239" x="6161088" y="3429000"/>
          <p14:tracePt t="109256" x="6134100" y="3465513"/>
          <p14:tracePt t="109272" x="6126163" y="3473450"/>
          <p14:tracePt t="109289" x="6126163" y="3482975"/>
          <p14:tracePt t="109306" x="6116638" y="3500438"/>
          <p14:tracePt t="109322" x="6116638" y="3527425"/>
          <p14:tracePt t="109339" x="6126163" y="3554413"/>
          <p14:tracePt t="109355" x="6161088" y="3581400"/>
          <p14:tracePt t="109372" x="6323013" y="3633788"/>
          <p14:tracePt t="109389" x="6429375" y="3652838"/>
          <p14:tracePt t="109405" x="6510338" y="3660775"/>
          <p14:tracePt t="109422" x="6680200" y="3660775"/>
          <p14:tracePt t="109439" x="6769100" y="3660775"/>
          <p14:tracePt t="109455" x="6840538" y="3660775"/>
          <p14:tracePt t="109472" x="6919913" y="3660775"/>
          <p14:tracePt t="109489" x="6946900" y="3652838"/>
          <p14:tracePt t="109505" x="6965950" y="3643313"/>
          <p14:tracePt t="109522" x="6983413" y="3643313"/>
          <p14:tracePt t="109538" x="7018338" y="3643313"/>
          <p14:tracePt t="109555" x="7027863" y="3633788"/>
          <p14:tracePt t="109572" x="7054850" y="3633788"/>
          <p14:tracePt t="109589" x="7089775" y="3633788"/>
          <p14:tracePt t="109605" x="7116763" y="3633788"/>
          <p14:tracePt t="109622" x="7161213" y="3633788"/>
          <p14:tracePt t="109638" x="7286625" y="3633788"/>
          <p14:tracePt t="109655" x="7331075" y="3633788"/>
          <p14:tracePt t="109672" x="7394575" y="3633788"/>
          <p14:tracePt t="109689" x="7446963" y="3633788"/>
          <p14:tracePt t="109705" x="7466013" y="3633788"/>
          <p14:tracePt t="109739" x="7473950" y="3633788"/>
          <p14:tracePt t="109777" x="7483475" y="3633788"/>
          <p14:tracePt t="109866" x="7456488" y="3633788"/>
          <p14:tracePt t="109879" x="7394575" y="3616325"/>
          <p14:tracePt t="109892" x="7296150" y="3598863"/>
          <p14:tracePt t="109905" x="7197725" y="3581400"/>
          <p14:tracePt t="109921" x="7099300" y="3554413"/>
          <p14:tracePt t="109938" x="7037388" y="3544888"/>
          <p14:tracePt t="109954" x="7010400" y="3544888"/>
          <p14:tracePt t="109955" x="6983413" y="3544888"/>
          <p14:tracePt t="109971" x="6956425" y="3554413"/>
          <p14:tracePt t="109988" x="6946900" y="3571875"/>
          <p14:tracePt t="110004" x="6929438" y="3598863"/>
          <p14:tracePt t="110021" x="6919913" y="3687763"/>
          <p14:tracePt t="110038" x="6919913" y="3741738"/>
          <p14:tracePt t="110054" x="6956425" y="3786188"/>
          <p14:tracePt t="110071" x="7081838" y="3848100"/>
          <p14:tracePt t="110087" x="7153275" y="3867150"/>
          <p14:tracePt t="110104" x="7224713" y="3884613"/>
          <p14:tracePt t="110121" x="7367588" y="3884613"/>
          <p14:tracePt t="110137" x="7429500" y="3884613"/>
          <p14:tracePt t="110154" x="7510463" y="3822700"/>
          <p14:tracePt t="110171" x="7634288" y="3679825"/>
          <p14:tracePt t="110187" x="7688263" y="3616325"/>
          <p14:tracePt t="110204" x="7724775" y="3571875"/>
          <p14:tracePt t="110221" x="7732713" y="3562350"/>
          <p14:tracePt t="110237" x="7742238" y="3536950"/>
          <p14:tracePt t="110260" x="7751763" y="3536950"/>
          <p14:tracePt t="110273" x="7751763" y="3527425"/>
          <p14:tracePt t="110298" x="7732713" y="3527425"/>
          <p14:tracePt t="110310" x="7680325" y="3527425"/>
          <p14:tracePt t="110323" x="7581900" y="3527425"/>
          <p14:tracePt t="110337" x="7510463" y="3527425"/>
          <p14:tracePt t="110354" x="7446963" y="3527425"/>
          <p14:tracePt t="110370" x="7412038" y="3527425"/>
          <p14:tracePt t="110387" x="7385050" y="3527425"/>
          <p14:tracePt t="110404" x="7367588" y="3527425"/>
          <p14:tracePt t="110420" x="7348538" y="3527425"/>
          <p14:tracePt t="110437" x="7313613" y="3527425"/>
          <p14:tracePt t="110463" x="7304088" y="3536950"/>
          <p14:tracePt t="110475" x="7296150" y="3554413"/>
          <p14:tracePt t="110488" x="7286625" y="3589338"/>
          <p14:tracePt t="110503" x="7286625" y="3625850"/>
          <p14:tracePt t="110520" x="7286625" y="3652838"/>
          <p14:tracePt t="110537" x="7286625" y="3679825"/>
          <p14:tracePt t="110553" x="7340600" y="3732213"/>
          <p14:tracePt t="110570" x="7358063" y="3751263"/>
          <p14:tracePt t="110586" x="7385050" y="3759200"/>
          <p14:tracePt t="110603" x="7466013" y="3776663"/>
          <p14:tracePt t="110620" x="7518400" y="3776663"/>
          <p14:tracePt t="110636" x="7572375" y="3786188"/>
          <p14:tracePt t="110653" x="7705725" y="3786188"/>
          <p14:tracePt t="110670" x="7759700" y="3759200"/>
          <p14:tracePt t="110686" x="7804150" y="3732213"/>
          <p14:tracePt t="110703" x="7823200" y="3724275"/>
          <p14:tracePt t="110704" x="7831138" y="3714750"/>
          <p14:tracePt t="110719" x="7840663" y="3705225"/>
          <p14:tracePt t="110742" x="7848600" y="3705225"/>
          <p14:tracePt t="110818" x="7840663" y="3697288"/>
          <p14:tracePt t="110831" x="7831138" y="3697288"/>
          <p14:tracePt t="110844" x="7813675" y="3687763"/>
          <p14:tracePt t="110856" x="7796213" y="3687763"/>
          <p14:tracePt t="110870" x="7786688" y="3679825"/>
          <p14:tracePt t="110886" x="7777163" y="3679825"/>
          <p14:tracePt t="110903" x="7759700" y="3670300"/>
          <p14:tracePt t="110959" x="7751763" y="3670300"/>
          <p14:tracePt t="111264" x="7742238" y="3670300"/>
          <p14:tracePt t="111289" x="7742238" y="3660775"/>
          <p14:tracePt t="111302" x="7732713" y="3660775"/>
          <p14:tracePt t="111314" x="7688263" y="3652838"/>
          <p14:tracePt t="111327" x="7572375" y="3643313"/>
          <p14:tracePt t="111340" x="7323138" y="3616325"/>
          <p14:tracePt t="111352" x="6919913" y="3581400"/>
          <p14:tracePt t="111368" x="6545263" y="3571875"/>
          <p14:tracePt t="111385" x="6367463" y="3571875"/>
          <p14:tracePt t="111402" x="6286500" y="3571875"/>
          <p14:tracePt t="111418" x="6205538" y="3571875"/>
          <p14:tracePt t="111435" x="6188075" y="3571875"/>
          <p14:tracePt t="111468" x="6180138" y="3571875"/>
          <p14:tracePt t="111810" x="6197600" y="3571875"/>
          <p14:tracePt t="111823" x="6224588" y="3571875"/>
          <p14:tracePt t="111836" x="6259513" y="3571875"/>
          <p14:tracePt t="111848" x="6313488" y="3571875"/>
          <p14:tracePt t="111861" x="6357938" y="3571875"/>
          <p14:tracePt t="111874" x="6384925" y="3571875"/>
          <p14:tracePt t="111886" x="6429375" y="3571875"/>
          <p14:tracePt t="111901" x="6446838" y="3581400"/>
          <p14:tracePt t="111918" x="6473825" y="3589338"/>
          <p14:tracePt t="111934" x="6491288" y="3589338"/>
          <p14:tracePt t="111951" x="6545263" y="3598863"/>
          <p14:tracePt t="111967" x="6562725" y="3608388"/>
          <p14:tracePt t="111984" x="6581775" y="3608388"/>
          <p14:tracePt t="112001" x="6589713" y="3616325"/>
          <p14:tracePt t="112026" x="6599238" y="3616325"/>
          <p14:tracePt t="112039" x="6599238" y="3625850"/>
          <p14:tracePt t="112598" x="6616700" y="3625850"/>
          <p14:tracePt t="112624" x="6626225" y="3625850"/>
          <p14:tracePt t="112649" x="6626225" y="3633788"/>
          <p14:tracePt t="112662" x="6634163" y="3633788"/>
          <p14:tracePt t="112687" x="6626225" y="3633788"/>
          <p14:tracePt t="112700" x="6537325" y="3652838"/>
          <p14:tracePt t="112713" x="6276975" y="3679825"/>
          <p14:tracePt t="112725" x="5822950" y="3732213"/>
          <p14:tracePt t="112738" x="5340350" y="3768725"/>
          <p14:tracePt t="112751" x="5062538" y="3795713"/>
          <p14:tracePt t="112766" x="4919663" y="3822700"/>
          <p14:tracePt t="112782" x="4813300" y="3840163"/>
          <p14:tracePt t="112799" x="4714875" y="3840163"/>
          <p14:tracePt t="112816" x="4616450" y="3857625"/>
          <p14:tracePt t="112832" x="4581525" y="3857625"/>
          <p14:tracePt t="112849" x="4562475" y="3857625"/>
          <p14:tracePt t="112866" x="4545013" y="3857625"/>
          <p14:tracePt t="112882" x="4537075" y="3857625"/>
          <p14:tracePt t="112899" x="4527550" y="3857625"/>
          <p14:tracePt t="113144" x="4562475" y="3857625"/>
          <p14:tracePt t="113157" x="4768850" y="3857625"/>
          <p14:tracePt t="113170" x="5384800" y="3857625"/>
          <p14:tracePt t="113182" x="6296025" y="3875088"/>
          <p14:tracePt t="113198" x="7232650" y="3875088"/>
          <p14:tracePt t="113215" x="7804150" y="3875088"/>
          <p14:tracePt t="113231" x="8323263" y="3894138"/>
          <p14:tracePt t="113248" x="9001125" y="4000500"/>
          <p14:tracePt t="113265" x="9180513" y="4054475"/>
          <p14:tracePt t="113281" x="9251950" y="4098925"/>
          <p14:tracePt t="113487" x="9269413" y="4098925"/>
          <p14:tracePt t="113500" x="9296400" y="4098925"/>
          <p14:tracePt t="113513" x="9394825" y="4089400"/>
          <p14:tracePt t="113525" x="9545638" y="4071938"/>
          <p14:tracePt t="113538" x="9804400" y="4044950"/>
          <p14:tracePt t="113551" x="10037763" y="4027488"/>
          <p14:tracePt t="113564" x="10134600" y="4027488"/>
          <p14:tracePt t="113581" x="10206038" y="4027488"/>
          <p14:tracePt t="113597" x="10242550" y="4027488"/>
          <p14:tracePt t="113614" x="10313988" y="4027488"/>
          <p14:tracePt t="113631" x="10331450" y="4027488"/>
          <p14:tracePt t="113647" x="10340975" y="4027488"/>
          <p14:tracePt t="113664" x="10348913" y="4027488"/>
          <p14:tracePt t="113680" x="10367963" y="4027488"/>
          <p14:tracePt t="113704" x="10375900" y="4027488"/>
          <p14:tracePt t="113742" x="10385425" y="4027488"/>
          <p14:tracePt t="113754" x="10394950" y="4027488"/>
          <p14:tracePt t="113780" x="10402888" y="4027488"/>
          <p14:tracePt t="114174" x="10394950" y="4027488"/>
          <p14:tracePt t="114187" x="10358438" y="4027488"/>
          <p14:tracePt t="114200" x="10225088" y="4010025"/>
          <p14:tracePt t="114213" x="9752013" y="3973513"/>
          <p14:tracePt t="114230" x="8920163" y="3894138"/>
          <p14:tracePt t="114246" x="7956550" y="3848100"/>
          <p14:tracePt t="114263" x="6697663" y="3848100"/>
          <p14:tracePt t="114280" x="6180138" y="3848100"/>
          <p14:tracePt t="114296" x="5857875" y="3848100"/>
          <p14:tracePt t="114313" x="5616575" y="3884613"/>
          <p14:tracePt t="114329" x="5456238" y="3911600"/>
          <p14:tracePt t="114346" x="5438775" y="3919538"/>
          <p14:tracePt t="114543" x="5429250" y="3919538"/>
          <p14:tracePt t="114556" x="5419725" y="3919538"/>
          <p14:tracePt t="114569" x="5394325" y="3919538"/>
          <p14:tracePt t="114581" x="5340350" y="3919538"/>
          <p14:tracePt t="114595" x="5268913" y="3919538"/>
          <p14:tracePt t="114612" x="5170488" y="3911600"/>
          <p14:tracePt t="114629" x="5072063" y="3902075"/>
          <p14:tracePt t="114646" x="4938713" y="3884613"/>
          <p14:tracePt t="114662" x="4902200" y="3867150"/>
          <p14:tracePt t="114679" x="4875213" y="3867150"/>
          <p14:tracePt t="114696" x="4848225" y="3857625"/>
          <p14:tracePt t="114712" x="4840288" y="3857625"/>
          <p14:tracePt t="114759" x="4840288" y="3848100"/>
          <p14:tracePt t="115548" x="4911725" y="3848100"/>
          <p14:tracePt t="115561" x="5295900" y="3848100"/>
          <p14:tracePt t="115574" x="6215063" y="3902075"/>
          <p14:tracePt t="115586" x="7358063" y="4010025"/>
          <p14:tracePt t="115599" x="8215313" y="4170363"/>
          <p14:tracePt t="115612" x="8545513" y="4286250"/>
          <p14:tracePt t="115627" x="8858250" y="4348163"/>
          <p14:tracePt t="115643" x="8974138" y="4375150"/>
          <p14:tracePt t="115660" x="9028113" y="4375150"/>
          <p14:tracePt t="115677" x="9055100" y="4375150"/>
          <p14:tracePt t="115713" x="9063038" y="4375150"/>
          <p14:tracePt t="115942" x="9063038" y="4357688"/>
          <p14:tracePt t="115955" x="9117013" y="4303713"/>
          <p14:tracePt t="115968" x="9197975" y="4224338"/>
          <p14:tracePt t="115980" x="9358313" y="4098925"/>
          <p14:tracePt t="115994" x="9599613" y="3929063"/>
          <p14:tracePt t="116009" x="9831388" y="3776663"/>
          <p14:tracePt t="116026" x="9991725" y="3687763"/>
          <p14:tracePt t="116043" x="10117138" y="3652838"/>
          <p14:tracePt t="116059" x="10242550" y="3633788"/>
          <p14:tracePt t="116076" x="10304463" y="3633788"/>
          <p14:tracePt t="116093" x="10358438" y="3633788"/>
          <p14:tracePt t="116109" x="10439400" y="3633788"/>
          <p14:tracePt t="116126" x="10474325" y="3643313"/>
          <p14:tracePt t="116142" x="10501313" y="3643313"/>
          <p14:tracePt t="116159" x="10537825" y="3660775"/>
          <p14:tracePt t="116176" x="10555288" y="3660775"/>
          <p14:tracePt t="116192" x="10572750" y="3660775"/>
          <p14:tracePt t="116209" x="10609263" y="3679825"/>
          <p14:tracePt t="116226" x="10617200" y="3679825"/>
          <p14:tracePt t="116242" x="10634663" y="3679825"/>
          <p14:tracePt t="116259" x="10644188" y="3679825"/>
          <p14:tracePt t="116298" x="10653713" y="3679825"/>
          <p14:tracePt t="116323" x="10653713" y="3687763"/>
          <p14:tracePt t="116336" x="10653713" y="3697288"/>
          <p14:tracePt t="116348" x="10653713" y="3705225"/>
          <p14:tracePt t="116362" x="10653713" y="3714750"/>
          <p14:tracePt t="116375" x="10653713" y="3732213"/>
          <p14:tracePt t="116392" x="10653713" y="3751263"/>
          <p14:tracePt t="116409" x="10644188" y="3759200"/>
          <p14:tracePt t="116426" x="10644188" y="3776663"/>
          <p14:tracePt t="116442" x="10644188" y="3786188"/>
          <p14:tracePt t="116459" x="10634663" y="3795713"/>
          <p14:tracePt t="116476" x="10626725" y="3840163"/>
          <p14:tracePt t="116492" x="10626725" y="3875088"/>
          <p14:tracePt t="116509" x="10617200" y="3902075"/>
          <p14:tracePt t="116525" x="10617200" y="3911600"/>
          <p14:tracePt t="116542" x="10617200" y="3929063"/>
          <p14:tracePt t="116590" x="10617200" y="3938588"/>
          <p14:tracePt t="116832" x="10626725" y="3938588"/>
          <p14:tracePt t="116844" x="10634663" y="3946525"/>
          <p14:tracePt t="116882" x="10644188" y="3946525"/>
          <p14:tracePt t="116908" x="10644188" y="3956050"/>
          <p14:tracePt t="116997" x="10644188" y="3911600"/>
          <p14:tracePt t="117010" x="10644188" y="3670300"/>
          <p14:tracePt t="117023" x="10644188" y="3276600"/>
          <p14:tracePt t="117035" x="10644188" y="2776538"/>
          <p14:tracePt t="117048" x="10644188" y="2608263"/>
          <p14:tracePt t="117060" x="10653713" y="2527300"/>
          <p14:tracePt t="117074" x="10653713" y="2509838"/>
          <p14:tracePt t="117091" x="10661650" y="2500313"/>
          <p14:tracePt t="117107" x="10661650" y="2490788"/>
          <p14:tracePt t="117124" x="10661650" y="2482850"/>
          <p14:tracePt t="117175" x="10661650" y="2473325"/>
          <p14:tracePt t="117187" x="10653713" y="2465388"/>
          <p14:tracePt t="117200" x="10626725" y="2446338"/>
          <p14:tracePt t="117213" x="10599738" y="2428875"/>
          <p14:tracePt t="117226" x="10555288" y="2401888"/>
          <p14:tracePt t="117240" x="10501313" y="2374900"/>
          <p14:tracePt t="117257" x="10429875" y="2357438"/>
          <p14:tracePt t="117274" x="10331450" y="2339975"/>
          <p14:tracePt t="117291" x="10134600" y="2312988"/>
          <p14:tracePt t="117307" x="10055225" y="2303463"/>
          <p14:tracePt t="117324" x="9991725" y="2303463"/>
          <p14:tracePt t="117340" x="9939338" y="2303463"/>
          <p14:tracePt t="117357" x="9920288" y="2303463"/>
          <p14:tracePt t="117373" x="9894888" y="2303463"/>
          <p14:tracePt t="117391" x="9831388" y="2303463"/>
          <p14:tracePt t="117407" x="9759950" y="2330450"/>
          <p14:tracePt t="117423" x="9626600" y="2374900"/>
          <p14:tracePt t="117440" x="9348788" y="2482850"/>
          <p14:tracePt t="117457" x="8510588" y="2714625"/>
          <p14:tracePt t="117473" x="7956550" y="2786063"/>
          <p14:tracePt t="117490" x="7429500" y="2822575"/>
          <p14:tracePt t="117507" x="6259513" y="2867025"/>
          <p14:tracePt t="117523" x="5768975" y="2867025"/>
          <p14:tracePt t="117540" x="5465763" y="2857500"/>
          <p14:tracePt t="117557" x="5108575" y="2759075"/>
          <p14:tracePt t="117573" x="5045075" y="2724150"/>
          <p14:tracePt t="117590" x="5010150" y="2687638"/>
          <p14:tracePt t="117606" x="4983163" y="2660650"/>
          <p14:tracePt t="117938" x="4991100" y="2660650"/>
          <p14:tracePt t="117950" x="5027613" y="2660650"/>
          <p14:tracePt t="117963" x="5072063" y="2670175"/>
          <p14:tracePt t="117976" x="5116513" y="2687638"/>
          <p14:tracePt t="117990" x="5143500" y="2705100"/>
          <p14:tracePt t="118006" x="5160963" y="2714625"/>
          <p14:tracePt t="118022" x="5170488" y="2714625"/>
          <p14:tracePt t="118039" x="5170488" y="2724150"/>
          <p14:tracePt t="118064" x="5180013" y="2724150"/>
          <p14:tracePt t="118090" x="5180013" y="2732088"/>
          <p14:tracePt t="119223" x="5187950" y="2732088"/>
          <p14:tracePt t="119248" x="5187950" y="2741613"/>
          <p14:tracePt t="119274" x="5197475" y="2751138"/>
          <p14:tracePt t="119286" x="5214938" y="2751138"/>
          <p14:tracePt t="119299" x="5251450" y="2776538"/>
          <p14:tracePt t="119312" x="5367338" y="2830513"/>
          <p14:tracePt t="119324" x="5608638" y="2938463"/>
          <p14:tracePt t="119337" x="5965825" y="3125788"/>
          <p14:tracePt t="119353" x="6303963" y="3295650"/>
          <p14:tracePt t="119370" x="6572250" y="3429000"/>
          <p14:tracePt t="119386" x="6796088" y="3581400"/>
          <p14:tracePt t="119403" x="7180263" y="3786188"/>
          <p14:tracePt t="119419" x="7331075" y="3884613"/>
          <p14:tracePt t="119436" x="7446963" y="4000500"/>
          <p14:tracePt t="119453" x="7608888" y="4152900"/>
          <p14:tracePt t="119470" x="7634288" y="4187825"/>
          <p14:tracePt t="119486" x="7661275" y="4205288"/>
          <p14:tracePt t="119503" x="7670800" y="4205288"/>
          <p14:tracePt t="119519" x="7670800" y="4214813"/>
          <p14:tracePt t="125797" x="7680325" y="4214813"/>
          <p14:tracePt t="125810" x="7705725" y="4214813"/>
          <p14:tracePt t="125823" x="7759700" y="4214813"/>
          <p14:tracePt t="125835" x="7858125" y="4214813"/>
          <p14:tracePt t="125848" x="7983538" y="4224338"/>
          <p14:tracePt t="125861" x="8062913" y="4232275"/>
          <p14:tracePt t="125874" x="8116888" y="4232275"/>
          <p14:tracePt t="125890" x="8143875" y="4241800"/>
          <p14:tracePt t="125911" x="8153400" y="4241800"/>
          <p14:tracePt t="125950" x="8161338" y="4241800"/>
          <p14:tracePt t="126153" x="8161338" y="4251325"/>
          <p14:tracePt t="126166" x="8153400" y="4259263"/>
          <p14:tracePt t="126178" x="8089900" y="4276725"/>
          <p14:tracePt t="126191" x="7912100" y="4348163"/>
          <p14:tracePt t="126206" x="7394575" y="4483100"/>
          <p14:tracePt t="126223" x="6724650" y="4652963"/>
          <p14:tracePt t="126240" x="6116638" y="4786313"/>
          <p14:tracePt t="126256" x="5572125" y="4867275"/>
          <p14:tracePt t="126273" x="5473700" y="4884738"/>
          <p14:tracePt t="126290" x="5419725" y="4884738"/>
          <p14:tracePt t="126306" x="5384800" y="4894263"/>
          <p14:tracePt t="126573" x="5375275" y="4894263"/>
          <p14:tracePt t="126586" x="5348288" y="4894263"/>
          <p14:tracePt t="126598" x="5322888" y="4894263"/>
          <p14:tracePt t="126611" x="5268913" y="4894263"/>
          <p14:tracePt t="126624" x="5197475" y="4894263"/>
          <p14:tracePt t="126639" x="5099050" y="4884738"/>
          <p14:tracePt t="126656" x="5010150" y="4848225"/>
          <p14:tracePt t="126672" x="4946650" y="4830763"/>
          <p14:tracePt t="126689" x="4894263" y="4813300"/>
          <p14:tracePt t="126706" x="4875213" y="4795838"/>
          <p14:tracePt t="126738" x="4867275" y="4786313"/>
          <p14:tracePt t="126802" x="4867275" y="4776788"/>
          <p14:tracePt t="126840" x="4867275" y="4768850"/>
          <p14:tracePt t="126853" x="4867275" y="4741863"/>
          <p14:tracePt t="126865" x="4919663" y="4714875"/>
          <p14:tracePt t="126878" x="4991100" y="4643438"/>
          <p14:tracePt t="126891" x="5108575" y="4572000"/>
          <p14:tracePt t="126905" x="5214938" y="4491038"/>
          <p14:tracePt t="126922" x="5313363" y="4446588"/>
          <p14:tracePt t="126938" x="5367338" y="4411663"/>
          <p14:tracePt t="126955" x="5419725" y="4384675"/>
          <p14:tracePt t="126972" x="5429250" y="4384675"/>
          <p14:tracePt t="127005" x="5438775" y="4384675"/>
          <p14:tracePt t="127158" x="5446713" y="4384675"/>
          <p14:tracePt t="127170" x="5456238" y="4384675"/>
          <p14:tracePt t="127183" x="5465763" y="4384675"/>
          <p14:tracePt t="127195" x="5473700" y="4384675"/>
          <p14:tracePt t="127208" x="5483225" y="4384675"/>
          <p14:tracePt t="127221" x="5491163" y="4384675"/>
          <p14:tracePt t="127238" x="5500688" y="4384675"/>
          <p14:tracePt t="127259" x="5510213" y="4384675"/>
          <p14:tracePt t="127297" x="5527675" y="4375150"/>
          <p14:tracePt t="128647" x="5537200" y="4375150"/>
          <p14:tracePt t="128659" x="5581650" y="4375150"/>
          <p14:tracePt t="128671" x="5705475" y="4375150"/>
          <p14:tracePt t="128685" x="6054725" y="4375150"/>
          <p14:tracePt t="128702" x="6670675" y="4375150"/>
          <p14:tracePt t="128718" x="7412038" y="4375150"/>
          <p14:tracePt t="128735" x="8304213" y="4375150"/>
          <p14:tracePt t="128752" x="8626475" y="4375150"/>
          <p14:tracePt t="128768" x="8875713" y="4375150"/>
          <p14:tracePt t="128785" x="9072563" y="4375150"/>
          <p14:tracePt t="128802" x="9259888" y="4394200"/>
          <p14:tracePt t="128818" x="9304338" y="4402138"/>
          <p14:tracePt t="129053" x="9277350" y="4402138"/>
          <p14:tracePt t="129066" x="9242425" y="4419600"/>
          <p14:tracePt t="129079" x="9180513" y="4456113"/>
          <p14:tracePt t="129091" x="9090025" y="4500563"/>
          <p14:tracePt t="129104" x="8974138" y="4562475"/>
          <p14:tracePt t="129117" x="8858250" y="4616450"/>
          <p14:tracePt t="129134" x="8759825" y="4652963"/>
          <p14:tracePt t="129151" x="8653463" y="4697413"/>
          <p14:tracePt t="129168" x="8537575" y="4751388"/>
          <p14:tracePt t="129184" x="8491538" y="4768850"/>
          <p14:tracePt t="129201" x="8474075" y="4776788"/>
          <p14:tracePt t="129217" x="8466138" y="4776788"/>
          <p14:tracePt t="129234" x="8447088" y="4786313"/>
          <p14:tracePt t="131623" x="8439150" y="4786313"/>
          <p14:tracePt t="131635" x="8420100" y="4786313"/>
          <p14:tracePt t="131648" x="8358188" y="4786313"/>
          <p14:tracePt t="131663" x="8180388" y="4786313"/>
          <p14:tracePt t="131679" x="7680325" y="4803775"/>
          <p14:tracePt t="131696" x="6973888" y="4867275"/>
          <p14:tracePt t="131713" x="5946775" y="4956175"/>
          <p14:tracePt t="131729" x="5661025" y="5000625"/>
          <p14:tracePt t="131746" x="5473700" y="5018088"/>
          <p14:tracePt t="131763" x="5268913" y="5072063"/>
          <p14:tracePt t="131992" x="5251450" y="5072063"/>
          <p14:tracePt t="132005" x="5241925" y="5072063"/>
          <p14:tracePt t="132017" x="5214938" y="5072063"/>
          <p14:tracePt t="132030" x="5187950" y="5072063"/>
          <p14:tracePt t="132045" x="5153025" y="5072063"/>
          <p14:tracePt t="132062" x="5108575" y="5072063"/>
          <p14:tracePt t="132079" x="5081588" y="5062538"/>
          <p14:tracePt t="132095" x="5037138" y="5054600"/>
          <p14:tracePt t="132112" x="5018088" y="5045075"/>
          <p14:tracePt t="132128" x="5010150" y="5045075"/>
          <p14:tracePt t="132145" x="5000625" y="5037138"/>
          <p14:tracePt t="132220" x="5000625" y="5027613"/>
          <p14:tracePt t="132233" x="5000625" y="5018088"/>
          <p14:tracePt t="132246" x="5000625" y="5010150"/>
          <p14:tracePt t="132258" x="5000625" y="4991100"/>
          <p14:tracePt t="132272" x="5000625" y="4973638"/>
          <p14:tracePt t="132284" x="5000625" y="4956175"/>
          <p14:tracePt t="132297" x="5000625" y="4946650"/>
          <p14:tracePt t="132312" x="5000625" y="4929188"/>
          <p14:tracePt t="132335" x="5000625" y="4919663"/>
          <p14:tracePt t="132488" x="5000625" y="4911725"/>
          <p14:tracePt t="132526" x="5010150" y="4911725"/>
          <p14:tracePt t="132564" x="5018088" y="4911725"/>
          <p14:tracePt t="132577" x="5018088" y="4902200"/>
          <p14:tracePt t="132589" x="5045075" y="4894263"/>
          <p14:tracePt t="132602" x="5081588" y="4875213"/>
          <p14:tracePt t="132615" x="5126038" y="4857750"/>
          <p14:tracePt t="132628" x="5170488" y="4830763"/>
          <p14:tracePt t="132644" x="5224463" y="4813300"/>
          <p14:tracePt t="132661" x="5259388" y="4795838"/>
          <p14:tracePt t="132677" x="5276850" y="4786313"/>
          <p14:tracePt t="132694" x="5295900" y="4776788"/>
          <p14:tracePt t="132729" x="5303838" y="4776788"/>
          <p14:tracePt t="133543" x="5313363" y="4776788"/>
          <p14:tracePt t="133556" x="5340350" y="4776788"/>
          <p14:tracePt t="133569" x="5510213" y="4776788"/>
          <p14:tracePt t="133582" x="6153150" y="4776788"/>
          <p14:tracePt t="133594" x="7010400" y="4776788"/>
          <p14:tracePt t="133609" x="7902575" y="4776788"/>
          <p14:tracePt t="133626" x="8197850" y="4776788"/>
          <p14:tracePt t="133642" x="8456613" y="4795838"/>
          <p14:tracePt t="133659" x="8589963" y="4803775"/>
          <p14:tracePt t="133676" x="8616950" y="4813300"/>
          <p14:tracePt t="133696" x="8626475" y="4813300"/>
          <p14:tracePt t="134052" x="8643938" y="4813300"/>
          <p14:tracePt t="134065" x="8661400" y="4813300"/>
          <p14:tracePt t="134077" x="8680450" y="4813300"/>
          <p14:tracePt t="134092" x="8715375" y="4813300"/>
          <p14:tracePt t="134108" x="8769350" y="4813300"/>
          <p14:tracePt t="134125" x="8813800" y="4813300"/>
          <p14:tracePt t="134141" x="8875713" y="4813300"/>
          <p14:tracePt t="134158" x="8885238" y="4813300"/>
          <p14:tracePt t="134205" x="8894763" y="4813300"/>
          <p14:tracePt t="134243" x="8902700" y="4813300"/>
          <p14:tracePt t="134383" x="8894763" y="4822825"/>
          <p14:tracePt t="134395" x="8848725" y="4840288"/>
          <p14:tracePt t="134408" x="8777288" y="4857750"/>
          <p14:tracePt t="134421" x="8661400" y="4875213"/>
          <p14:tracePt t="134433" x="8474075" y="4911725"/>
          <p14:tracePt t="134446" x="8242300" y="4929188"/>
          <p14:tracePt t="134459" x="8037513" y="4938713"/>
          <p14:tracePt t="134474" x="7875588" y="4946650"/>
          <p14:tracePt t="134491" x="7742238" y="4946650"/>
          <p14:tracePt t="134507" x="7626350" y="4946650"/>
          <p14:tracePt t="134524" x="7500938" y="4946650"/>
          <p14:tracePt t="134540" x="7446963" y="4938713"/>
          <p14:tracePt t="134557" x="7419975" y="4938713"/>
          <p14:tracePt t="134574" x="7385050" y="4938713"/>
          <p14:tracePt t="134590" x="7375525" y="4938713"/>
          <p14:tracePt t="134607" x="7367588" y="4938713"/>
          <p14:tracePt t="134624" x="7358063" y="4938713"/>
          <p14:tracePt t="134640" x="7358063" y="4929188"/>
          <p14:tracePt t="134662" x="7348538" y="4929188"/>
          <p14:tracePt t="134687" x="7340600" y="4929188"/>
          <p14:tracePt t="134942" x="7331075" y="4929188"/>
          <p14:tracePt t="134956" x="7304088" y="4929188"/>
          <p14:tracePt t="134968" x="7242175" y="4911725"/>
          <p14:tracePt t="134980" x="7143750" y="4902200"/>
          <p14:tracePt t="134993" x="7010400" y="4894263"/>
          <p14:tracePt t="135006" x="6884988" y="4884738"/>
          <p14:tracePt t="135023" x="6769100" y="4884738"/>
          <p14:tracePt t="135040" x="6680200" y="4884738"/>
          <p14:tracePt t="135056" x="6554788" y="4884738"/>
          <p14:tracePt t="135073" x="6527800" y="4884738"/>
          <p14:tracePt t="135095" x="6510338" y="4884738"/>
          <p14:tracePt t="138072" x="6500813" y="4894263"/>
          <p14:tracePt t="138084" x="6491288" y="4919663"/>
          <p14:tracePt t="138097" x="6473825" y="4965700"/>
          <p14:tracePt t="138110" x="6446838" y="5018088"/>
          <p14:tracePt t="138122" x="6402388" y="5081588"/>
          <p14:tracePt t="138135" x="6367463" y="5143500"/>
          <p14:tracePt t="138150" x="6340475" y="5180013"/>
          <p14:tracePt t="138167" x="6330950" y="5224463"/>
          <p14:tracePt t="138184" x="6323013" y="5241925"/>
          <p14:tracePt t="138200" x="6313488" y="5251450"/>
          <p14:tracePt t="138217" x="6313488" y="5259388"/>
          <p14:tracePt t="138364" x="6303963" y="5259388"/>
          <p14:tracePt t="138389" x="6296025" y="5259388"/>
          <p14:tracePt t="138402" x="6296025" y="5268913"/>
          <p14:tracePt t="138415" x="6286500" y="5268913"/>
          <p14:tracePt t="138427" x="6276975" y="5276850"/>
          <p14:tracePt t="138440" x="6259513" y="5276850"/>
          <p14:tracePt t="138453" x="6232525" y="5295900"/>
          <p14:tracePt t="138466" x="6197600" y="5303838"/>
          <p14:tracePt t="138483" x="6143625" y="5322888"/>
          <p14:tracePt t="138500" x="6089650" y="5340350"/>
          <p14:tracePt t="138517" x="6010275" y="5384800"/>
          <p14:tracePt t="138533" x="5973763" y="5394325"/>
          <p14:tracePt t="138549" x="5946775" y="5402263"/>
          <p14:tracePt t="138566" x="5938838" y="5402263"/>
          <p14:tracePt t="138583" x="5911850" y="5411788"/>
          <p14:tracePt t="139165" x="5902325" y="5411788"/>
          <p14:tracePt t="139190" x="5894388" y="5411788"/>
          <p14:tracePt t="139203" x="5884863" y="5411788"/>
          <p14:tracePt t="139215" x="5867400" y="5394325"/>
          <p14:tracePt t="139228" x="5822950" y="5340350"/>
          <p14:tracePt t="139241" x="5751513" y="5259388"/>
          <p14:tracePt t="139253" x="5643563" y="5116513"/>
          <p14:tracePt t="139266" x="5510213" y="4956175"/>
          <p14:tracePt t="139281" x="5429250" y="4867275"/>
          <p14:tracePt t="139298" x="5375275" y="4786313"/>
          <p14:tracePt t="139315" x="5340350" y="4732338"/>
          <p14:tracePt t="139331" x="5322888" y="4679950"/>
          <p14:tracePt t="139533" x="5303838" y="4679950"/>
          <p14:tracePt t="139546" x="5276850" y="4670425"/>
          <p14:tracePt t="139559" x="5241925" y="4652963"/>
          <p14:tracePt t="139571" x="5180013" y="4616450"/>
          <p14:tracePt t="139584" x="5089525" y="4572000"/>
          <p14:tracePt t="139598" x="4973638" y="4510088"/>
          <p14:tracePt t="139614" x="4884738" y="4446588"/>
          <p14:tracePt t="139631" x="4803775" y="4394200"/>
          <p14:tracePt t="139648" x="4652963" y="4303713"/>
          <p14:tracePt t="139664" x="4608513" y="4286250"/>
          <p14:tracePt t="139681" x="4562475" y="4259263"/>
          <p14:tracePt t="139697" x="4527550" y="4251325"/>
          <p14:tracePt t="139714" x="4483100" y="4224338"/>
          <p14:tracePt t="139730" x="4465638" y="4214813"/>
          <p14:tracePt t="139747" x="4446588" y="4205288"/>
          <p14:tracePt t="139764" x="4438650" y="4187825"/>
          <p14:tracePt t="139780" x="4419600" y="4179888"/>
          <p14:tracePt t="139800" x="4411663" y="4179888"/>
          <p14:tracePt t="139814" x="4411663" y="4170363"/>
          <p14:tracePt t="139914" x="4411663" y="4160838"/>
          <p14:tracePt t="139952" x="4411663" y="4152900"/>
          <p14:tracePt t="139965" x="4419600" y="4152900"/>
          <p14:tracePt t="139978" x="4446588" y="4152900"/>
          <p14:tracePt t="139990" x="4465638" y="4143375"/>
          <p14:tracePt t="140003" x="4491038" y="4143375"/>
          <p14:tracePt t="140016" x="4518025" y="4143375"/>
          <p14:tracePt t="140030" x="4562475" y="4143375"/>
          <p14:tracePt t="140047" x="4616450" y="4143375"/>
          <p14:tracePt t="140063" x="4652963" y="4143375"/>
          <p14:tracePt t="140080" x="4776788" y="4160838"/>
          <p14:tracePt t="140096" x="4848225" y="4197350"/>
          <p14:tracePt t="140113" x="4938713" y="4259263"/>
          <p14:tracePt t="140130" x="5160963" y="4419600"/>
          <p14:tracePt t="140146" x="5268913" y="4510088"/>
          <p14:tracePt t="140163" x="5402263" y="4616450"/>
          <p14:tracePt t="140180" x="5527675" y="4697413"/>
          <p14:tracePt t="140196" x="5776913" y="4840288"/>
          <p14:tracePt t="140213" x="5875338" y="4894263"/>
          <p14:tracePt t="140230" x="5956300" y="4929188"/>
          <p14:tracePt t="140246" x="6054725" y="4991100"/>
          <p14:tracePt t="140263" x="6081713" y="5018088"/>
          <p14:tracePt t="140279" x="6099175" y="5027613"/>
          <p14:tracePt t="140296" x="6134100" y="5045075"/>
          <p14:tracePt t="140313" x="6143625" y="5054600"/>
          <p14:tracePt t="140329" x="6153150" y="5054600"/>
          <p14:tracePt t="140346" x="6180138" y="5072063"/>
          <p14:tracePt t="140371" x="6188075" y="5072063"/>
          <p14:tracePt t="140397" x="6197600" y="5081588"/>
          <p14:tracePt t="140651" x="6180138" y="5062538"/>
          <p14:tracePt t="140664" x="6099175" y="4965700"/>
          <p14:tracePt t="140678" x="5929313" y="4786313"/>
          <p14:tracePt t="140690" x="5661025" y="4483100"/>
          <p14:tracePt t="140702" x="5483225" y="4268788"/>
          <p14:tracePt t="140715" x="5384800" y="4179888"/>
          <p14:tracePt t="140729" x="5330825" y="4143375"/>
          <p14:tracePt t="140746" x="5295900" y="4108450"/>
          <p14:tracePt t="140762" x="5268913" y="4098925"/>
          <p14:tracePt t="140779" x="5232400" y="4081463"/>
          <p14:tracePt t="140795" x="5205413" y="4071938"/>
          <p14:tracePt t="140812" x="5180013" y="4062413"/>
          <p14:tracePt t="140829" x="5133975" y="4044950"/>
          <p14:tracePt t="140845" x="5099050" y="4027488"/>
          <p14:tracePt t="140862" x="5072063" y="4027488"/>
          <p14:tracePt t="140878" x="5037138" y="4017963"/>
          <p14:tracePt t="140895" x="5000625" y="4010025"/>
          <p14:tracePt t="140912" x="4991100" y="4000500"/>
          <p14:tracePt t="140944" x="4983163" y="4000500"/>
          <p14:tracePt t="141147" x="4991100" y="4000500"/>
          <p14:tracePt t="141160" x="5018088" y="4000500"/>
          <p14:tracePt t="141172" x="5089525" y="4010025"/>
          <p14:tracePt t="141185" x="5180013" y="4054475"/>
          <p14:tracePt t="141197" x="5322888" y="4108450"/>
          <p14:tracePt t="141211" x="5446713" y="4170363"/>
          <p14:tracePt t="141228" x="5545138" y="4232275"/>
          <p14:tracePt t="141244" x="5634038" y="4295775"/>
          <p14:tracePt t="141261" x="5830888" y="4438650"/>
          <p14:tracePt t="141278" x="5919788" y="4510088"/>
          <p14:tracePt t="141294" x="6027738" y="4581525"/>
          <p14:tracePt t="141311" x="6116638" y="4643438"/>
          <p14:tracePt t="141327" x="6296025" y="4786313"/>
          <p14:tracePt t="141344" x="6375400" y="4867275"/>
          <p14:tracePt t="141361" x="6456363" y="4911725"/>
          <p14:tracePt t="141377" x="6562725" y="4973638"/>
          <p14:tracePt t="141394" x="6589713" y="4991100"/>
          <p14:tracePt t="141411" x="6608763" y="4991100"/>
          <p14:tracePt t="141439" x="6616700" y="4991100"/>
          <p14:tracePt t="141617" x="6626225" y="4991100"/>
          <p14:tracePt t="141629" x="6634163" y="4991100"/>
          <p14:tracePt t="141642" x="6661150" y="5000625"/>
          <p14:tracePt t="141655" x="6724650" y="5010150"/>
          <p14:tracePt t="141668" x="6813550" y="5037138"/>
          <p14:tracePt t="141680" x="6919913" y="5072063"/>
          <p14:tracePt t="141694" x="7018338" y="5099050"/>
          <p14:tracePt t="141710" x="7089775" y="5116513"/>
          <p14:tracePt t="141727" x="7143750" y="5143500"/>
          <p14:tracePt t="141744" x="7215188" y="5180013"/>
          <p14:tracePt t="141760" x="7242175" y="5187950"/>
          <p14:tracePt t="141782" x="7251700" y="5187950"/>
          <p14:tracePt t="142087" x="7259638" y="5187950"/>
          <p14:tracePt t="142100" x="7269163" y="5187950"/>
          <p14:tracePt t="142113" x="7304088" y="5187950"/>
          <p14:tracePt t="142126" x="7375525" y="5187950"/>
          <p14:tracePt t="142142" x="7500938" y="5187950"/>
          <p14:tracePt t="142159" x="7670800" y="5187950"/>
          <p14:tracePt t="142176" x="7912100" y="5180013"/>
          <p14:tracePt t="142192" x="8001000" y="5180013"/>
          <p14:tracePt t="142209" x="8072438" y="5180013"/>
          <p14:tracePt t="142226" x="8108950" y="5180013"/>
          <p14:tracePt t="142242" x="8153400" y="5170488"/>
          <p14:tracePt t="142259" x="8161338" y="5170488"/>
          <p14:tracePt t="143194" x="8170863" y="5170488"/>
          <p14:tracePt t="143207" x="8188325" y="5170488"/>
          <p14:tracePt t="143220" x="8242300" y="5170488"/>
          <p14:tracePt t="143233" x="8385175" y="5197475"/>
          <p14:tracePt t="143245" x="8670925" y="5241925"/>
          <p14:tracePt t="143258" x="9010650" y="5322888"/>
          <p14:tracePt t="143274" x="9251950" y="5367338"/>
          <p14:tracePt t="143290" x="9367838" y="5394325"/>
          <p14:tracePt t="143307" x="9429750" y="5394325"/>
          <p14:tracePt t="143324" x="9483725" y="5411788"/>
          <p14:tracePt t="143340" x="9501188" y="5411788"/>
          <p14:tracePt t="143357" x="9528175" y="5411788"/>
          <p14:tracePt t="143374" x="9555163" y="5411788"/>
          <p14:tracePt t="143423" x="9563100" y="5411788"/>
          <p14:tracePt t="143512" x="9555163" y="5394325"/>
          <p14:tracePt t="143525" x="9483725" y="5322888"/>
          <p14:tracePt t="143538" x="9375775" y="5224463"/>
          <p14:tracePt t="143550" x="9205913" y="5116513"/>
          <p14:tracePt t="143563" x="9082088" y="5054600"/>
          <p14:tracePt t="143576" x="9001125" y="5037138"/>
          <p14:tracePt t="143590" x="8939213" y="5027613"/>
          <p14:tracePt t="143606" x="8875713" y="5018088"/>
          <p14:tracePt t="143623" x="8796338" y="5018088"/>
          <p14:tracePt t="143640" x="8653463" y="5018088"/>
          <p14:tracePt t="143656" x="8589963" y="5027613"/>
          <p14:tracePt t="143673" x="8518525" y="5054600"/>
          <p14:tracePt t="143690" x="8439150" y="5099050"/>
          <p14:tracePt t="143706" x="8429625" y="5108575"/>
          <p14:tracePt t="143723" x="8412163" y="5108575"/>
          <p14:tracePt t="143741" x="8402638" y="5108575"/>
          <p14:tracePt t="143756" x="8402638" y="5116513"/>
          <p14:tracePt t="143804" x="8402638" y="5126038"/>
          <p14:tracePt t="143830" x="8412163" y="5133975"/>
          <p14:tracePt t="143842" x="8420100" y="5143500"/>
          <p14:tracePt t="143856" x="8447088" y="5143500"/>
          <p14:tracePt t="143868" x="8466138" y="5153025"/>
          <p14:tracePt t="143880" x="8474075" y="5153025"/>
          <p14:tracePt t="143893" x="8483600" y="5153025"/>
          <p14:tracePt t="143932" x="8491538" y="5153025"/>
          <p14:tracePt t="143983" x="8466138" y="5133975"/>
          <p14:tracePt t="143995" x="8394700" y="5108575"/>
          <p14:tracePt t="144008" x="8269288" y="5072063"/>
          <p14:tracePt t="144022" x="8045450" y="5010150"/>
          <p14:tracePt t="144039" x="7875588" y="4991100"/>
          <p14:tracePt t="144056" x="7742238" y="4965700"/>
          <p14:tracePt t="144072" x="7608888" y="4965700"/>
          <p14:tracePt t="144089" x="7581900" y="4965700"/>
          <p14:tracePt t="144106" x="7572375" y="4965700"/>
          <p14:tracePt t="144122" x="7562850" y="4965700"/>
          <p14:tracePt t="144139" x="7554913" y="4965700"/>
          <p14:tracePt t="144186" x="7545388" y="4965700"/>
          <p14:tracePt t="144198" x="7545388" y="4973638"/>
          <p14:tracePt t="144211" x="7537450" y="4983163"/>
          <p14:tracePt t="144224" x="7537450" y="5010150"/>
          <p14:tracePt t="144239" x="7537450" y="5027613"/>
          <p14:tracePt t="144255" x="7537450" y="5054600"/>
          <p14:tracePt t="144272" x="7537450" y="5081588"/>
          <p14:tracePt t="144289" x="7562850" y="5143500"/>
          <p14:tracePt t="144305" x="7589838" y="5170488"/>
          <p14:tracePt t="144322" x="7634288" y="5197475"/>
          <p14:tracePt t="144338" x="7742238" y="5214938"/>
          <p14:tracePt t="144355" x="7777163" y="5224463"/>
          <p14:tracePt t="144372" x="7796213" y="5224463"/>
          <p14:tracePt t="144388" x="7804150" y="5224463"/>
          <p14:tracePt t="144427" x="7813675" y="5224463"/>
          <p14:tracePt t="144796" x="7796213" y="5224463"/>
          <p14:tracePt t="144809" x="7751763" y="5224463"/>
          <p14:tracePt t="144822" x="7661275" y="5224463"/>
          <p14:tracePt t="144834" x="7510463" y="5224463"/>
          <p14:tracePt t="144847" x="7331075" y="5224463"/>
          <p14:tracePt t="144860" x="7224713" y="5224463"/>
          <p14:tracePt t="144872" x="7161213" y="5224463"/>
          <p14:tracePt t="144887" x="7143750" y="5224463"/>
          <p14:tracePt t="144910" x="7134225" y="5224463"/>
          <p14:tracePt t="144923" x="7126288" y="5224463"/>
          <p14:tracePt t="146564" x="7153275" y="5224463"/>
          <p14:tracePt t="146577" x="7251700" y="5224463"/>
          <p14:tracePt t="146589" x="7545388" y="5214938"/>
          <p14:tracePt t="146603" x="8188325" y="5197475"/>
          <p14:tracePt t="146617" x="8956675" y="5180013"/>
          <p14:tracePt t="146634" x="9375775" y="5180013"/>
          <p14:tracePt t="146651" x="9555163" y="5180013"/>
          <p14:tracePt t="146667" x="9759950" y="5180013"/>
          <p14:tracePt t="146684" x="9796463" y="5180013"/>
          <p14:tracePt t="146700" x="9813925" y="5180013"/>
          <p14:tracePt t="146717" x="9831388" y="5180013"/>
          <p14:tracePt t="146946" x="9840913" y="5180013"/>
          <p14:tracePt t="146958" x="9858375" y="5180013"/>
          <p14:tracePt t="146971" x="9894888" y="5180013"/>
          <p14:tracePt t="146984" x="9983788" y="5180013"/>
          <p14:tracePt t="147000" x="10082213" y="5187950"/>
          <p14:tracePt t="147017" x="10198100" y="5224463"/>
          <p14:tracePt t="147033" x="10277475" y="5251450"/>
          <p14:tracePt t="147050" x="10340975" y="5268913"/>
          <p14:tracePt t="147066" x="10348913" y="5268913"/>
          <p14:tracePt t="147506" x="10348913" y="5259388"/>
          <p14:tracePt t="148002" x="10348913" y="5251450"/>
          <p14:tracePt t="148944" x="10340975" y="5251450"/>
          <p14:tracePt t="148982" x="10331450" y="5251450"/>
          <p14:tracePt t="149071" x="10323513" y="5251450"/>
          <p14:tracePt t="149173" x="10313988" y="5251450"/>
          <p14:tracePt t="149275" x="10304463" y="5251450"/>
          <p14:tracePt t="149428" x="10296525" y="5251450"/>
          <p14:tracePt t="149440" x="10269538" y="5251450"/>
          <p14:tracePt t="149453" x="10215563" y="5268913"/>
          <p14:tracePt t="149466" x="10072688" y="5303838"/>
          <p14:tracePt t="149479" x="9894888" y="5348288"/>
          <p14:tracePt t="149495" x="9572625" y="5446713"/>
          <p14:tracePt t="149512" x="9375775" y="5500688"/>
          <p14:tracePt t="149529" x="9161463" y="5527675"/>
          <p14:tracePt t="149545" x="9099550" y="5545138"/>
          <p14:tracePt t="149562" x="9037638" y="5554663"/>
          <p14:tracePt t="149578" x="9001125" y="5554663"/>
          <p14:tracePt t="149595" x="8956675" y="5562600"/>
          <p14:tracePt t="149612" x="8939213" y="5562600"/>
          <p14:tracePt t="149631" x="8929688" y="5562600"/>
          <p14:tracePt t="149656" x="8920163" y="5562600"/>
          <p14:tracePt t="149681" x="8912225" y="5562600"/>
          <p14:tracePt t="149809" x="8920163" y="5562600"/>
          <p14:tracePt t="149822" x="8974138" y="5562600"/>
          <p14:tracePt t="149834" x="9063038" y="5562600"/>
          <p14:tracePt t="149847" x="9232900" y="5562600"/>
          <p14:tracePt t="149861" x="9510713" y="5562600"/>
          <p14:tracePt t="149878" x="9688513" y="5562600"/>
          <p14:tracePt t="149894" x="9840913" y="5562600"/>
          <p14:tracePt t="149911" x="10037763" y="5562600"/>
          <p14:tracePt t="149928" x="10082213" y="5562600"/>
          <p14:tracePt t="149944" x="10109200" y="5562600"/>
          <p14:tracePt t="149961" x="10134600" y="5562600"/>
          <p14:tracePt t="149999" x="10144125" y="5562600"/>
          <p14:tracePt t="150738" x="10144125" y="5554663"/>
          <p14:tracePt t="151998" x="10144125" y="5545138"/>
          <p14:tracePt t="152074" x="10144125" y="5537200"/>
          <p14:tracePt t="152112" x="10144125" y="5527675"/>
          <p14:tracePt t="152239" x="10144125" y="5518150"/>
          <p14:tracePt t="152761" x="10161588" y="5518150"/>
          <p14:tracePt t="152774" x="10171113" y="5518150"/>
          <p14:tracePt t="152787" x="10198100" y="5518150"/>
          <p14:tracePt t="152799" x="10215563" y="5518150"/>
          <p14:tracePt t="152812" x="10225088" y="5518150"/>
          <p14:tracePt t="152825" x="10233025" y="5518150"/>
          <p14:tracePt t="152839" x="10252075" y="5518150"/>
          <p14:tracePt t="152876" x="10260013" y="5518150"/>
          <p14:tracePt t="152888" x="10269538" y="5518150"/>
          <p14:tracePt t="152901" x="10287000" y="5518150"/>
          <p14:tracePt t="152914" x="10304463" y="5510213"/>
          <p14:tracePt t="152926" x="10323513" y="5510213"/>
          <p14:tracePt t="152939" x="10358438" y="5510213"/>
          <p14:tracePt t="152955" x="10394950" y="5491163"/>
          <p14:tracePt t="152972" x="10439400" y="5473700"/>
          <p14:tracePt t="152989" x="10510838" y="5456238"/>
          <p14:tracePt t="153005" x="10599738" y="5419725"/>
          <p14:tracePt t="153022" x="10644188" y="5411788"/>
          <p14:tracePt t="153038" x="10661650" y="5411788"/>
          <p14:tracePt t="153055" x="10680700" y="5411788"/>
          <p14:tracePt t="153105" x="10688638" y="5411788"/>
          <p14:tracePt t="153525" x="10688638" y="5402263"/>
          <p14:tracePt t="153537" x="10680700" y="5402263"/>
          <p14:tracePt t="153550" x="10653713" y="5402263"/>
          <p14:tracePt t="153563" x="10609263" y="5394325"/>
          <p14:tracePt t="153575" x="10545763" y="5384800"/>
          <p14:tracePt t="153588" x="10456863" y="5384800"/>
          <p14:tracePt t="153604" x="10367963" y="5384800"/>
          <p14:tracePt t="153621" x="10296525" y="5384800"/>
          <p14:tracePt t="153637" x="10252075" y="5384800"/>
          <p14:tracePt t="153654" x="10180638" y="5384800"/>
          <p14:tracePt t="153671" x="10161588" y="5384800"/>
          <p14:tracePt t="153687" x="10153650" y="5384800"/>
          <p14:tracePt t="153704" x="10117138" y="5384800"/>
          <p14:tracePt t="153720" x="10090150" y="5384800"/>
          <p14:tracePt t="153737" x="10072688" y="5384800"/>
          <p14:tracePt t="153754" x="10028238" y="5384800"/>
          <p14:tracePt t="153770" x="9983788" y="5384800"/>
          <p14:tracePt t="153787" x="9929813" y="5384800"/>
          <p14:tracePt t="153804" x="9796463" y="5402263"/>
          <p14:tracePt t="153820" x="9725025" y="5429250"/>
          <p14:tracePt t="153837" x="9671050" y="5456238"/>
          <p14:tracePt t="153853" x="9617075" y="5473700"/>
          <p14:tracePt t="153870" x="9563100" y="5500688"/>
          <p14:tracePt t="153887" x="9545638" y="5500688"/>
          <p14:tracePt t="153903" x="9537700" y="5500688"/>
          <p14:tracePt t="153920" x="9518650" y="5510213"/>
          <p14:tracePt t="153944" x="9510713" y="5510213"/>
          <p14:tracePt t="153956" x="9501188" y="5518150"/>
          <p14:tracePt t="153982" x="9483725" y="5518150"/>
          <p14:tracePt t="153994" x="9474200" y="5518150"/>
          <p14:tracePt t="154007" x="9439275" y="5518150"/>
          <p14:tracePt t="154020" x="9420225" y="5527675"/>
          <p14:tracePt t="154036" x="9402763" y="5527675"/>
          <p14:tracePt t="154053" x="9394825" y="5527675"/>
          <p14:tracePt t="154070" x="9367838" y="5527675"/>
          <p14:tracePt t="154086" x="9358313" y="5527675"/>
          <p14:tracePt t="154274" x="9367838" y="5527675"/>
          <p14:tracePt t="154287" x="9375775" y="5527675"/>
          <p14:tracePt t="154299" x="9385300" y="5527675"/>
          <p14:tracePt t="154312" x="9402763" y="5527675"/>
          <p14:tracePt t="154325" x="9429750" y="5527675"/>
          <p14:tracePt t="154337" x="9466263" y="5527675"/>
          <p14:tracePt t="154352" x="9491663" y="5527675"/>
          <p14:tracePt t="154369" x="9528175" y="5537200"/>
          <p14:tracePt t="154386" x="9555163" y="5537200"/>
          <p14:tracePt t="154403" x="9590088" y="5537200"/>
          <p14:tracePt t="154419" x="9599613" y="5537200"/>
          <p14:tracePt t="154452" x="9609138" y="5537200"/>
          <p14:tracePt t="154490" x="9617075" y="5537200"/>
          <p14:tracePt t="154554" x="9626600" y="5537200"/>
          <p14:tracePt t="154630" x="9634538" y="5537200"/>
          <p14:tracePt t="154757" x="9590088" y="5537200"/>
          <p14:tracePt t="154770" x="9439275" y="5537200"/>
          <p14:tracePt t="154782" x="9090025" y="5554663"/>
          <p14:tracePt t="154795" x="8616950" y="5554663"/>
          <p14:tracePt t="154808" x="8242300" y="5554663"/>
          <p14:tracePt t="154821" x="8089900" y="5554663"/>
          <p14:tracePt t="154835" x="7983538" y="5554663"/>
          <p14:tracePt t="154851" x="7920038" y="5554663"/>
          <p14:tracePt t="154868" x="7894638" y="5554663"/>
          <p14:tracePt t="154885" x="7875588" y="5554663"/>
          <p14:tracePt t="155138" x="7867650" y="5554663"/>
          <p14:tracePt t="155151" x="7858125" y="5545138"/>
          <p14:tracePt t="155164" x="7840663" y="5537200"/>
          <p14:tracePt t="155176" x="7840663" y="5518150"/>
          <p14:tracePt t="155189" x="7823200" y="5510213"/>
          <p14:tracePt t="155202" x="7813675" y="5491163"/>
          <p14:tracePt t="155217" x="7804150" y="5465763"/>
          <p14:tracePt t="155234" x="7796213" y="5456238"/>
          <p14:tracePt t="155251" x="7796213" y="5438775"/>
          <p14:tracePt t="155267" x="7786688" y="5419725"/>
          <p14:tracePt t="155284" x="7786688" y="5411788"/>
          <p14:tracePt t="155303" x="7777163" y="5411788"/>
          <p14:tracePt t="155317" x="7777163" y="5402263"/>
          <p14:tracePt t="155342" x="7777163" y="5394325"/>
          <p14:tracePt t="155520" x="7769225" y="5394325"/>
          <p14:tracePt t="155545" x="7759700" y="5384800"/>
          <p14:tracePt t="155557" x="7742238" y="5375275"/>
          <p14:tracePt t="155570" x="7732713" y="5357813"/>
          <p14:tracePt t="155584" x="7697788" y="5348288"/>
          <p14:tracePt t="155600" x="7680325" y="5330825"/>
          <p14:tracePt t="155617" x="7661275" y="5322888"/>
          <p14:tracePt t="155633" x="7626350" y="5303838"/>
          <p14:tracePt t="155650" x="7608888" y="5295900"/>
          <p14:tracePt t="155667" x="7608888" y="5286375"/>
          <p14:tracePt t="155683" x="7599363" y="5286375"/>
          <p14:tracePt t="156181" x="7599363" y="5276850"/>
          <p14:tracePt t="156206" x="7608888" y="5276850"/>
          <p14:tracePt t="156219" x="7653338" y="5276850"/>
          <p14:tracePt t="156232" x="7751763" y="5276850"/>
          <p14:tracePt t="156244" x="7920038" y="5276850"/>
          <p14:tracePt t="156257" x="8143875" y="5276850"/>
          <p14:tracePt t="156270" x="8323263" y="5286375"/>
          <p14:tracePt t="156283" x="8466138" y="5303838"/>
          <p14:tracePt t="156298" x="8555038" y="5322888"/>
          <p14:tracePt t="156315" x="8616950" y="5330825"/>
          <p14:tracePt t="156332" x="8680450" y="5340350"/>
          <p14:tracePt t="156349" x="8759825" y="5357813"/>
          <p14:tracePt t="156365" x="8769350" y="5367338"/>
          <p14:tracePt t="156382" x="8777288" y="5367338"/>
          <p14:tracePt t="156399" x="8786813" y="5367338"/>
          <p14:tracePt t="156499" x="8796338" y="5367338"/>
          <p14:tracePt t="156511" x="8796338" y="5375275"/>
          <p14:tracePt t="156524" x="8804275" y="5384800"/>
          <p14:tracePt t="156537" x="8813800" y="5384800"/>
          <p14:tracePt t="156549" x="8831263" y="5394325"/>
          <p14:tracePt t="156565" x="8867775" y="5411788"/>
          <p14:tracePt t="156581" x="8894763" y="5419725"/>
          <p14:tracePt t="156598" x="8947150" y="5438775"/>
          <p14:tracePt t="156615" x="9001125" y="5465763"/>
          <p14:tracePt t="156631" x="9018588" y="5473700"/>
          <p14:tracePt t="156648" x="9037638" y="5483225"/>
          <p14:tracePt t="156665" x="9082088" y="5491163"/>
          <p14:tracePt t="156681" x="9090025" y="5491163"/>
          <p14:tracePt t="156698" x="9099550" y="5491163"/>
          <p14:tracePt t="156715" x="9109075" y="5491163"/>
          <p14:tracePt t="156731" x="9117013" y="5491163"/>
          <p14:tracePt t="156766" x="9126538" y="5491163"/>
          <p14:tracePt t="158585" x="9117013" y="5491163"/>
          <p14:tracePt t="158637" x="9117013" y="5483225"/>
          <p14:tracePt t="158649" x="9117013" y="5473700"/>
          <p14:tracePt t="158713" x="9117013" y="5465763"/>
          <p14:tracePt t="158751" x="9126538" y="5465763"/>
          <p14:tracePt t="158763" x="9153525" y="5456238"/>
          <p14:tracePt t="158777" x="9215438" y="5429250"/>
          <p14:tracePt t="158789" x="9323388" y="5402263"/>
          <p14:tracePt t="158802" x="9474200" y="5357813"/>
          <p14:tracePt t="158815" x="9617075" y="5330825"/>
          <p14:tracePt t="158827" x="9715500" y="5295900"/>
          <p14:tracePt t="158844" x="9796463" y="5276850"/>
          <p14:tracePt t="158860" x="9848850" y="5259388"/>
          <p14:tracePt t="158877" x="9885363" y="5241925"/>
          <p14:tracePt t="158878" x="9939338" y="5224463"/>
          <p14:tracePt t="158894" x="9983788" y="5205413"/>
          <p14:tracePt t="158910" x="10028238" y="5187950"/>
          <p14:tracePt t="158927" x="10063163" y="5170488"/>
          <p14:tracePt t="158943" x="10109200" y="5143500"/>
          <p14:tracePt t="158960" x="10117138" y="5143500"/>
          <p14:tracePt t="158980" x="10126663" y="5143500"/>
          <p14:tracePt t="161524" x="10126663" y="5133975"/>
          <p14:tracePt t="161537" x="10099675" y="5116513"/>
          <p14:tracePt t="161550" x="10018713" y="5054600"/>
          <p14:tracePt t="161563" x="9848850" y="4956175"/>
          <p14:tracePt t="161575" x="9510713" y="4803775"/>
          <p14:tracePt t="161589" x="9117013" y="4705350"/>
          <p14:tracePt t="161605" x="8804275" y="4643438"/>
          <p14:tracePt t="161622" x="8474075" y="4625975"/>
          <p14:tracePt t="161639" x="7956550" y="4625975"/>
          <p14:tracePt t="161655" x="7751763" y="4625975"/>
          <p14:tracePt t="161672" x="7599363" y="4625975"/>
          <p14:tracePt t="161688" x="7500938" y="4625975"/>
          <p14:tracePt t="161705" x="7394575" y="4625975"/>
          <p14:tracePt t="161722" x="7375525" y="4625975"/>
          <p14:tracePt t="161738" x="7358063" y="4625975"/>
          <p14:tracePt t="161755" x="7348538" y="4625975"/>
          <p14:tracePt t="161778" x="7340600" y="4625975"/>
          <p14:tracePt t="161893" x="7331075" y="4625975"/>
          <p14:tracePt t="161944" x="7331075" y="4643438"/>
          <p14:tracePt t="161957" x="7323138" y="4652963"/>
          <p14:tracePt t="161969" x="7313613" y="4687888"/>
          <p14:tracePt t="161982" x="7313613" y="4714875"/>
          <p14:tracePt t="161995" x="7313613" y="4741863"/>
          <p14:tracePt t="162007" x="7313613" y="4786313"/>
          <p14:tracePt t="162021" x="7331075" y="4848225"/>
          <p14:tracePt t="162038" x="7385050" y="4956175"/>
          <p14:tracePt t="162054" x="7456488" y="5054600"/>
          <p14:tracePt t="162071" x="7599363" y="5241925"/>
          <p14:tracePt t="162088" x="7653338" y="5295900"/>
          <p14:tracePt t="162104" x="7697788" y="5340350"/>
          <p14:tracePt t="162121" x="7759700" y="5402263"/>
          <p14:tracePt t="162137" x="7769225" y="5429250"/>
          <p14:tracePt t="162154" x="7777163" y="5429250"/>
          <p14:tracePt t="162171" x="7777163" y="5438775"/>
          <p14:tracePt t="162187" x="7786688" y="5438775"/>
          <p14:tracePt t="162204" x="7786688" y="5446713"/>
          <p14:tracePt t="162338" x="7796213" y="5446713"/>
          <p14:tracePt t="162350" x="7813675" y="5446713"/>
          <p14:tracePt t="162363" x="7840663" y="5446713"/>
          <p14:tracePt t="162376" x="7885113" y="5446713"/>
          <p14:tracePt t="162389" x="7947025" y="5429250"/>
          <p14:tracePt t="162404" x="8027988" y="5419725"/>
          <p14:tracePt t="162420" x="8089900" y="5411788"/>
          <p14:tracePt t="162437" x="8134350" y="5402263"/>
          <p14:tracePt t="162454" x="8259763" y="5384800"/>
          <p14:tracePt t="162470" x="8323263" y="5384800"/>
          <p14:tracePt t="162487" x="8402638" y="5375275"/>
          <p14:tracePt t="162504" x="8545513" y="5375275"/>
          <p14:tracePt t="162520" x="8616950" y="5375275"/>
          <p14:tracePt t="162537" x="8705850" y="5375275"/>
          <p14:tracePt t="162554" x="8840788" y="5375275"/>
          <p14:tracePt t="162570" x="8894763" y="5367338"/>
          <p14:tracePt t="162587" x="8929688" y="5367338"/>
          <p14:tracePt t="162603" x="8956675" y="5367338"/>
          <p14:tracePt t="162620" x="8991600" y="5357813"/>
          <p14:tracePt t="162637" x="9010650" y="5357813"/>
          <p14:tracePt t="162653" x="9018588" y="5357813"/>
          <p14:tracePt t="162670" x="9045575" y="5357813"/>
          <p14:tracePt t="162687" x="9063038" y="5357813"/>
          <p14:tracePt t="162703" x="9072563" y="5357813"/>
          <p14:tracePt t="162744" x="9082088" y="5357813"/>
          <p14:tracePt t="163712" x="9063038" y="5357813"/>
          <p14:tracePt t="163724" x="8840788" y="5357813"/>
          <p14:tracePt t="163737" x="7991475" y="5456238"/>
          <p14:tracePt t="163751" x="6670675" y="5688013"/>
          <p14:tracePt t="163768" x="5214938" y="6134100"/>
          <p14:tracePt t="163784" x="4419600" y="6411913"/>
          <p14:tracePt t="163801" x="3419475" y="6769100"/>
          <p14:tracePt t="163818" x="3224213" y="6823075"/>
          <p14:tracePt t="163834" x="3170238" y="6848475"/>
          <p14:tracePt t="163851" x="3143250" y="6848475"/>
          <p14:tracePt t="163867" x="3108325" y="6840538"/>
          <p14:tracePt t="163884" x="3108325" y="6813550"/>
          <p14:tracePt t="164144" x="3108325" y="6796088"/>
          <p14:tracePt t="164157" x="3108325" y="6777038"/>
          <p14:tracePt t="164170" x="3143250" y="6751638"/>
          <p14:tracePt t="164182" x="3187700" y="6705600"/>
          <p14:tracePt t="164195" x="3268663" y="6634163"/>
          <p14:tracePt t="164208" x="3384550" y="6554788"/>
          <p14:tracePt t="164221" x="3500438" y="6510338"/>
          <p14:tracePt t="164234" x="3608388" y="6465888"/>
          <p14:tracePt t="164250" x="3687763" y="6429375"/>
          <p14:tracePt t="164267" x="3768725" y="6384925"/>
          <p14:tracePt t="164284" x="3894138" y="6340475"/>
          <p14:tracePt t="164300" x="3956050" y="6323013"/>
          <p14:tracePt t="164317" x="4037013" y="6303963"/>
          <p14:tracePt t="164333" x="4098925" y="6286500"/>
          <p14:tracePt t="164350" x="4224338" y="6259513"/>
          <p14:tracePt t="164366" x="4251325" y="6251575"/>
          <p14:tracePt t="164383" x="4303713" y="6242050"/>
          <p14:tracePt t="164400" x="4357688" y="6232525"/>
          <p14:tracePt t="164416" x="4375150" y="6224588"/>
          <p14:tracePt t="164433" x="4402138" y="6224588"/>
          <p14:tracePt t="164450" x="4411663" y="6224588"/>
          <p14:tracePt t="164487" x="4419600" y="6224588"/>
          <p14:tracePt t="164513" x="4429125" y="6215063"/>
          <p14:tracePt t="164538" x="4438650" y="6215063"/>
          <p14:tracePt t="164551" x="4446588" y="6215063"/>
          <p14:tracePt t="164564" x="4465638" y="6205538"/>
          <p14:tracePt t="164589" x="4473575" y="6197600"/>
          <p14:tracePt t="164615" x="4491038" y="6188075"/>
          <p14:tracePt t="164628" x="4500563" y="6180138"/>
          <p14:tracePt t="164640" x="4510088" y="6180138"/>
          <p14:tracePt t="164653" x="4537075" y="6161088"/>
          <p14:tracePt t="164666" x="4562475" y="6153150"/>
          <p14:tracePt t="164683" x="4581525" y="6134100"/>
          <p14:tracePt t="164699" x="4616450" y="6116638"/>
          <p14:tracePt t="164716" x="4643438" y="6099175"/>
          <p14:tracePt t="164732" x="4670425" y="6089650"/>
          <p14:tracePt t="164749" x="4670425" y="6081713"/>
          <p14:tracePt t="164766" x="4679950" y="6081713"/>
          <p14:tracePt t="164805" x="4687888" y="6081713"/>
          <p14:tracePt t="164818" x="4687888" y="6072188"/>
          <p14:tracePt t="164882" x="4687888" y="6062663"/>
          <p14:tracePt t="164996" x="4687888" y="6054725"/>
          <p14:tracePt t="165021" x="4687888" y="6037263"/>
          <p14:tracePt t="165035" x="4705350" y="6010275"/>
          <p14:tracePt t="165048" x="4741863" y="5956300"/>
          <p14:tracePt t="165060" x="4776788" y="5902325"/>
          <p14:tracePt t="165072" x="4830763" y="5822950"/>
          <p14:tracePt t="165085" x="4875213" y="5751513"/>
          <p14:tracePt t="165098" x="4911725" y="5697538"/>
          <p14:tracePt t="165115" x="4929188" y="5680075"/>
          <p14:tracePt t="165132" x="4929188" y="5670550"/>
          <p14:tracePt t="165149" x="4929188" y="5653088"/>
          <p14:tracePt t="165200" x="4929188" y="5643563"/>
          <p14:tracePt t="165212" x="4929188" y="5626100"/>
          <p14:tracePt t="165225" x="4929188" y="5608638"/>
          <p14:tracePt t="165238" x="4929188" y="5589588"/>
          <p14:tracePt t="165250" x="4929188" y="5581650"/>
          <p14:tracePt t="165265" x="4929188" y="5562600"/>
          <p14:tracePt t="165281" x="4929188" y="5554663"/>
          <p14:tracePt t="165298" x="4919663" y="5545138"/>
          <p14:tracePt t="165315" x="4822825" y="5537200"/>
          <p14:tracePt t="165331" x="4751388" y="5537200"/>
          <p14:tracePt t="165348" x="4679950" y="5537200"/>
          <p14:tracePt t="165365" x="4589463" y="5562600"/>
          <p14:tracePt t="165381" x="4562475" y="5589588"/>
          <p14:tracePt t="165398" x="4545013" y="5616575"/>
          <p14:tracePt t="165414" x="4537075" y="5643563"/>
          <p14:tracePt t="165431" x="4518025" y="5697538"/>
          <p14:tracePt t="165448" x="4518025" y="5715000"/>
          <p14:tracePt t="165464" x="4518025" y="5732463"/>
          <p14:tracePt t="165481" x="4518025" y="5759450"/>
          <p14:tracePt t="165498" x="4527550" y="5776913"/>
          <p14:tracePt t="165514" x="4572000" y="5795963"/>
          <p14:tracePt t="165531" x="4687888" y="5830888"/>
          <p14:tracePt t="165548" x="4776788" y="5857875"/>
          <p14:tracePt t="165564" x="4857750" y="5884863"/>
          <p14:tracePt t="165581" x="5037138" y="5894388"/>
          <p14:tracePt t="165598" x="5108575" y="5902325"/>
          <p14:tracePt t="165614" x="5143500" y="5902325"/>
          <p14:tracePt t="165631" x="5214938" y="5902325"/>
          <p14:tracePt t="165647" x="5241925" y="5902325"/>
          <p14:tracePt t="165664" x="5259388" y="5902325"/>
          <p14:tracePt t="165681" x="5276850" y="5902325"/>
          <p14:tracePt t="165697" x="5303838" y="5902325"/>
          <p14:tracePt t="166013" x="5313363" y="5902325"/>
          <p14:tracePt t="166026" x="5330825" y="5894388"/>
          <p14:tracePt t="166039" x="5384800" y="5867400"/>
          <p14:tracePt t="166051" x="5456238" y="5840413"/>
          <p14:tracePt t="166064" x="5572125" y="5795963"/>
          <p14:tracePt t="166080" x="5661025" y="5776913"/>
          <p14:tracePt t="166097" x="5724525" y="5759450"/>
          <p14:tracePt t="166113" x="5741988" y="5751513"/>
          <p14:tracePt t="166130" x="5768975" y="5751513"/>
          <p14:tracePt t="166146" x="5776913" y="5751513"/>
          <p14:tracePt t="166163" x="5786438" y="5751513"/>
          <p14:tracePt t="166180" x="5803900" y="5751513"/>
          <p14:tracePt t="166196" x="5822950" y="5751513"/>
          <p14:tracePt t="166213" x="5840413" y="5751513"/>
          <p14:tracePt t="166230" x="5867400" y="5751513"/>
          <p14:tracePt t="166246" x="5875338" y="5751513"/>
          <p14:tracePt t="166263" x="5884863" y="5751513"/>
          <p14:tracePt t="166280" x="5894388" y="5751513"/>
          <p14:tracePt t="166318" x="5902325" y="5751513"/>
          <p14:tracePt t="167146" x="5919788" y="5759450"/>
          <p14:tracePt t="167158" x="5929313" y="5786438"/>
          <p14:tracePt t="167171" x="5956300" y="5830888"/>
          <p14:tracePt t="167184" x="5991225" y="5884863"/>
          <p14:tracePt t="167196" x="6010275" y="5929313"/>
          <p14:tracePt t="167211" x="6037263" y="5956300"/>
          <p14:tracePt t="167228" x="6045200" y="5973763"/>
          <p14:tracePt t="167244" x="6045200" y="5983288"/>
          <p14:tracePt t="167261" x="6054725" y="5991225"/>
          <p14:tracePt t="167285" x="6054725" y="6000750"/>
          <p14:tracePt t="167438" x="6062663" y="6000750"/>
          <p14:tracePt t="167502" x="6072188" y="6000750"/>
          <p14:tracePt t="167527" x="6081713" y="6000750"/>
          <p14:tracePt t="168546" x="6089650" y="6000750"/>
          <p14:tracePt t="168559" x="6116638" y="6000750"/>
          <p14:tracePt t="168571" x="6197600" y="5991225"/>
          <p14:tracePt t="168584" x="6330950" y="5965825"/>
          <p14:tracePt t="168597" x="6527800" y="5929313"/>
          <p14:tracePt t="168609" x="6688138" y="5911850"/>
          <p14:tracePt t="168625" x="6759575" y="5884863"/>
          <p14:tracePt t="168642" x="6804025" y="5875338"/>
          <p14:tracePt t="168658" x="6813550" y="5875338"/>
          <p14:tracePt t="168675" x="6823075" y="5875338"/>
          <p14:tracePt t="168965" x="6831013" y="5875338"/>
          <p14:tracePt t="168978" x="6848475" y="5875338"/>
          <p14:tracePt t="168991" x="6929438" y="5875338"/>
          <p14:tracePt t="169004" x="7062788" y="5875338"/>
          <p14:tracePt t="169017" x="7313613" y="5875338"/>
          <p14:tracePt t="169029" x="7562850" y="5875338"/>
          <p14:tracePt t="169042" x="7742238" y="5875338"/>
          <p14:tracePt t="169057" x="7840663" y="5875338"/>
          <p14:tracePt t="169074" x="7912100" y="5875338"/>
          <p14:tracePt t="169091" x="7947025" y="5875338"/>
          <p14:tracePt t="169107" x="8018463" y="5875338"/>
          <p14:tracePt t="169124" x="8027988" y="5875338"/>
          <p14:tracePt t="169141" x="8037513" y="5875338"/>
          <p14:tracePt t="169157" x="8045450" y="5875338"/>
          <p14:tracePt t="169297" x="8054975" y="5875338"/>
          <p14:tracePt t="177487" x="8062913" y="5875338"/>
          <p14:tracePt t="177500" x="8081963" y="5875338"/>
          <p14:tracePt t="177512" x="8134350" y="5867400"/>
          <p14:tracePt t="177525" x="8197850" y="5867400"/>
          <p14:tracePt t="177541" x="8313738" y="5867400"/>
          <p14:tracePt t="177558" x="8394700" y="5875338"/>
          <p14:tracePt t="177574" x="8474075" y="5894388"/>
          <p14:tracePt t="177591" x="8555038" y="5919788"/>
          <p14:tracePt t="177608" x="8572500" y="5929313"/>
          <p14:tracePt t="177624" x="8589963" y="5929313"/>
          <p14:tracePt t="177641" x="8609013" y="5938838"/>
          <p14:tracePt t="177658" x="8616950" y="5938838"/>
          <p14:tracePt t="177678" x="8626475" y="5938838"/>
          <p14:tracePt t="177691" x="8634413" y="5938838"/>
          <p14:tracePt t="177716" x="8643938" y="5938838"/>
          <p14:tracePt t="177754" x="8653463" y="5938838"/>
          <p14:tracePt t="178453" x="8661400" y="5938838"/>
          <p14:tracePt t="178988" x="8680450" y="5919788"/>
          <p14:tracePt t="179001" x="8769350" y="5848350"/>
          <p14:tracePt t="179013" x="9063038" y="5724525"/>
          <p14:tracePt t="179026" x="9590088" y="5554663"/>
          <p14:tracePt t="179039" x="10126663" y="5429250"/>
          <p14:tracePt t="179055" x="10340975" y="5402263"/>
          <p14:tracePt t="179072" x="10474325" y="5384800"/>
          <p14:tracePt t="179088" x="10572750" y="5384800"/>
          <p14:tracePt t="179105" x="10626725" y="5384800"/>
          <p14:tracePt t="179122" x="10634663" y="5384800"/>
          <p14:tracePt t="179141" x="10644188" y="5384800"/>
          <p14:tracePt t="179395" x="10634663" y="5394325"/>
          <p14:tracePt t="179407" x="10599738" y="5419725"/>
          <p14:tracePt t="179420" x="10528300" y="5491163"/>
          <p14:tracePt t="179433" x="10402888" y="5608638"/>
          <p14:tracePt t="179446" x="10225088" y="5795963"/>
          <p14:tracePt t="179459" x="10090150" y="5902325"/>
          <p14:tracePt t="179471" x="10018713" y="5965825"/>
          <p14:tracePt t="179487" x="9956800" y="5991225"/>
          <p14:tracePt t="179504" x="9920288" y="6018213"/>
          <p14:tracePt t="179521" x="9894888" y="6018213"/>
          <p14:tracePt t="179537" x="9848850" y="6027738"/>
          <p14:tracePt t="179554" x="9840913" y="6037263"/>
          <p14:tracePt t="179571" x="9823450" y="6037263"/>
          <p14:tracePt t="179587" x="9804400" y="6037263"/>
          <p14:tracePt t="179604" x="9796463" y="6037263"/>
          <p14:tracePt t="179636" x="9786938" y="6037263"/>
          <p14:tracePt t="179662" x="9777413" y="6037263"/>
          <p14:tracePt t="179674" x="9769475" y="6037263"/>
          <p14:tracePt t="179688" x="9759950" y="6037263"/>
          <p14:tracePt t="179700" x="9752013" y="6037263"/>
          <p14:tracePt t="179712" x="9715500" y="6037263"/>
          <p14:tracePt t="179725" x="9698038" y="6037263"/>
          <p14:tracePt t="179738" x="9680575" y="6037263"/>
          <p14:tracePt t="179754" x="9671050" y="6037263"/>
          <p14:tracePt t="179770" x="9653588" y="6037263"/>
          <p14:tracePt t="179801" x="9644063" y="6037263"/>
          <p14:tracePt t="180959" x="9644063" y="6027738"/>
          <p14:tracePt t="180997" x="9644063" y="6018213"/>
          <p14:tracePt t="181009" x="9680575" y="6000750"/>
          <p14:tracePt t="181022" x="9752013" y="5973763"/>
          <p14:tracePt t="181035" x="9858375" y="5919788"/>
          <p14:tracePt t="181051" x="10037763" y="5875338"/>
          <p14:tracePt t="181068" x="10206038" y="5848350"/>
          <p14:tracePt t="181085" x="10304463" y="5840413"/>
          <p14:tracePt t="181085" x="10367963" y="5830888"/>
          <p14:tracePt t="181101" x="10402888" y="5830888"/>
          <p14:tracePt t="181118" x="10447338" y="5830888"/>
          <p14:tracePt t="181134" x="10491788" y="5830888"/>
          <p14:tracePt t="181151" x="10563225" y="5822950"/>
          <p14:tracePt t="181168" x="10590213" y="5822950"/>
          <p14:tracePt t="181184" x="10626725" y="5813425"/>
          <p14:tracePt t="181201" x="10644188" y="5813425"/>
          <p14:tracePt t="181217" x="10661650" y="5813425"/>
          <p14:tracePt t="181234" x="10661650" y="5803900"/>
          <p14:tracePt t="181251" x="10671175" y="5803900"/>
          <p14:tracePt t="182599" x="10671175" y="5786438"/>
          <p14:tracePt t="182611" x="10661650" y="5768975"/>
          <p14:tracePt t="182625" x="10653713" y="5732463"/>
          <p14:tracePt t="182637" x="10626725" y="5680075"/>
          <p14:tracePt t="182650" x="10609263" y="5634038"/>
          <p14:tracePt t="182665" x="10572750" y="5599113"/>
          <p14:tracePt t="182681" x="10545763" y="5572125"/>
          <p14:tracePt t="182698" x="10528300" y="5562600"/>
          <p14:tracePt t="182715" x="10429875" y="5527675"/>
          <p14:tracePt t="182732" x="10331450" y="5518150"/>
          <p14:tracePt t="182748" x="10198100" y="5518150"/>
          <p14:tracePt t="182765" x="9875838" y="5518150"/>
          <p14:tracePt t="182781" x="9725025" y="5518150"/>
          <p14:tracePt t="182798" x="9590088" y="5518150"/>
          <p14:tracePt t="182815" x="9367838" y="5518150"/>
          <p14:tracePt t="182831" x="9259888" y="5518150"/>
          <p14:tracePt t="182848" x="9153525" y="5518150"/>
          <p14:tracePt t="182864" x="9045575" y="5518150"/>
          <p14:tracePt t="182881" x="8867775" y="5518150"/>
          <p14:tracePt t="182898" x="8796338" y="5510213"/>
          <p14:tracePt t="182914" x="8724900" y="5491163"/>
          <p14:tracePt t="182931" x="8589963" y="5446713"/>
          <p14:tracePt t="182948" x="8555038" y="5438775"/>
          <p14:tracePt t="182964" x="8510588" y="5419725"/>
          <p14:tracePt t="182981" x="8474075" y="5402263"/>
          <p14:tracePt t="182997" x="8456613" y="5394325"/>
          <p14:tracePt t="183014" x="8447088" y="5384800"/>
          <p14:tracePt t="183031" x="8429625" y="5384800"/>
          <p14:tracePt t="183047" x="8412163" y="5384800"/>
          <p14:tracePt t="183064" x="8394700" y="5375275"/>
          <p14:tracePt t="183081" x="8385175" y="5367338"/>
          <p14:tracePt t="183097" x="8358188" y="5367338"/>
          <p14:tracePt t="183114" x="8348663" y="5367338"/>
          <p14:tracePt t="183133" x="8340725" y="5367338"/>
          <p14:tracePt t="183311" x="8340725" y="5357813"/>
          <p14:tracePt t="183629" x="8358188" y="5357813"/>
          <p14:tracePt t="183642" x="8439150" y="5357813"/>
          <p14:tracePt t="183654" x="8634413" y="5384800"/>
          <p14:tracePt t="183667" x="9001125" y="5465763"/>
          <p14:tracePt t="183680" x="9340850" y="5554663"/>
          <p14:tracePt t="183696" x="9537700" y="5589588"/>
          <p14:tracePt t="183713" x="9644063" y="5616575"/>
          <p14:tracePt t="183729" x="9725025" y="5634038"/>
          <p14:tracePt t="183746" x="9840913" y="5661025"/>
          <p14:tracePt t="183763" x="9875838" y="5670550"/>
          <p14:tracePt t="183779" x="9920288" y="5680075"/>
          <p14:tracePt t="183796" x="10045700" y="5705475"/>
          <p14:tracePt t="183813" x="10117138" y="5724525"/>
          <p14:tracePt t="183830" x="10198100" y="5751513"/>
          <p14:tracePt t="183846" x="10340975" y="5786438"/>
          <p14:tracePt t="183862" x="10402888" y="5813425"/>
          <p14:tracePt t="183879" x="10456863" y="5830888"/>
          <p14:tracePt t="183896" x="10518775" y="5848350"/>
          <p14:tracePt t="183912" x="10528300" y="5857875"/>
          <p14:tracePt t="183934" x="10537825" y="5857875"/>
          <p14:tracePt t="184431" x="10518775" y="5867400"/>
          <p14:tracePt t="184443" x="10340975" y="5902325"/>
          <p14:tracePt t="184456" x="9991725" y="5983288"/>
          <p14:tracePt t="184469" x="9528175" y="6089650"/>
          <p14:tracePt t="184481" x="9161463" y="6170613"/>
          <p14:tracePt t="184495" x="9001125" y="6197600"/>
          <p14:tracePt t="184511" x="8875713" y="6224588"/>
          <p14:tracePt t="184528" x="8786813" y="6232525"/>
          <p14:tracePt t="184545" x="8688388" y="6251575"/>
          <p14:tracePt t="184561" x="8661400" y="6251575"/>
          <p14:tracePt t="184578" x="8643938" y="6251575"/>
          <p14:tracePt t="184594" x="8626475" y="6251575"/>
          <p14:tracePt t="184611" x="8609013" y="6251575"/>
          <p14:tracePt t="184723" x="8599488" y="6251575"/>
          <p14:tracePt t="185041" x="8599488" y="6242050"/>
          <p14:tracePt t="186122" x="8589963" y="6242050"/>
          <p14:tracePt t="186135" x="8582025" y="6242050"/>
          <p14:tracePt t="186148" x="8555038" y="6242050"/>
          <p14:tracePt t="186160" x="8491538" y="6242050"/>
          <p14:tracePt t="186175" x="8420100" y="6242050"/>
          <p14:tracePt t="186191" x="8331200" y="6251575"/>
          <p14:tracePt t="186208" x="8251825" y="6259513"/>
          <p14:tracePt t="186225" x="8188325" y="6259513"/>
          <p14:tracePt t="186241" x="8180388" y="6259513"/>
          <p14:tracePt t="186258" x="8170863" y="6259513"/>
          <p14:tracePt t="186275" x="8161338" y="6259513"/>
          <p14:tracePt t="186402" x="8180388" y="6259513"/>
          <p14:tracePt t="186415" x="8232775" y="6259513"/>
          <p14:tracePt t="186427" x="8340725" y="6259513"/>
          <p14:tracePt t="186441" x="8562975" y="6259513"/>
          <p14:tracePt t="186457" x="8858250" y="6259513"/>
          <p14:tracePt t="186474" x="9134475" y="6259513"/>
          <p14:tracePt t="186491" x="9367838" y="6259513"/>
          <p14:tracePt t="186507" x="9412288" y="6259513"/>
          <p14:tracePt t="186524" x="9447213" y="6269038"/>
          <p14:tracePt t="186541" x="9456738" y="6276975"/>
          <p14:tracePt t="186579" x="9466263" y="6276975"/>
          <p14:tracePt t="186694" x="9466263" y="6259513"/>
          <p14:tracePt t="186707" x="9439275" y="6224588"/>
          <p14:tracePt t="186720" x="9412288" y="6188075"/>
          <p14:tracePt t="186732" x="9375775" y="6143625"/>
          <p14:tracePt t="186745" x="9358313" y="6108700"/>
          <p14:tracePt t="186758" x="9323388" y="6072188"/>
          <p14:tracePt t="186774" x="9304338" y="6072188"/>
          <p14:tracePt t="186790" x="9277350" y="6054725"/>
          <p14:tracePt t="186807" x="9269413" y="6045200"/>
          <p14:tracePt t="186823" x="9224963" y="6045200"/>
          <p14:tracePt t="186840" x="9180513" y="6045200"/>
          <p14:tracePt t="186857" x="9099550" y="6045200"/>
          <p14:tracePt t="186874" x="8894763" y="6081713"/>
          <p14:tracePt t="186890" x="8823325" y="6134100"/>
          <p14:tracePt t="186907" x="8777288" y="6161088"/>
          <p14:tracePt t="186923" x="8751888" y="6197600"/>
          <p14:tracePt t="186940" x="8732838" y="6215063"/>
          <p14:tracePt t="186957" x="8724900" y="6232525"/>
          <p14:tracePt t="186974" x="8724900" y="6296025"/>
          <p14:tracePt t="186990" x="8732838" y="6357938"/>
          <p14:tracePt t="187006" x="8777288" y="6429375"/>
          <p14:tracePt t="187023" x="8858250" y="6510338"/>
          <p14:tracePt t="187040" x="9180513" y="6653213"/>
          <p14:tracePt t="187057" x="9348788" y="6705600"/>
          <p14:tracePt t="187073" x="9518650" y="6742113"/>
          <p14:tracePt t="187089" x="9732963" y="6769100"/>
          <p14:tracePt t="187106" x="9804400" y="6769100"/>
          <p14:tracePt t="187123" x="9867900" y="6769100"/>
          <p14:tracePt t="187139" x="9991725" y="6751638"/>
          <p14:tracePt t="187156" x="10072688" y="6688138"/>
          <p14:tracePt t="187206" x="10518775" y="6232525"/>
          <p14:tracePt t="187223" x="10555288" y="6170613"/>
          <p14:tracePt t="187239" x="10572750" y="6143625"/>
          <p14:tracePt t="187256" x="10582275" y="6116638"/>
          <p14:tracePt t="187273" x="10590213" y="6099175"/>
          <p14:tracePt t="187292" x="10590213" y="6089650"/>
          <p14:tracePt t="187306" x="10582275" y="6081713"/>
          <p14:tracePt t="187322" x="10572750" y="6072188"/>
          <p14:tracePt t="187339" x="10545763" y="6062663"/>
          <p14:tracePt t="187356" x="10466388" y="6037263"/>
          <p14:tracePt t="187372" x="10429875" y="6037263"/>
          <p14:tracePt t="187389" x="10412413" y="6027738"/>
          <p14:tracePt t="187406" x="10394950" y="6027738"/>
          <p14:tracePt t="187444" x="10385425" y="6027738"/>
          <p14:tracePt t="187698" x="10375900" y="6027738"/>
          <p14:tracePt t="187711" x="10358438" y="6027738"/>
          <p14:tracePt t="187724" x="10340975" y="6027738"/>
          <p14:tracePt t="187737" x="10313988" y="6045200"/>
          <p14:tracePt t="187750" x="10269538" y="6062663"/>
          <p14:tracePt t="187762" x="10215563" y="6072188"/>
          <p14:tracePt t="187775" x="10153650" y="6108700"/>
          <p14:tracePt t="187788" x="10072688" y="6126163"/>
          <p14:tracePt t="187805" x="9983788" y="6153150"/>
          <p14:tracePt t="187822" x="9920288" y="6170613"/>
          <p14:tracePt t="187838" x="9840913" y="6188075"/>
          <p14:tracePt t="187855" x="9804400" y="6188075"/>
          <p14:tracePt t="187872" x="9786938" y="6197600"/>
          <p14:tracePt t="187889" x="9759950" y="6197600"/>
          <p14:tracePt t="187905" x="9759950" y="6205538"/>
          <p14:tracePt t="187940" x="9752013" y="6205538"/>
          <p14:tracePt t="188092" x="9752013" y="6224588"/>
          <p14:tracePt t="188105" x="9759950" y="6232525"/>
          <p14:tracePt t="188118" x="9769475" y="6242050"/>
          <p14:tracePt t="188131" x="9777413" y="6242050"/>
          <p14:tracePt t="188143" x="9786938" y="6251575"/>
          <p14:tracePt t="188156" x="9804400" y="6269038"/>
          <p14:tracePt t="188171" x="9823450" y="6269038"/>
          <p14:tracePt t="188187" x="9840913" y="6269038"/>
          <p14:tracePt t="188204" x="9858375" y="6269038"/>
          <p14:tracePt t="188221" x="9894888" y="6286500"/>
          <p14:tracePt t="188237" x="9902825" y="6286500"/>
          <p14:tracePt t="188254" x="9912350" y="6286500"/>
          <p14:tracePt t="188271" x="9920288" y="6286500"/>
          <p14:tracePt t="188334" x="9929813" y="6286500"/>
          <p14:tracePt t="188398" x="9939338" y="6286500"/>
          <p14:tracePt t="190625" x="9956800" y="6286500"/>
          <p14:tracePt t="190638" x="9983788" y="6286500"/>
          <p14:tracePt t="190650" x="10037763" y="6276975"/>
          <p14:tracePt t="190663" x="10171113" y="6269038"/>
          <p14:tracePt t="190676" x="10367963" y="6232525"/>
          <p14:tracePt t="190689" x="10501313" y="6224588"/>
          <p14:tracePt t="190701" x="10572750" y="6224588"/>
          <p14:tracePt t="190716" x="10609263" y="6224588"/>
          <p14:tracePt t="190733" x="10626725" y="6224588"/>
          <p14:tracePt t="190752" x="10634663" y="6224588"/>
          <p14:tracePt t="190968" x="10626725" y="6215063"/>
          <p14:tracePt t="190981" x="10582275" y="6170613"/>
          <p14:tracePt t="190994" x="10252075" y="5840413"/>
          <p14:tracePt t="191006" x="9429750" y="5099050"/>
          <p14:tracePt t="191019" x="8180388" y="3990975"/>
          <p14:tracePt t="191032" x="7143750" y="3232150"/>
          <p14:tracePt t="191049" x="6446838" y="2705100"/>
          <p14:tracePt t="191065" x="5759450" y="2214563"/>
          <p14:tracePt t="191083" x="4598988" y="1490663"/>
          <p14:tracePt t="191099" x="4187825" y="1250950"/>
          <p14:tracePt t="191115" x="4062413" y="1169988"/>
          <p14:tracePt t="191132" x="3983038" y="1133475"/>
          <p14:tracePt t="191324" x="3956050" y="1125538"/>
          <p14:tracePt t="191337" x="3732213" y="1044575"/>
          <p14:tracePt t="191349" x="3224213" y="758825"/>
          <p14:tracePt t="191362" x="2347913" y="339725"/>
          <p14:tracePt t="191375" x="1598613" y="0"/>
          <p14:tracePt t="193080" x="61913" y="125413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31434" cy="600954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569" y="365125"/>
            <a:ext cx="8011499" cy="5918110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2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836"/>
    </mc:Choice>
    <mc:Fallback>
      <p:transition spd="slow" advTm="122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47" x="11037888" y="5081588"/>
          <p14:tracePt t="7381" x="11018838" y="5072063"/>
          <p14:tracePt t="7393" x="10991850" y="5072063"/>
          <p14:tracePt t="7406" x="10929938" y="5045075"/>
          <p14:tracePt t="7419" x="10796588" y="4965700"/>
          <p14:tracePt t="7434" x="10491788" y="4741863"/>
          <p14:tracePt t="7451" x="10134600" y="4438650"/>
          <p14:tracePt t="7467" x="9804400" y="4143375"/>
          <p14:tracePt t="7484" x="9466263" y="3732213"/>
          <p14:tracePt t="7500" x="9394825" y="3625850"/>
          <p14:tracePt t="7517" x="9340850" y="3527425"/>
          <p14:tracePt t="7535" x="9251950" y="3330575"/>
          <p14:tracePt t="7550" x="9215438" y="3232150"/>
          <p14:tracePt t="7788" x="9205913" y="3232150"/>
          <p14:tracePt t="7801" x="9170988" y="3214688"/>
          <p14:tracePt t="7813" x="9082088" y="3152775"/>
          <p14:tracePt t="7826" x="8867775" y="3009900"/>
          <p14:tracePt t="7839" x="8466138" y="2679700"/>
          <p14:tracePt t="7852" x="8099425" y="2312988"/>
          <p14:tracePt t="7866" x="7858125" y="1990725"/>
          <p14:tracePt t="7883" x="7742238" y="1776413"/>
          <p14:tracePt t="7900" x="7688263" y="1633538"/>
          <p14:tracePt t="7917" x="7643813" y="1428750"/>
          <p14:tracePt t="7933" x="7634288" y="1393825"/>
          <p14:tracePt t="7950" x="7634288" y="1374775"/>
          <p14:tracePt t="7966" x="7634288" y="1357313"/>
          <p14:tracePt t="7983" x="7670800" y="1347788"/>
          <p14:tracePt t="8220" x="7670800" y="1339850"/>
          <p14:tracePt t="8233" x="7670800" y="1330325"/>
          <p14:tracePt t="8246" x="7670800" y="1322388"/>
          <p14:tracePt t="8259" x="7670800" y="1303338"/>
          <p14:tracePt t="8271" x="7670800" y="1285875"/>
          <p14:tracePt t="8284" x="7670800" y="1258888"/>
          <p14:tracePt t="8299" x="7670800" y="1231900"/>
          <p14:tracePt t="8316" x="7670800" y="1196975"/>
          <p14:tracePt t="8332" x="7670800" y="1160463"/>
          <p14:tracePt t="8349" x="7670800" y="1098550"/>
          <p14:tracePt t="8365" x="7670800" y="1062038"/>
          <p14:tracePt t="8382" x="7670800" y="1044575"/>
          <p14:tracePt t="8399" x="7670800" y="1027113"/>
          <p14:tracePt t="8415" x="7670800" y="1009650"/>
          <p14:tracePt t="8449" x="7670800" y="1000125"/>
          <p14:tracePt t="8462" x="7670800" y="990600"/>
          <p14:tracePt t="8474" x="7697788" y="973138"/>
          <p14:tracePt t="8487" x="7724775" y="965200"/>
          <p14:tracePt t="8500" x="7759700" y="946150"/>
          <p14:tracePt t="8515" x="7823200" y="919163"/>
          <p14:tracePt t="8532" x="7858125" y="901700"/>
          <p14:tracePt t="8549" x="7894638" y="884238"/>
          <p14:tracePt t="8565" x="7920038" y="884238"/>
          <p14:tracePt t="8582" x="7939088" y="884238"/>
          <p14:tracePt t="8598" x="7947025" y="884238"/>
          <p14:tracePt t="9199" x="7966075" y="884238"/>
          <p14:tracePt t="9213" x="7991475" y="884238"/>
          <p14:tracePt t="9225" x="8045450" y="874713"/>
          <p14:tracePt t="9237" x="8143875" y="874713"/>
          <p14:tracePt t="9250" x="8296275" y="857250"/>
          <p14:tracePt t="9264" x="8456613" y="847725"/>
          <p14:tracePt t="9280" x="8555038" y="847725"/>
          <p14:tracePt t="9297" x="8609013" y="847725"/>
          <p14:tracePt t="9314" x="8661400" y="847725"/>
          <p14:tracePt t="9330" x="8670925" y="847725"/>
          <p14:tracePt t="9347" x="8680450" y="847725"/>
          <p14:tracePt t="9390" x="8688388" y="847725"/>
          <p14:tracePt t="9441" x="8697913" y="839788"/>
          <p14:tracePt t="9454" x="8705850" y="830263"/>
          <p14:tracePt t="9466" x="8715375" y="812800"/>
          <p14:tracePt t="9480" x="8724900" y="795338"/>
          <p14:tracePt t="9497" x="8742363" y="750888"/>
          <p14:tracePt t="9514" x="8769350" y="704850"/>
          <p14:tracePt t="9530" x="8786813" y="598488"/>
          <p14:tracePt t="9547" x="8796338" y="561975"/>
          <p14:tracePt t="9563" x="8796338" y="509588"/>
          <p14:tracePt t="9580" x="8786813" y="411163"/>
          <p14:tracePt t="9597" x="8759825" y="374650"/>
          <p14:tracePt t="9613" x="8742363" y="357188"/>
          <p14:tracePt t="9630" x="8724900" y="339725"/>
          <p14:tracePt t="9647" x="8680450" y="312738"/>
          <p14:tracePt t="9663" x="8653463" y="303213"/>
          <p14:tracePt t="9680" x="8599488" y="295275"/>
          <p14:tracePt t="9697" x="8483600" y="295275"/>
          <p14:tracePt t="9713" x="8420100" y="295275"/>
          <p14:tracePt t="9730" x="8367713" y="303213"/>
          <p14:tracePt t="9746" x="8277225" y="401638"/>
          <p14:tracePt t="9763" x="8251825" y="438150"/>
          <p14:tracePt t="9780" x="8242300" y="473075"/>
          <p14:tracePt t="9796" x="8232775" y="527050"/>
          <p14:tracePt t="9813" x="8232775" y="554038"/>
          <p14:tracePt t="9830" x="8232775" y="581025"/>
          <p14:tracePt t="9846" x="8242300" y="608013"/>
          <p14:tracePt t="9863" x="8296275" y="696913"/>
          <p14:tracePt t="9879" x="8331200" y="714375"/>
          <p14:tracePt t="9896" x="8367713" y="741363"/>
          <p14:tracePt t="9912" x="8466138" y="758825"/>
          <p14:tracePt t="9929" x="8501063" y="758825"/>
          <p14:tracePt t="9946" x="8555038" y="758825"/>
          <p14:tracePt t="9962" x="8680450" y="768350"/>
          <p14:tracePt t="9979" x="8751888" y="768350"/>
          <p14:tracePt t="9996" x="8813800" y="768350"/>
          <p14:tracePt t="10013" x="8902700" y="750888"/>
          <p14:tracePt t="10029" x="8956675" y="731838"/>
          <p14:tracePt t="10046" x="8983663" y="723900"/>
          <p14:tracePt t="10063" x="9055100" y="714375"/>
          <p14:tracePt t="10079" x="9082088" y="714375"/>
          <p14:tracePt t="10096" x="9117013" y="714375"/>
          <p14:tracePt t="10112" x="9144000" y="714375"/>
          <p14:tracePt t="10129" x="9180513" y="714375"/>
          <p14:tracePt t="10145" x="9197975" y="714375"/>
          <p14:tracePt t="10165" x="9205913" y="714375"/>
          <p14:tracePt t="10228" x="9215438" y="714375"/>
          <p14:tracePt t="10254" x="9224963" y="714375"/>
          <p14:tracePt t="10266" x="9232900" y="714375"/>
          <p14:tracePt t="10292" x="9242425" y="704850"/>
          <p14:tracePt t="10304" x="9251950" y="704850"/>
          <p14:tracePt t="10317" x="9259888" y="704850"/>
          <p14:tracePt t="10330" x="9296400" y="696913"/>
          <p14:tracePt t="10345" x="9323388" y="687388"/>
          <p14:tracePt t="10362" x="9375775" y="669925"/>
          <p14:tracePt t="10378" x="9412288" y="652463"/>
          <p14:tracePt t="10395" x="9456738" y="633413"/>
          <p14:tracePt t="10412" x="9466263" y="625475"/>
          <p14:tracePt t="10428" x="9466263" y="615950"/>
          <p14:tracePt t="10457" x="9466263" y="608013"/>
          <p14:tracePt t="10470" x="9466263" y="588963"/>
          <p14:tracePt t="10482" x="9466263" y="571500"/>
          <p14:tracePt t="10496" x="9447213" y="544513"/>
          <p14:tracePt t="10511" x="9439275" y="509588"/>
          <p14:tracePt t="10528" x="9420225" y="500063"/>
          <p14:tracePt t="10545" x="9420225" y="490538"/>
          <p14:tracePt t="10561" x="9385300" y="482600"/>
          <p14:tracePt t="10578" x="9348788" y="482600"/>
          <p14:tracePt t="10595" x="9296400" y="500063"/>
          <p14:tracePt t="10611" x="9161463" y="571500"/>
          <p14:tracePt t="10628" x="9117013" y="608013"/>
          <p14:tracePt t="10645" x="9099550" y="633413"/>
          <p14:tracePt t="10661" x="9063038" y="704850"/>
          <p14:tracePt t="10678" x="9055100" y="750888"/>
          <p14:tracePt t="10695" x="9055100" y="795338"/>
          <p14:tracePt t="10711" x="9090025" y="847725"/>
          <p14:tracePt t="10728" x="9117013" y="874713"/>
          <p14:tracePt t="10745" x="9161463" y="901700"/>
          <p14:tracePt t="10761" x="9215438" y="919163"/>
          <p14:tracePt t="10777" x="9367838" y="928688"/>
          <p14:tracePt t="10794" x="9474200" y="938213"/>
          <p14:tracePt t="10811" x="9609138" y="938213"/>
          <p14:tracePt t="10827" x="9858375" y="874713"/>
          <p14:tracePt t="10844" x="9947275" y="812800"/>
          <p14:tracePt t="10861" x="10001250" y="768350"/>
          <p14:tracePt t="10878" x="10055225" y="714375"/>
          <p14:tracePt t="10894" x="10072688" y="704850"/>
          <p14:tracePt t="10911" x="10082213" y="679450"/>
          <p14:tracePt t="10927" x="10099675" y="652463"/>
          <p14:tracePt t="10944" x="10099675" y="642938"/>
          <p14:tracePt t="10961" x="10109200" y="633413"/>
          <p14:tracePt t="10977" x="10109200" y="625475"/>
          <p14:tracePt t="12238" x="10090150" y="625475"/>
          <p14:tracePt t="12251" x="10010775" y="625475"/>
          <p14:tracePt t="12263" x="9840913" y="652463"/>
          <p14:tracePt t="12276" x="9518650" y="714375"/>
          <p14:tracePt t="12291" x="9251950" y="795338"/>
          <p14:tracePt t="12308" x="9045575" y="866775"/>
          <p14:tracePt t="12325" x="8894763" y="911225"/>
          <p14:tracePt t="12341" x="8599488" y="990600"/>
          <p14:tracePt t="12358" x="8447088" y="1027113"/>
          <p14:tracePt t="12375" x="8286750" y="1044575"/>
          <p14:tracePt t="12391" x="7966075" y="1071563"/>
          <p14:tracePt t="12408" x="7840663" y="1081088"/>
          <p14:tracePt t="12424" x="7715250" y="1081088"/>
          <p14:tracePt t="12441" x="7616825" y="1081088"/>
          <p14:tracePt t="12976" x="7599363" y="1081088"/>
          <p14:tracePt t="12989" x="7581900" y="1081088"/>
          <p14:tracePt t="13001" x="7518400" y="1081088"/>
          <p14:tracePt t="13014" x="7429500" y="1081088"/>
          <p14:tracePt t="13027" x="7277100" y="1081088"/>
          <p14:tracePt t="13040" x="7000875" y="1081088"/>
          <p14:tracePt t="13057" x="6777038" y="1081088"/>
          <p14:tracePt t="13073" x="6626225" y="1081088"/>
          <p14:tracePt t="13090" x="6419850" y="1081088"/>
          <p14:tracePt t="13106" x="6340475" y="1081088"/>
          <p14:tracePt t="13123" x="6276975" y="1081088"/>
          <p14:tracePt t="13140" x="6251575" y="1081088"/>
          <p14:tracePt t="13156" x="6188075" y="1089025"/>
          <p14:tracePt t="13173" x="6170613" y="1089025"/>
          <p14:tracePt t="13190" x="6143625" y="1089025"/>
          <p14:tracePt t="13206" x="6099175" y="1098550"/>
          <p14:tracePt t="13223" x="6072188" y="1108075"/>
          <p14:tracePt t="13240" x="6054725" y="1116013"/>
          <p14:tracePt t="13257" x="6018213" y="1116013"/>
          <p14:tracePt t="13273" x="6000750" y="1116013"/>
          <p14:tracePt t="13289" x="5983288" y="1116013"/>
          <p14:tracePt t="13306" x="5929313" y="1125538"/>
          <p14:tracePt t="13323" x="5867400" y="1133475"/>
          <p14:tracePt t="13339" x="5795963" y="1133475"/>
          <p14:tracePt t="13356" x="5705475" y="1143000"/>
          <p14:tracePt t="13373" x="5545138" y="1160463"/>
          <p14:tracePt t="13389" x="5483225" y="1160463"/>
          <p14:tracePt t="13406" x="5456238" y="1169988"/>
          <p14:tracePt t="13422" x="5411788" y="1179513"/>
          <p14:tracePt t="13439" x="5384800" y="1179513"/>
          <p14:tracePt t="13456" x="5367338" y="1179513"/>
          <p14:tracePt t="13472" x="5340350" y="1179513"/>
          <p14:tracePt t="13489" x="5322888" y="1179513"/>
          <p14:tracePt t="13522" x="5313363" y="1179513"/>
          <p14:tracePt t="13955" x="5313363" y="1187450"/>
          <p14:tracePt t="14146" x="5322888" y="1187450"/>
          <p14:tracePt t="14159" x="5340350" y="1187450"/>
          <p14:tracePt t="14171" x="5348288" y="1196975"/>
          <p14:tracePt t="14184" x="5384800" y="1204913"/>
          <p14:tracePt t="14197" x="5402263" y="1204913"/>
          <p14:tracePt t="14210" x="5419725" y="1204913"/>
          <p14:tracePt t="14222" x="5438775" y="1204913"/>
          <p14:tracePt t="14238" x="5456238" y="1204913"/>
          <p14:tracePt t="14254" x="5483225" y="1204913"/>
          <p14:tracePt t="14271" x="5491163" y="1204913"/>
          <p14:tracePt t="14287" x="5500688" y="1204913"/>
          <p14:tracePt t="14304" x="5510213" y="1204913"/>
          <p14:tracePt t="14324" x="5518150" y="1204913"/>
          <p14:tracePt t="14349" x="5537200" y="1204913"/>
          <p14:tracePt t="14375" x="5545138" y="1204913"/>
          <p14:tracePt t="14387" x="5562600" y="1204913"/>
          <p14:tracePt t="14413" x="5572125" y="1204913"/>
          <p14:tracePt t="14438" x="5581650" y="1204913"/>
          <p14:tracePt t="14476" x="5589588" y="1204913"/>
          <p14:tracePt t="15405" x="5599113" y="1204913"/>
          <p14:tracePt t="15418" x="5608638" y="1204913"/>
          <p14:tracePt t="15431" x="5634038" y="1204913"/>
          <p14:tracePt t="15443" x="5680075" y="1196975"/>
          <p14:tracePt t="15456" x="5751513" y="1169988"/>
          <p14:tracePt t="15469" x="5848350" y="1133475"/>
          <p14:tracePt t="15485" x="5938838" y="1116013"/>
          <p14:tracePt t="15502" x="5991225" y="1098550"/>
          <p14:tracePt t="15518" x="6037263" y="1089025"/>
          <p14:tracePt t="15520" x="6045200" y="1089025"/>
          <p14:tracePt t="15535" x="6062663" y="1089025"/>
          <p14:tracePt t="15552" x="6072188" y="1089025"/>
          <p14:tracePt t="15571" x="6081713" y="1089025"/>
          <p14:tracePt t="15634" x="6081713" y="1081088"/>
          <p14:tracePt t="15660" x="6089650" y="1081088"/>
          <p14:tracePt t="15685" x="6099175" y="1071563"/>
          <p14:tracePt t="15748" x="6108700" y="1071563"/>
          <p14:tracePt t="16386" x="6108700" y="1062038"/>
          <p14:tracePt t="16411" x="6126163" y="1062038"/>
          <p14:tracePt t="16424" x="6143625" y="1062038"/>
          <p14:tracePt t="16436" x="6180138" y="1054100"/>
          <p14:tracePt t="16450" x="6242050" y="1036638"/>
          <p14:tracePt t="16467" x="6340475" y="1036638"/>
          <p14:tracePt t="16483" x="6446838" y="1027113"/>
          <p14:tracePt t="16500" x="6705600" y="1027113"/>
          <p14:tracePt t="16517" x="6813550" y="1027113"/>
          <p14:tracePt t="16533" x="6919913" y="1027113"/>
          <p14:tracePt t="16550" x="7161213" y="1027113"/>
          <p14:tracePt t="16567" x="7277100" y="1044575"/>
          <p14:tracePt t="16583" x="7331075" y="1071563"/>
          <p14:tracePt t="16600" x="7375525" y="1089025"/>
          <p14:tracePt t="16616" x="7394575" y="1089025"/>
          <p14:tracePt t="16633" x="7394575" y="1098550"/>
          <p14:tracePt t="19388" x="7385050" y="1098550"/>
          <p14:tracePt t="19401" x="7348538" y="1098550"/>
          <p14:tracePt t="19413" x="7277100" y="1098550"/>
          <p14:tracePt t="19426" x="7153275" y="1098550"/>
          <p14:tracePt t="19439" x="6938963" y="1098550"/>
          <p14:tracePt t="19451" x="6616700" y="1098550"/>
          <p14:tracePt t="19464" x="6269038" y="1098550"/>
          <p14:tracePt t="19478" x="6037263" y="1098550"/>
          <p14:tracePt t="19494" x="5894388" y="1098550"/>
          <p14:tracePt t="19511" x="5768975" y="1098550"/>
          <p14:tracePt t="19528" x="5643563" y="1098550"/>
          <p14:tracePt t="19544" x="5608638" y="1089025"/>
          <p14:tracePt t="19561" x="5589588" y="1089025"/>
          <p14:tracePt t="19578" x="5572125" y="1081088"/>
          <p14:tracePt t="19604" x="5562600" y="1081088"/>
          <p14:tracePt t="20265" x="5581650" y="1071563"/>
          <p14:tracePt t="20278" x="5599113" y="1062038"/>
          <p14:tracePt t="20291" x="5616575" y="1044575"/>
          <p14:tracePt t="20303" x="5634038" y="1036638"/>
          <p14:tracePt t="20317" x="5661025" y="1017588"/>
          <p14:tracePt t="20329" x="5661025" y="1009650"/>
          <p14:tracePt t="20355" x="5670550" y="1000125"/>
          <p14:tracePt t="20393" x="5670550" y="982663"/>
          <p14:tracePt t="20405" x="5670550" y="973138"/>
          <p14:tracePt t="20418" x="5670550" y="946150"/>
          <p14:tracePt t="20431" x="5653088" y="928688"/>
          <p14:tracePt t="20443" x="5626100" y="893763"/>
          <p14:tracePt t="20459" x="5589588" y="857250"/>
          <p14:tracePt t="20476" x="5572125" y="847725"/>
          <p14:tracePt t="20492" x="5554663" y="830263"/>
          <p14:tracePt t="20509" x="5518150" y="812800"/>
          <p14:tracePt t="20526" x="5500688" y="803275"/>
          <p14:tracePt t="20542" x="5491163" y="803275"/>
          <p14:tracePt t="20559" x="5473700" y="803275"/>
          <p14:tracePt t="20647" x="5510213" y="803275"/>
          <p14:tracePt t="20659" x="5626100" y="803275"/>
          <p14:tracePt t="20672" x="5938838" y="803275"/>
          <p14:tracePt t="20685" x="6438900" y="803275"/>
          <p14:tracePt t="20698" x="7000875" y="803275"/>
          <p14:tracePt t="20710" x="7375525" y="803275"/>
          <p14:tracePt t="20725" x="7697788" y="803275"/>
          <p14:tracePt t="20742" x="8001000" y="803275"/>
          <p14:tracePt t="20759" x="8340725" y="874713"/>
          <p14:tracePt t="20775" x="8920163" y="1062038"/>
          <p14:tracePt t="20792" x="9090025" y="1152525"/>
          <p14:tracePt t="20808" x="9161463" y="1196975"/>
          <p14:tracePt t="20825" x="9215438" y="1223963"/>
          <p14:tracePt t="20850" x="9224963" y="1223963"/>
          <p14:tracePt t="21015" x="9215438" y="1231900"/>
          <p14:tracePt t="21028" x="9205913" y="1241425"/>
          <p14:tracePt t="21041" x="9180513" y="1241425"/>
          <p14:tracePt t="21053" x="9144000" y="1258888"/>
          <p14:tracePt t="21066" x="9109075" y="1276350"/>
          <p14:tracePt t="21079" x="9055100" y="1295400"/>
          <p14:tracePt t="21092" x="9001125" y="1322388"/>
          <p14:tracePt t="21108" x="8956675" y="1339850"/>
          <p14:tracePt t="21124" x="8920163" y="1347788"/>
          <p14:tracePt t="21141" x="8894763" y="1347788"/>
          <p14:tracePt t="21158" x="8867775" y="1357313"/>
          <p14:tracePt t="21174" x="8858250" y="1357313"/>
          <p14:tracePt t="21206" x="8848725" y="1357313"/>
          <p14:tracePt t="21308" x="8840788" y="1357313"/>
          <p14:tracePt t="22618" x="8867775" y="1357313"/>
          <p14:tracePt t="22631" x="9037638" y="1357313"/>
          <p14:tracePt t="22644" x="9331325" y="1357313"/>
          <p14:tracePt t="22656" x="9777413" y="1357313"/>
          <p14:tracePt t="22671" x="9983788" y="1357313"/>
          <p14:tracePt t="22688" x="10055225" y="1357313"/>
          <p14:tracePt t="22705" x="10082213" y="1357313"/>
          <p14:tracePt t="22721" x="10099675" y="1357313"/>
          <p14:tracePt t="23101" x="10099675" y="1347788"/>
          <p14:tracePt t="24106" x="10082213" y="1347788"/>
          <p14:tracePt t="24119" x="10037763" y="1347788"/>
          <p14:tracePt t="24132" x="9956800" y="1347788"/>
          <p14:tracePt t="24144" x="9823450" y="1347788"/>
          <p14:tracePt t="24157" x="9634538" y="1347788"/>
          <p14:tracePt t="24170" x="9491663" y="1347788"/>
          <p14:tracePt t="24185" x="9358313" y="1347788"/>
          <p14:tracePt t="24202" x="9242425" y="1347788"/>
          <p14:tracePt t="24219" x="9144000" y="1347788"/>
          <p14:tracePt t="24235" x="9010650" y="1366838"/>
          <p14:tracePt t="24252" x="8956675" y="1374775"/>
          <p14:tracePt t="24268" x="8929688" y="1374775"/>
          <p14:tracePt t="24285" x="8894763" y="1384300"/>
          <p14:tracePt t="24302" x="8875713" y="1384300"/>
          <p14:tracePt t="24318" x="8867775" y="1393825"/>
          <p14:tracePt t="24335" x="8840788" y="1401763"/>
          <p14:tracePt t="24351" x="8813800" y="1401763"/>
          <p14:tracePt t="24368" x="8804275" y="1401763"/>
          <p14:tracePt t="24385" x="8769350" y="1401763"/>
          <p14:tracePt t="24401" x="8751888" y="1411288"/>
          <p14:tracePt t="24418" x="8724900" y="1419225"/>
          <p14:tracePt t="24435" x="8697913" y="1428750"/>
          <p14:tracePt t="24451" x="8609013" y="1438275"/>
          <p14:tracePt t="24468" x="8555038" y="1446213"/>
          <p14:tracePt t="24485" x="8501063" y="1465263"/>
          <p14:tracePt t="24502" x="8456613" y="1473200"/>
          <p14:tracePt t="24518" x="8429625" y="1482725"/>
          <p14:tracePt t="24534" x="8402638" y="1482725"/>
          <p14:tracePt t="24551" x="8358188" y="1490663"/>
          <p14:tracePt t="24568" x="8331200" y="1500188"/>
          <p14:tracePt t="24584" x="8304213" y="1500188"/>
          <p14:tracePt t="24601" x="8259763" y="1500188"/>
          <p14:tracePt t="24618" x="8232775" y="1500188"/>
          <p14:tracePt t="24634" x="8215313" y="1500188"/>
          <p14:tracePt t="24651" x="8197850" y="1500188"/>
          <p14:tracePt t="24652" x="8180388" y="1500188"/>
          <p14:tracePt t="24668" x="8161338" y="1500188"/>
          <p14:tracePt t="24684" x="8134350" y="1500188"/>
          <p14:tracePt t="24701" x="8108950" y="1500188"/>
          <p14:tracePt t="24717" x="8072438" y="1500188"/>
          <p14:tracePt t="24734" x="8062913" y="1500188"/>
          <p14:tracePt t="24751" x="8054975" y="1500188"/>
          <p14:tracePt t="24767" x="8045450" y="1500188"/>
          <p14:tracePt t="24784" x="8037513" y="1500188"/>
          <p14:tracePt t="27400" x="8045450" y="1500188"/>
          <p14:tracePt t="27413" x="8081963" y="1482725"/>
          <p14:tracePt t="27425" x="8153400" y="1465263"/>
          <p14:tracePt t="27438" x="8251825" y="1446213"/>
          <p14:tracePt t="27451" x="8348663" y="1428750"/>
          <p14:tracePt t="27463" x="8429625" y="1411288"/>
          <p14:tracePt t="27479" x="8466138" y="1411288"/>
          <p14:tracePt t="27495" x="8491538" y="1401763"/>
          <p14:tracePt t="27512" x="8510588" y="1393825"/>
          <p14:tracePt t="27540" x="8518525" y="1393825"/>
          <p14:tracePt t="28138" x="8528050" y="1393825"/>
          <p14:tracePt t="28150" x="8555038" y="1393825"/>
          <p14:tracePt t="28163" x="8616950" y="1357313"/>
          <p14:tracePt t="28177" x="8777288" y="1330325"/>
          <p14:tracePt t="28194" x="9090025" y="1268413"/>
          <p14:tracePt t="28211" x="9402763" y="1214438"/>
          <p14:tracePt t="28227" x="9742488" y="1204913"/>
          <p14:tracePt t="28244" x="9823450" y="1204913"/>
          <p14:tracePt t="28261" x="9867900" y="1204913"/>
          <p14:tracePt t="28277" x="9912350" y="1204913"/>
          <p14:tracePt t="28294" x="9920288" y="1204913"/>
          <p14:tracePt t="28311" x="9929813" y="1204913"/>
          <p14:tracePt t="28327" x="9939338" y="1204913"/>
          <p14:tracePt t="28583" x="9947275" y="1204913"/>
          <p14:tracePt t="28609" x="9956800" y="1223963"/>
          <p14:tracePt t="28621" x="9966325" y="1241425"/>
          <p14:tracePt t="28634" x="9974263" y="1258888"/>
          <p14:tracePt t="28646" x="9974263" y="1276350"/>
          <p14:tracePt t="28660" x="9991725" y="1295400"/>
          <p14:tracePt t="28677" x="9991725" y="1312863"/>
          <p14:tracePt t="28693" x="10001250" y="1322388"/>
          <p14:tracePt t="28710" x="10001250" y="1339850"/>
          <p14:tracePt t="28726" x="10001250" y="1347788"/>
          <p14:tracePt t="28743" x="10001250" y="1366838"/>
          <p14:tracePt t="28760" x="10001250" y="1384300"/>
          <p14:tracePt t="28776" x="10001250" y="1393825"/>
          <p14:tracePt t="28793" x="10001250" y="1401763"/>
          <p14:tracePt t="28826" x="10001250" y="1411288"/>
          <p14:tracePt t="28850" x="10001250" y="1419225"/>
          <p14:tracePt t="28875" x="10001250" y="1428750"/>
          <p14:tracePt t="29398" x="10010775" y="1428750"/>
          <p14:tracePt t="29410" x="10028238" y="1428750"/>
          <p14:tracePt t="29423" x="10072688" y="1428750"/>
          <p14:tracePt t="29436" x="10144125" y="1428750"/>
          <p14:tracePt t="29448" x="10252075" y="1428750"/>
          <p14:tracePt t="29461" x="10375900" y="1428750"/>
          <p14:tracePt t="29475" x="10447338" y="1428750"/>
          <p14:tracePt t="29492" x="10501313" y="1428750"/>
          <p14:tracePt t="29508" x="10528300" y="1428750"/>
          <p14:tracePt t="29525" x="10545763" y="1428750"/>
          <p14:tracePt t="29542" x="10555288" y="1428750"/>
          <p14:tracePt t="29575" x="10563225" y="1428750"/>
          <p14:tracePt t="29588" x="10563225" y="1419225"/>
          <p14:tracePt t="29626" x="10563225" y="1411288"/>
          <p14:tracePt t="29639" x="10572750" y="1401763"/>
          <p14:tracePt t="29652" x="10582275" y="1393825"/>
          <p14:tracePt t="29664" x="10599738" y="1384300"/>
          <p14:tracePt t="29677" x="10617200" y="1366838"/>
          <p14:tracePt t="29691" x="10653713" y="1347788"/>
          <p14:tracePt t="29708" x="10698163" y="1339850"/>
          <p14:tracePt t="29725" x="10725150" y="1312863"/>
          <p14:tracePt t="29742" x="10760075" y="1295400"/>
          <p14:tracePt t="29758" x="10769600" y="1295400"/>
          <p14:tracePt t="29774" x="10769600" y="1285875"/>
          <p14:tracePt t="29791" x="10777538" y="1285875"/>
          <p14:tracePt t="29919" x="10769600" y="1285875"/>
          <p14:tracePt t="29931" x="10752138" y="1285875"/>
          <p14:tracePt t="29944" x="10715625" y="1285875"/>
          <p14:tracePt t="29958" x="10653713" y="1285875"/>
          <p14:tracePt t="29974" x="10590213" y="1285875"/>
          <p14:tracePt t="29991" x="10518775" y="1285875"/>
          <p14:tracePt t="30008" x="10429875" y="1285875"/>
          <p14:tracePt t="30024" x="10412413" y="1285875"/>
          <p14:tracePt t="30041" x="10394950" y="1295400"/>
          <p14:tracePt t="30059" x="10385425" y="1312863"/>
          <p14:tracePt t="30074" x="10385425" y="1347788"/>
          <p14:tracePt t="30091" x="10375900" y="1384300"/>
          <p14:tracePt t="30107" x="10375900" y="1419225"/>
          <p14:tracePt t="30124" x="10375900" y="1465263"/>
          <p14:tracePt t="30141" x="10385425" y="1482725"/>
          <p14:tracePt t="30157" x="10394950" y="1490663"/>
          <p14:tracePt t="30174" x="10439400" y="1500188"/>
          <p14:tracePt t="30190" x="10483850" y="1500188"/>
          <p14:tracePt t="30207" x="10545763" y="1509713"/>
          <p14:tracePt t="30224" x="10671175" y="1517650"/>
          <p14:tracePt t="30240" x="10742613" y="1517650"/>
          <p14:tracePt t="30257" x="10804525" y="1500188"/>
          <p14:tracePt t="30273" x="10875963" y="1465263"/>
          <p14:tracePt t="30290" x="10956925" y="1401763"/>
          <p14:tracePt t="30307" x="10991850" y="1393825"/>
          <p14:tracePt t="30323" x="11010900" y="1366838"/>
          <p14:tracePt t="30340" x="11028363" y="1347788"/>
          <p14:tracePt t="30363" x="11037888" y="1347788"/>
          <p14:tracePt t="30389" x="11037888" y="1339850"/>
          <p14:tracePt t="30427" x="11037888" y="1330325"/>
          <p14:tracePt t="30554" x="11028363" y="1322388"/>
          <p14:tracePt t="30567" x="11001375" y="1312863"/>
          <p14:tracePt t="30580" x="10939463" y="1303338"/>
          <p14:tracePt t="30592" x="10875963" y="1295400"/>
          <p14:tracePt t="30606" x="10777538" y="1285875"/>
          <p14:tracePt t="30623" x="10706100" y="1285875"/>
          <p14:tracePt t="30639" x="10644188" y="1285875"/>
          <p14:tracePt t="30656" x="10518775" y="1285875"/>
          <p14:tracePt t="30673" x="10447338" y="1295400"/>
          <p14:tracePt t="30689" x="10394950" y="1312863"/>
          <p14:tracePt t="30707" x="10304463" y="1366838"/>
          <p14:tracePt t="30723" x="10296525" y="1374775"/>
          <p14:tracePt t="30739" x="10287000" y="1384300"/>
          <p14:tracePt t="30756" x="10277475" y="1401763"/>
          <p14:tracePt t="30772" x="10269538" y="1428750"/>
          <p14:tracePt t="30789" x="10269538" y="1438275"/>
          <p14:tracePt t="30806" x="10269538" y="1455738"/>
          <p14:tracePt t="30823" x="10269538" y="1473200"/>
          <p14:tracePt t="30839" x="10269538" y="1482725"/>
          <p14:tracePt t="30856" x="10269538" y="1490663"/>
          <p14:tracePt t="30873" x="10323513" y="1517650"/>
          <p14:tracePt t="30889" x="10385425" y="1544638"/>
          <p14:tracePt t="30906" x="10439400" y="1554163"/>
          <p14:tracePt t="30924" x="10555288" y="1581150"/>
          <p14:tracePt t="30939" x="10617200" y="1589088"/>
          <p14:tracePt t="30955" x="10680700" y="1589088"/>
          <p14:tracePt t="30972" x="10725150" y="1589088"/>
          <p14:tracePt t="30989" x="10841038" y="1581150"/>
          <p14:tracePt t="31005" x="10885488" y="1536700"/>
          <p14:tracePt t="31022" x="10929938" y="1490663"/>
          <p14:tracePt t="31039" x="10974388" y="1393825"/>
          <p14:tracePt t="31055" x="10983913" y="1374775"/>
          <p14:tracePt t="31072" x="10983913" y="1347788"/>
          <p14:tracePt t="31089" x="10991850" y="1330325"/>
          <p14:tracePt t="31105" x="10991850" y="1322388"/>
          <p14:tracePt t="31122" x="10991850" y="1312863"/>
          <p14:tracePt t="31139" x="10991850" y="1303338"/>
          <p14:tracePt t="31155" x="10983913" y="1295400"/>
          <p14:tracePt t="31172" x="10974388" y="1285875"/>
          <p14:tracePt t="31188" x="10956925" y="1276350"/>
          <p14:tracePt t="31205" x="10868025" y="1250950"/>
          <p14:tracePt t="31222" x="10796588" y="1231900"/>
          <p14:tracePt t="31238" x="10715625" y="1214438"/>
          <p14:tracePt t="31255" x="10599738" y="1196975"/>
          <p14:tracePt t="31272" x="10563225" y="1196975"/>
          <p14:tracePt t="31288" x="10537825" y="1196975"/>
          <p14:tracePt t="31305" x="10518775" y="1196975"/>
          <p14:tracePt t="31322" x="10501313" y="1196975"/>
          <p14:tracePt t="31342" x="10491788" y="1196975"/>
          <p14:tracePt t="31355" x="10474325" y="1196975"/>
          <p14:tracePt t="31380" x="10466388" y="1196975"/>
          <p14:tracePt t="31405" x="10456863" y="1196975"/>
          <p14:tracePt t="31469" x="10447338" y="1196975"/>
          <p14:tracePt t="32627" x="10439400" y="1196975"/>
          <p14:tracePt t="32704" x="10429875" y="1196975"/>
          <p14:tracePt t="32717" x="10412413" y="1196975"/>
          <p14:tracePt t="32729" x="10394950" y="1196975"/>
          <p14:tracePt t="32742" x="10367963" y="1196975"/>
          <p14:tracePt t="32755" x="10313988" y="1214438"/>
          <p14:tracePt t="32769" x="10225088" y="1241425"/>
          <p14:tracePt t="32785" x="10090150" y="1295400"/>
          <p14:tracePt t="32802" x="9974263" y="1322388"/>
          <p14:tracePt t="32819" x="9617075" y="1473200"/>
          <p14:tracePt t="32835" x="9429750" y="1571625"/>
          <p14:tracePt t="32852" x="9269413" y="1643063"/>
          <p14:tracePt t="32869" x="9063038" y="1741488"/>
          <p14:tracePt t="32885" x="9001125" y="1758950"/>
          <p14:tracePt t="32902" x="8920163" y="1785938"/>
          <p14:tracePt t="32918" x="8894763" y="1795463"/>
          <p14:tracePt t="32935" x="8831263" y="1803400"/>
          <p14:tracePt t="32952" x="8823325" y="1803400"/>
          <p14:tracePt t="32968" x="8813800" y="1803400"/>
          <p14:tracePt t="32985" x="8796338" y="1803400"/>
          <p14:tracePt t="33276" x="8786813" y="1803400"/>
          <p14:tracePt t="33301" x="8777288" y="1803400"/>
          <p14:tracePt t="33314" x="8769350" y="1803400"/>
          <p14:tracePt t="33327" x="8751888" y="1803400"/>
          <p14:tracePt t="33339" x="8715375" y="1803400"/>
          <p14:tracePt t="33352" x="8616950" y="1812925"/>
          <p14:tracePt t="33367" x="8439150" y="1839913"/>
          <p14:tracePt t="33384" x="8180388" y="1884363"/>
          <p14:tracePt t="33401" x="7929563" y="1938338"/>
          <p14:tracePt t="33417" x="7670800" y="2000250"/>
          <p14:tracePt t="33434" x="7554913" y="2036763"/>
          <p14:tracePt t="33451" x="7473950" y="2044700"/>
          <p14:tracePt t="33467" x="7323138" y="2062163"/>
          <p14:tracePt t="33484" x="7286625" y="2062163"/>
          <p14:tracePt t="33501" x="7259638" y="2071688"/>
          <p14:tracePt t="33517" x="7224713" y="2071688"/>
          <p14:tracePt t="33534" x="7215188" y="2071688"/>
          <p14:tracePt t="33772" x="7205663" y="2071688"/>
          <p14:tracePt t="33784" x="7188200" y="2071688"/>
          <p14:tracePt t="33797" x="7143750" y="2071688"/>
          <p14:tracePt t="33810" x="7037388" y="2071688"/>
          <p14:tracePt t="33822" x="6875463" y="2071688"/>
          <p14:tracePt t="33835" x="6599238" y="2071688"/>
          <p14:tracePt t="33850" x="6348413" y="2071688"/>
          <p14:tracePt t="33867" x="6170613" y="2071688"/>
          <p14:tracePt t="33883" x="6062663" y="2071688"/>
          <p14:tracePt t="33900" x="5857875" y="2071688"/>
          <p14:tracePt t="33916" x="5776913" y="2071688"/>
          <p14:tracePt t="33933" x="5697538" y="2071688"/>
          <p14:tracePt t="33950" x="5554663" y="2071688"/>
          <p14:tracePt t="33966" x="5456238" y="2071688"/>
          <p14:tracePt t="33983" x="5357813" y="2062163"/>
          <p14:tracePt t="34000" x="5205413" y="2009775"/>
          <p14:tracePt t="34016" x="5160963" y="1990725"/>
          <p14:tracePt t="34033" x="5143500" y="1990725"/>
          <p14:tracePt t="34050" x="5133975" y="1982788"/>
          <p14:tracePt t="34066" x="5116513" y="1973263"/>
          <p14:tracePt t="35923" x="5126038" y="1965325"/>
          <p14:tracePt t="35935" x="5153025" y="1955800"/>
          <p14:tracePt t="35948" x="5205413" y="1928813"/>
          <p14:tracePt t="35963" x="5295900" y="1901825"/>
          <p14:tracePt t="35979" x="5375275" y="1857375"/>
          <p14:tracePt t="35996" x="5473700" y="1812925"/>
          <p14:tracePt t="36013" x="5589588" y="1758950"/>
          <p14:tracePt t="36029" x="5643563" y="1731963"/>
          <p14:tracePt t="36046" x="5680075" y="1704975"/>
          <p14:tracePt t="36063" x="5715000" y="1679575"/>
          <p14:tracePt t="36079" x="5741988" y="1670050"/>
          <p14:tracePt t="36100" x="5759450" y="1660525"/>
          <p14:tracePt t="36113" x="5776913" y="1652588"/>
          <p14:tracePt t="36129" x="5786438" y="1652588"/>
          <p14:tracePt t="36146" x="5803900" y="1652588"/>
          <p14:tracePt t="36162" x="5822950" y="1643063"/>
          <p14:tracePt t="36179" x="5857875" y="1633538"/>
          <p14:tracePt t="36195" x="5875338" y="1633538"/>
          <p14:tracePt t="36212" x="5894388" y="1625600"/>
          <p14:tracePt t="36229" x="5938838" y="1625600"/>
          <p14:tracePt t="36245" x="5956300" y="1625600"/>
          <p14:tracePt t="36262" x="5973763" y="1625600"/>
          <p14:tracePt t="36279" x="6000750" y="1625600"/>
          <p14:tracePt t="36295" x="6010275" y="1625600"/>
          <p14:tracePt t="36316" x="6018213" y="1625600"/>
          <p14:tracePt t="36468" x="6027738" y="1625600"/>
          <p14:tracePt t="36481" x="6027738" y="1633538"/>
          <p14:tracePt t="36494" x="6027738" y="1660525"/>
          <p14:tracePt t="36506" x="6037263" y="1687513"/>
          <p14:tracePt t="36520" x="6045200" y="1741488"/>
          <p14:tracePt t="36532" x="6045200" y="1768475"/>
          <p14:tracePt t="36545" x="6054725" y="1795463"/>
          <p14:tracePt t="36561" x="6062663" y="1822450"/>
          <p14:tracePt t="36578" x="6072188" y="1857375"/>
          <p14:tracePt t="36595" x="6081713" y="1911350"/>
          <p14:tracePt t="36611" x="6116638" y="2027238"/>
          <p14:tracePt t="36628" x="6134100" y="2089150"/>
          <p14:tracePt t="36645" x="6153150" y="2125663"/>
          <p14:tracePt t="36661" x="6188075" y="2170113"/>
          <p14:tracePt t="36678" x="6197600" y="2187575"/>
          <p14:tracePt t="36695" x="6205538" y="2187575"/>
          <p14:tracePt t="36711" x="6215063" y="2205038"/>
          <p14:tracePt t="36735" x="6224588" y="2205038"/>
          <p14:tracePt t="36748" x="6224588" y="2214563"/>
          <p14:tracePt t="37219" x="6232525" y="2214563"/>
          <p14:tracePt t="37244" x="6251575" y="2214563"/>
          <p14:tracePt t="37257" x="6259513" y="2214563"/>
          <p14:tracePt t="37270" x="6276975" y="2214563"/>
          <p14:tracePt t="37283" x="6296025" y="2214563"/>
          <p14:tracePt t="37588" x="6313488" y="2205038"/>
          <p14:tracePt t="37601" x="6357938" y="2179638"/>
          <p14:tracePt t="37613" x="6473825" y="2133600"/>
          <p14:tracePt t="37627" x="6634163" y="2089150"/>
          <p14:tracePt t="37643" x="6884988" y="2017713"/>
          <p14:tracePt t="37659" x="6991350" y="2000250"/>
          <p14:tracePt t="37676" x="7054850" y="1982788"/>
          <p14:tracePt t="37692" x="7153275" y="1955800"/>
          <p14:tracePt t="37709" x="7188200" y="1946275"/>
          <p14:tracePt t="37726" x="7224713" y="1938338"/>
          <p14:tracePt t="37742" x="7304088" y="1919288"/>
          <p14:tracePt t="37759" x="7348538" y="1911350"/>
          <p14:tracePt t="37776" x="7375525" y="1911350"/>
          <p14:tracePt t="37792" x="7419975" y="1893888"/>
          <p14:tracePt t="37809" x="7446963" y="1884363"/>
          <p14:tracePt t="37826" x="7473950" y="1884363"/>
          <p14:tracePt t="37843" x="7491413" y="1874838"/>
          <p14:tracePt t="37859" x="7510463" y="1866900"/>
          <p14:tracePt t="37876" x="7518400" y="1866900"/>
          <p14:tracePt t="37892" x="7527925" y="1866900"/>
          <p14:tracePt t="37909" x="7527925" y="1857375"/>
          <p14:tracePt t="37927" x="7537450" y="1857375"/>
          <p14:tracePt t="38376" x="7545388" y="1857375"/>
          <p14:tracePt t="38389" x="7554913" y="1874838"/>
          <p14:tracePt t="38402" x="7554913" y="1893888"/>
          <p14:tracePt t="38415" x="7572375" y="1911350"/>
          <p14:tracePt t="38427" x="7581900" y="1928813"/>
          <p14:tracePt t="38441" x="7581900" y="1946275"/>
          <p14:tracePt t="38458" x="7589838" y="1965325"/>
          <p14:tracePt t="38474" x="7599363" y="1982788"/>
          <p14:tracePt t="38491" x="7608888" y="2017713"/>
          <p14:tracePt t="38508" x="7608888" y="2044700"/>
          <p14:tracePt t="38524" x="7608888" y="2062163"/>
          <p14:tracePt t="38541" x="7616825" y="2098675"/>
          <p14:tracePt t="38557" x="7626350" y="2098675"/>
          <p14:tracePt t="38574" x="7626350" y="2108200"/>
          <p14:tracePt t="38591" x="7626350" y="2116138"/>
          <p14:tracePt t="38631" x="7626350" y="2125663"/>
          <p14:tracePt t="38656" x="7634288" y="2133600"/>
          <p14:tracePt t="38681" x="7634288" y="2143125"/>
          <p14:tracePt t="38707" x="7634288" y="2152650"/>
          <p14:tracePt t="38771" x="7634288" y="2160588"/>
          <p14:tracePt t="38784" x="7643813" y="2160588"/>
          <p14:tracePt t="38796" x="7643813" y="2170113"/>
          <p14:tracePt t="38809" x="7643813" y="2179638"/>
          <p14:tracePt t="38824" x="7653338" y="2179638"/>
          <p14:tracePt t="38847" x="7653338" y="2187575"/>
          <p14:tracePt t="39139" x="7653338" y="2197100"/>
          <p14:tracePt t="39190" x="7653338" y="2205038"/>
          <p14:tracePt t="39216" x="7653338" y="2214563"/>
          <p14:tracePt t="40566" x="7661275" y="2214563"/>
          <p14:tracePt t="40579" x="7705725" y="2214563"/>
          <p14:tracePt t="40591" x="7786688" y="2197100"/>
          <p14:tracePt t="40604" x="7947025" y="2143125"/>
          <p14:tracePt t="40620" x="8188325" y="2108200"/>
          <p14:tracePt t="40637" x="8402638" y="2062163"/>
          <p14:tracePt t="40654" x="8545513" y="2027238"/>
          <p14:tracePt t="40670" x="8759825" y="1990725"/>
          <p14:tracePt t="40687" x="8831263" y="1973263"/>
          <p14:tracePt t="40703" x="8885238" y="1955800"/>
          <p14:tracePt t="40720" x="8939213" y="1938338"/>
          <p14:tracePt t="40737" x="8947150" y="1938338"/>
          <p14:tracePt t="40753" x="8956675" y="1938338"/>
          <p14:tracePt t="40782" x="8966200" y="1938338"/>
          <p14:tracePt t="40820" x="8974138" y="1938338"/>
          <p14:tracePt t="40833" x="8991600" y="1928813"/>
          <p14:tracePt t="40858" x="9010650" y="1928813"/>
          <p14:tracePt t="40871" x="9028113" y="1919288"/>
          <p14:tracePt t="40884" x="9037638" y="1919288"/>
          <p14:tracePt t="40896" x="9055100" y="1919288"/>
          <p14:tracePt t="40909" x="9082088" y="1911350"/>
          <p14:tracePt t="40922" x="9099550" y="1911350"/>
          <p14:tracePt t="40936" x="9117013" y="1901825"/>
          <p14:tracePt t="40953" x="9134475" y="1901825"/>
          <p14:tracePt t="40970" x="9153525" y="1901825"/>
          <p14:tracePt t="40986" x="9170988" y="1901825"/>
          <p14:tracePt t="41010" x="9180513" y="1901825"/>
          <p14:tracePt t="41685" x="9188450" y="1901825"/>
          <p14:tracePt t="42029" x="9197975" y="1901825"/>
          <p14:tracePt t="42054" x="9205913" y="1919288"/>
          <p14:tracePt t="42067" x="9205913" y="1928813"/>
          <p14:tracePt t="42080" x="9224963" y="1946275"/>
          <p14:tracePt t="42092" x="9242425" y="1973263"/>
          <p14:tracePt t="42105" x="9242425" y="2000250"/>
          <p14:tracePt t="42118" x="9259888" y="2000250"/>
          <p14:tracePt t="42134" x="9269413" y="2027238"/>
          <p14:tracePt t="42151" x="9286875" y="2036763"/>
          <p14:tracePt t="42167" x="9304338" y="2054225"/>
          <p14:tracePt t="42184" x="9385300" y="2108200"/>
          <p14:tracePt t="42201" x="9466263" y="2160588"/>
          <p14:tracePt t="42217" x="9572625" y="2214563"/>
          <p14:tracePt t="42234" x="9680575" y="2312988"/>
          <p14:tracePt t="42251" x="9715500" y="2339975"/>
          <p14:tracePt t="42267" x="9715500" y="2347913"/>
          <p14:tracePt t="42284" x="9725025" y="2347913"/>
          <p14:tracePt t="43746" x="9732963" y="2347913"/>
          <p14:tracePt t="43759" x="9752013" y="2347913"/>
          <p14:tracePt t="43772" x="9777413" y="2347913"/>
          <p14:tracePt t="43785" x="9831388" y="2330450"/>
          <p14:tracePt t="43798" x="9875838" y="2322513"/>
          <p14:tracePt t="43814" x="9947275" y="2303463"/>
          <p14:tracePt t="43831" x="9983788" y="2286000"/>
          <p14:tracePt t="43848" x="10028238" y="2268538"/>
          <p14:tracePt t="43864" x="10037763" y="2268538"/>
          <p14:tracePt t="43881" x="10045700" y="2268538"/>
          <p14:tracePt t="43899" x="10055225" y="2259013"/>
          <p14:tracePt t="44344" x="10055225" y="2251075"/>
          <p14:tracePt t="44369" x="10063163" y="2251075"/>
          <p14:tracePt t="44382" x="10072688" y="2251075"/>
          <p14:tracePt t="44395" x="10090150" y="2241550"/>
          <p14:tracePt t="44407" x="10117138" y="2232025"/>
          <p14:tracePt t="44420" x="10153650" y="2214563"/>
          <p14:tracePt t="44433" x="10206038" y="2205038"/>
          <p14:tracePt t="44447" x="10269538" y="2197100"/>
          <p14:tracePt t="44463" x="10331450" y="2187575"/>
          <p14:tracePt t="44480" x="10385425" y="2179638"/>
          <p14:tracePt t="44497" x="10466388" y="2179638"/>
          <p14:tracePt t="44513" x="10483850" y="2179638"/>
          <p14:tracePt t="44529" x="10501313" y="2179638"/>
          <p14:tracePt t="44546" x="10510838" y="2179638"/>
          <p14:tracePt t="44563" x="10518775" y="2179638"/>
          <p14:tracePt t="44624" x="10528300" y="2179638"/>
          <p14:tracePt t="44649" x="10537825" y="2179638"/>
          <p14:tracePt t="45132" x="10518775" y="2187575"/>
          <p14:tracePt t="45145" x="10491788" y="2214563"/>
          <p14:tracePt t="45158" x="10439400" y="2241550"/>
          <p14:tracePt t="45171" x="10348913" y="2276475"/>
          <p14:tracePt t="45183" x="10233025" y="2330450"/>
          <p14:tracePt t="45197" x="10153650" y="2366963"/>
          <p14:tracePt t="45211" x="10082213" y="2384425"/>
          <p14:tracePt t="45228" x="10037763" y="2411413"/>
          <p14:tracePt t="45245" x="10001250" y="2419350"/>
          <p14:tracePt t="45261" x="9939338" y="2446338"/>
          <p14:tracePt t="45278" x="9912350" y="2455863"/>
          <p14:tracePt t="45295" x="9867900" y="2465388"/>
          <p14:tracePt t="45312" x="9831388" y="2473325"/>
          <p14:tracePt t="45328" x="9804400" y="2482850"/>
          <p14:tracePt t="45345" x="9796463" y="2482850"/>
          <p14:tracePt t="45362" x="9769475" y="2490788"/>
          <p14:tracePt t="45378" x="9759950" y="2490788"/>
          <p14:tracePt t="45394" x="9752013" y="2490788"/>
          <p14:tracePt t="45412" x="9742488" y="2490788"/>
          <p14:tracePt t="45428" x="9725025" y="2490788"/>
          <p14:tracePt t="45450" x="9705975" y="2490788"/>
          <p14:tracePt t="45463" x="9698038" y="2490788"/>
          <p14:tracePt t="45477" x="9680575" y="2490788"/>
          <p14:tracePt t="45501" x="9671050" y="2490788"/>
          <p14:tracePt t="45513" x="9661525" y="2490788"/>
          <p14:tracePt t="45551" x="9653588" y="2490788"/>
          <p14:tracePt t="45590" x="9644063" y="2490788"/>
          <p14:tracePt t="45603" x="9634538" y="2473325"/>
          <p14:tracePt t="45616" x="9609138" y="2446338"/>
          <p14:tracePt t="45628" x="9572625" y="2419350"/>
          <p14:tracePt t="45644" x="9537700" y="2374900"/>
          <p14:tracePt t="45661" x="9518650" y="2347913"/>
          <p14:tracePt t="45677" x="9501188" y="2330450"/>
          <p14:tracePt t="45694" x="9456738" y="2312988"/>
          <p14:tracePt t="45711" x="9447213" y="2303463"/>
          <p14:tracePt t="45728" x="9429750" y="2303463"/>
          <p14:tracePt t="45744" x="9420225" y="2286000"/>
          <p14:tracePt t="45768" x="9412288" y="2268538"/>
          <p14:tracePt t="45780" x="9412288" y="2251075"/>
          <p14:tracePt t="45794" x="9412288" y="2197100"/>
          <p14:tracePt t="45810" x="9412288" y="2160588"/>
          <p14:tracePt t="45827" x="9466263" y="2089150"/>
          <p14:tracePt t="45844" x="9644063" y="1965325"/>
          <p14:tracePt t="45860" x="9777413" y="1911350"/>
          <p14:tracePt t="45877" x="9885363" y="1874838"/>
          <p14:tracePt t="45893" x="10010775" y="1874838"/>
          <p14:tracePt t="45910" x="10161588" y="1901825"/>
          <p14:tracePt t="45930" x="10215563" y="1938338"/>
          <p14:tracePt t="45943" x="10242550" y="1965325"/>
          <p14:tracePt t="45960" x="10287000" y="2000250"/>
          <p14:tracePt t="45977" x="10313988" y="2027238"/>
          <p14:tracePt t="45993" x="10323513" y="2044700"/>
          <p14:tracePt t="46010" x="10358438" y="2116138"/>
          <p14:tracePt t="46027" x="10358438" y="2143125"/>
          <p14:tracePt t="46043" x="10367963" y="2197100"/>
          <p14:tracePt t="46060" x="10375900" y="2241550"/>
          <p14:tracePt t="46077" x="10375900" y="2268538"/>
          <p14:tracePt t="46093" x="10375900" y="2303463"/>
          <p14:tracePt t="46110" x="10375900" y="2428875"/>
          <p14:tracePt t="46126" x="10375900" y="2500313"/>
          <p14:tracePt t="46143" x="10375900" y="2554288"/>
          <p14:tracePt t="46160" x="10375900" y="2571750"/>
          <p14:tracePt t="46176" x="10375900" y="2581275"/>
          <p14:tracePt t="46199" x="10375900" y="2589213"/>
          <p14:tracePt t="46378" x="10385425" y="2589213"/>
          <p14:tracePt t="46390" x="10402888" y="2589213"/>
          <p14:tracePt t="46403" x="10439400" y="2589213"/>
          <p14:tracePt t="46416" x="10483850" y="2589213"/>
          <p14:tracePt t="46428" x="10518775" y="2589213"/>
          <p14:tracePt t="46442" x="10545763" y="2589213"/>
          <p14:tracePt t="46459" x="10563225" y="2589213"/>
          <p14:tracePt t="46476" x="10582275" y="2589213"/>
          <p14:tracePt t="46493" x="10599738" y="2581275"/>
          <p14:tracePt t="46509" x="10626725" y="2581275"/>
          <p14:tracePt t="46526" x="10644188" y="2571750"/>
          <p14:tracePt t="46542" x="10680700" y="2571750"/>
          <p14:tracePt t="46559" x="10706100" y="2562225"/>
          <p14:tracePt t="46576" x="10725150" y="2554288"/>
          <p14:tracePt t="46593" x="10733088" y="2544763"/>
          <p14:tracePt t="46609" x="10742613" y="2544763"/>
          <p14:tracePt t="46632" x="10752138" y="2544763"/>
          <p14:tracePt t="46810" x="10752138" y="2536825"/>
          <p14:tracePt t="47969" x="10733088" y="2536825"/>
          <p14:tracePt t="47981" x="10706100" y="2536825"/>
          <p14:tracePt t="47994" x="10644188" y="2536825"/>
          <p14:tracePt t="48007" x="10590213" y="2536825"/>
          <p14:tracePt t="48023" x="10501313" y="2536825"/>
          <p14:tracePt t="48039" x="10402888" y="2536825"/>
          <p14:tracePt t="48056" x="10304463" y="2536825"/>
          <p14:tracePt t="48073" x="10198100" y="2536825"/>
          <p14:tracePt t="48089" x="10134600" y="2536825"/>
          <p14:tracePt t="48106" x="10055225" y="2536825"/>
          <p14:tracePt t="48123" x="9858375" y="2482850"/>
          <p14:tracePt t="48139" x="9752013" y="2473325"/>
          <p14:tracePt t="48156" x="9634538" y="2455863"/>
          <p14:tracePt t="48173" x="9466263" y="2428875"/>
          <p14:tracePt t="48189" x="9394825" y="2428875"/>
          <p14:tracePt t="48206" x="9313863" y="2411413"/>
          <p14:tracePt t="48223" x="9251950" y="2411413"/>
          <p14:tracePt t="48239" x="9232900" y="2411413"/>
          <p14:tracePt t="48256" x="9224963" y="2411413"/>
          <p14:tracePt t="48272" x="9215438" y="2411413"/>
          <p14:tracePt t="48289" x="9205913" y="2411413"/>
          <p14:tracePt t="48311" x="9197975" y="2411413"/>
          <p14:tracePt t="48337" x="9180513" y="2411413"/>
          <p14:tracePt t="48350" x="9170988" y="2411413"/>
          <p14:tracePt t="48363" x="9153525" y="2411413"/>
          <p14:tracePt t="48375" x="9126538" y="2411413"/>
          <p14:tracePt t="48389" x="9099550" y="2411413"/>
          <p14:tracePt t="48405" x="9072563" y="2411413"/>
          <p14:tracePt t="48422" x="9037638" y="2411413"/>
          <p14:tracePt t="48439" x="9010650" y="2411413"/>
          <p14:tracePt t="48455" x="9001125" y="2411413"/>
          <p14:tracePt t="48472" x="8991600" y="2411413"/>
          <p14:tracePt t="48489" x="8983663" y="2411413"/>
          <p14:tracePt t="49203" x="8991600" y="2411413"/>
          <p14:tracePt t="49241" x="9001125" y="2411413"/>
          <p14:tracePt t="49267" x="9010650" y="2411413"/>
          <p14:tracePt t="49279" x="9018588" y="2411413"/>
          <p14:tracePt t="49317" x="9028113" y="2411413"/>
          <p14:tracePt t="49355" x="9037638" y="2411413"/>
          <p14:tracePt t="49419" x="9045575" y="2411413"/>
          <p14:tracePt t="49508" x="9055100" y="2411413"/>
          <p14:tracePt t="50196" x="9063038" y="2411413"/>
          <p14:tracePt t="50259" x="9072563" y="2411413"/>
          <p14:tracePt t="50284" x="9082088" y="2411413"/>
          <p14:tracePt t="50310" x="9090025" y="2411413"/>
          <p14:tracePt t="50323" x="9117013" y="2411413"/>
          <p14:tracePt t="50335" x="9126538" y="2411413"/>
          <p14:tracePt t="50348" x="9144000" y="2411413"/>
          <p14:tracePt t="50360" x="9170988" y="2401888"/>
          <p14:tracePt t="50373" x="9215438" y="2393950"/>
          <p14:tracePt t="50386" x="9286875" y="2384425"/>
          <p14:tracePt t="50401" x="9367838" y="2366963"/>
          <p14:tracePt t="50418" x="9439275" y="2357438"/>
          <p14:tracePt t="50435" x="9510713" y="2339975"/>
          <p14:tracePt t="50451" x="9698038" y="2322513"/>
          <p14:tracePt t="50468" x="9759950" y="2312988"/>
          <p14:tracePt t="50485" x="9813925" y="2312988"/>
          <p14:tracePt t="50502" x="9885363" y="2312988"/>
          <p14:tracePt t="50518" x="9902825" y="2312988"/>
          <p14:tracePt t="50535" x="9912350" y="2312988"/>
          <p14:tracePt t="50552" x="9939338" y="2312988"/>
          <p14:tracePt t="50589" x="9947275" y="2312988"/>
          <p14:tracePt t="50716" x="9956800" y="2312988"/>
          <p14:tracePt t="58170" x="9894888" y="2312988"/>
          <p14:tracePt t="58183" x="9671050" y="2330450"/>
          <p14:tracePt t="58196" x="9286875" y="2384425"/>
          <p14:tracePt t="58209" x="8804275" y="2473325"/>
          <p14:tracePt t="58222" x="8582025" y="2527300"/>
          <p14:tracePt t="58236" x="8491538" y="2544763"/>
          <p14:tracePt t="58253" x="8439150" y="2571750"/>
          <p14:tracePt t="58270" x="8394700" y="2589213"/>
          <p14:tracePt t="58286" x="8367713" y="2598738"/>
          <p14:tracePt t="58488" x="8358188" y="2598738"/>
          <p14:tracePt t="58501" x="8304213" y="2598738"/>
          <p14:tracePt t="58514" x="8134350" y="2608263"/>
          <p14:tracePt t="58527" x="7796213" y="2679700"/>
          <p14:tracePt t="58539" x="7358063" y="2795588"/>
          <p14:tracePt t="58553" x="7010400" y="2901950"/>
          <p14:tracePt t="58569" x="6831013" y="2965450"/>
          <p14:tracePt t="58586" x="6724650" y="3009900"/>
          <p14:tracePt t="58603" x="6616700" y="3054350"/>
          <p14:tracePt t="58619" x="6581775" y="3054350"/>
          <p14:tracePt t="58636" x="6562725" y="3062288"/>
          <p14:tracePt t="58652" x="6545263" y="3071813"/>
          <p14:tracePt t="58653" x="6518275" y="3071813"/>
          <p14:tracePt t="58669" x="6500813" y="3071813"/>
          <p14:tracePt t="58686" x="6473825" y="3071813"/>
          <p14:tracePt t="58702" x="6438900" y="3071813"/>
          <p14:tracePt t="58719" x="6375400" y="3071813"/>
          <p14:tracePt t="58735" x="6323013" y="3071813"/>
          <p14:tracePt t="58752" x="6276975" y="3071813"/>
          <p14:tracePt t="58769" x="6170613" y="3071813"/>
          <p14:tracePt t="58785" x="6126163" y="3054350"/>
          <p14:tracePt t="58802" x="6081713" y="3044825"/>
          <p14:tracePt t="58819" x="6027738" y="3027363"/>
          <p14:tracePt t="58836" x="6018213" y="3017838"/>
          <p14:tracePt t="58852" x="6010275" y="3017838"/>
          <p14:tracePt t="58868" x="6000750" y="3009900"/>
          <p14:tracePt t="58895" x="5991225" y="3009900"/>
          <p14:tracePt t="58908" x="5991225" y="3000375"/>
          <p14:tracePt t="59798" x="6000750" y="3000375"/>
          <p14:tracePt t="59811" x="6037263" y="3000375"/>
          <p14:tracePt t="59824" x="6126163" y="2973388"/>
          <p14:tracePt t="59836" x="6259513" y="2955925"/>
          <p14:tracePt t="59850" x="6456363" y="2919413"/>
          <p14:tracePt t="59867" x="6626225" y="2884488"/>
          <p14:tracePt t="59883" x="6724650" y="2857500"/>
          <p14:tracePt t="59900" x="6813550" y="2830513"/>
          <p14:tracePt t="59917" x="6840538" y="2830513"/>
          <p14:tracePt t="59934" x="6840538" y="2822575"/>
          <p14:tracePt t="59951" x="6848475" y="2822575"/>
          <p14:tracePt t="59976" x="6858000" y="2822575"/>
          <p14:tracePt t="61719" x="6858000" y="2813050"/>
          <p14:tracePt t="61859" x="6858000" y="2803525"/>
          <p14:tracePt t="62330" x="6867525" y="2803525"/>
          <p14:tracePt t="62343" x="6875463" y="2803525"/>
          <p14:tracePt t="62368" x="6894513" y="2813050"/>
          <p14:tracePt t="62381" x="6911975" y="2830513"/>
          <p14:tracePt t="62393" x="6938963" y="2857500"/>
          <p14:tracePt t="62406" x="6956425" y="2884488"/>
          <p14:tracePt t="62419" x="6973888" y="2894013"/>
          <p14:tracePt t="62431" x="6983413" y="2911475"/>
          <p14:tracePt t="62470" x="6991350" y="2919413"/>
          <p14:tracePt t="62482" x="6991350" y="2928938"/>
          <p14:tracePt t="62495" x="7000875" y="2928938"/>
          <p14:tracePt t="62521" x="7010400" y="2938463"/>
          <p14:tracePt t="62571" x="7018338" y="2946400"/>
          <p14:tracePt t="63590" x="7054850" y="2946400"/>
          <p14:tracePt t="63603" x="7205663" y="2946400"/>
          <p14:tracePt t="63615" x="7562850" y="2894013"/>
          <p14:tracePt t="63628" x="8161338" y="2857500"/>
          <p14:tracePt t="63643" x="8661400" y="2857500"/>
          <p14:tracePt t="63659" x="9010650" y="2857500"/>
          <p14:tracePt t="63676" x="9259888" y="2857500"/>
          <p14:tracePt t="63693" x="9599613" y="2938463"/>
          <p14:tracePt t="63709" x="9680575" y="2973388"/>
          <p14:tracePt t="63726" x="9715500" y="3000375"/>
          <p14:tracePt t="63743" x="9732963" y="3009900"/>
          <p14:tracePt t="63920" x="9725025" y="3009900"/>
          <p14:tracePt t="63935" x="9705975" y="3009900"/>
          <p14:tracePt t="63946" x="9653588" y="3009900"/>
          <p14:tracePt t="63959" x="9545638" y="3009900"/>
          <p14:tracePt t="63975" x="9348788" y="3036888"/>
          <p14:tracePt t="63992" x="9090025" y="3081338"/>
          <p14:tracePt t="64009" x="8875713" y="3116263"/>
          <p14:tracePt t="64009" x="8724900" y="3152775"/>
          <p14:tracePt t="64025" x="8653463" y="3170238"/>
          <p14:tracePt t="64042" x="8555038" y="3187700"/>
          <p14:tracePt t="64059" x="8474075" y="3214688"/>
          <p14:tracePt t="64076" x="8348663" y="3224213"/>
          <p14:tracePt t="64092" x="8323263" y="3224213"/>
          <p14:tracePt t="64109" x="8296275" y="3224213"/>
          <p14:tracePt t="64125" x="8259763" y="3232150"/>
          <p14:tracePt t="64162" x="8251825" y="3232150"/>
          <p14:tracePt t="64187" x="8251825" y="3241675"/>
          <p14:tracePt t="64200" x="8277225" y="3241675"/>
          <p14:tracePt t="64213" x="8367713" y="3268663"/>
          <p14:tracePt t="64225" x="8518525" y="3276600"/>
          <p14:tracePt t="64242" x="8777288" y="3303588"/>
          <p14:tracePt t="64258" x="9028113" y="3303588"/>
          <p14:tracePt t="64275" x="9259888" y="3322638"/>
          <p14:tracePt t="64291" x="9491663" y="3330575"/>
          <p14:tracePt t="64308" x="9572625" y="3330575"/>
          <p14:tracePt t="64325" x="9661525" y="3322638"/>
          <p14:tracePt t="64341" x="9769475" y="3259138"/>
          <p14:tracePt t="64358" x="9804400" y="3224213"/>
          <p14:tracePt t="64375" x="9831388" y="3205163"/>
          <p14:tracePt t="64391" x="9840913" y="3179763"/>
          <p14:tracePt t="64408" x="9848850" y="3170238"/>
          <p14:tracePt t="64467" x="9848850" y="3160713"/>
          <p14:tracePt t="64480" x="9848850" y="3152775"/>
          <p14:tracePt t="64492" x="9804400" y="3116263"/>
          <p14:tracePt t="64505" x="9653588" y="3036888"/>
          <p14:tracePt t="64518" x="9429750" y="2884488"/>
          <p14:tracePt t="64530" x="9144000" y="2741613"/>
          <p14:tracePt t="64543" x="9010650" y="2687638"/>
          <p14:tracePt t="64558" x="8920163" y="2670175"/>
          <p14:tracePt t="64574" x="8875713" y="2670175"/>
          <p14:tracePt t="64591" x="8831263" y="2670175"/>
          <p14:tracePt t="64607" x="8724900" y="2714625"/>
          <p14:tracePt t="64624" x="8670925" y="2751138"/>
          <p14:tracePt t="64641" x="8634413" y="2776538"/>
          <p14:tracePt t="64658" x="8599488" y="2822575"/>
          <p14:tracePt t="64674" x="8589963" y="2867025"/>
          <p14:tracePt t="64691" x="8582025" y="2919413"/>
          <p14:tracePt t="64707" x="8582025" y="2973388"/>
          <p14:tracePt t="64724" x="8582025" y="3071813"/>
          <p14:tracePt t="64741" x="8616950" y="3116263"/>
          <p14:tracePt t="64759" x="8715375" y="3160713"/>
          <p14:tracePt t="64774" x="8786813" y="3197225"/>
          <p14:tracePt t="64791" x="8858250" y="3205163"/>
          <p14:tracePt t="64807" x="8947150" y="3214688"/>
          <p14:tracePt t="64824" x="9099550" y="3224213"/>
          <p14:tracePt t="64840" x="9180513" y="3224213"/>
          <p14:tracePt t="64857" x="9242425" y="3224213"/>
          <p14:tracePt t="64874" x="9340850" y="3224213"/>
          <p14:tracePt t="64890" x="9375775" y="3224213"/>
          <p14:tracePt t="64907" x="9402763" y="3214688"/>
          <p14:tracePt t="64924" x="9429750" y="3205163"/>
          <p14:tracePt t="64950" x="9439275" y="3205163"/>
          <p14:tracePt t="64962" x="9439275" y="3197225"/>
          <p14:tracePt t="65013" x="9439275" y="3187700"/>
          <p14:tracePt t="65128" x="9429750" y="3187700"/>
          <p14:tracePt t="65140" x="9412288" y="3187700"/>
          <p14:tracePt t="65153" x="9375775" y="3187700"/>
          <p14:tracePt t="65166" x="9313863" y="3187700"/>
          <p14:tracePt t="65178" x="9232900" y="3187700"/>
          <p14:tracePt t="65191" x="9188450" y="3187700"/>
          <p14:tracePt t="65206" x="9161463" y="3187700"/>
          <p14:tracePt t="65223" x="9153525" y="3187700"/>
          <p14:tracePt t="65240" x="9144000" y="3187700"/>
          <p14:tracePt t="65256" x="9134475" y="3187700"/>
          <p14:tracePt t="65331" x="9126538" y="3179763"/>
          <p14:tracePt t="65344" x="9117013" y="3152775"/>
          <p14:tracePt t="65356" x="9090025" y="3125788"/>
          <p14:tracePt t="65369" x="9055100" y="3081338"/>
          <p14:tracePt t="65382" x="9028113" y="3044825"/>
          <p14:tracePt t="65394" x="9001125" y="3017838"/>
          <p14:tracePt t="65407" x="8983663" y="3000375"/>
          <p14:tracePt t="65423" x="8974138" y="2982913"/>
          <p14:tracePt t="65439" x="8966200" y="2982913"/>
          <p14:tracePt t="65456" x="8966200" y="2973388"/>
          <p14:tracePt t="65473" x="8966200" y="2965450"/>
          <p14:tracePt t="65521" x="8966200" y="2955925"/>
          <p14:tracePt t="65534" x="8991600" y="2946400"/>
          <p14:tracePt t="65547" x="9082088" y="2928938"/>
          <p14:tracePt t="65559" x="9251950" y="2894013"/>
          <p14:tracePt t="65573" x="9501188" y="2840038"/>
          <p14:tracePt t="65589" x="9742488" y="2795588"/>
          <p14:tracePt t="65606" x="9867900" y="2768600"/>
          <p14:tracePt t="65623" x="10001250" y="2751138"/>
          <p14:tracePt t="65639" x="10063163" y="2751138"/>
          <p14:tracePt t="65655" x="10134600" y="2751138"/>
          <p14:tracePt t="65672" x="10198100" y="2751138"/>
          <p14:tracePt t="65689" x="10296525" y="2751138"/>
          <p14:tracePt t="65705" x="10331450" y="2751138"/>
          <p14:tracePt t="65722" x="10358438" y="2751138"/>
          <p14:tracePt t="65739" x="10385425" y="2751138"/>
          <p14:tracePt t="65756" x="10394950" y="2751138"/>
          <p14:tracePt t="65776" x="10402888" y="2751138"/>
          <p14:tracePt t="65801" x="10412413" y="2751138"/>
          <p14:tracePt t="65814" x="10420350" y="2751138"/>
          <p14:tracePt t="65839" x="10429875" y="2751138"/>
          <p14:tracePt t="65877" x="10439400" y="2751138"/>
          <p14:tracePt t="65902" x="10456863" y="2751138"/>
          <p14:tracePt t="65928" x="10474325" y="2751138"/>
          <p14:tracePt t="65940" x="10483850" y="2751138"/>
          <p14:tracePt t="65966" x="10491788" y="2751138"/>
          <p14:tracePt t="65979" x="10501313" y="2751138"/>
          <p14:tracePt t="66004" x="10510838" y="2751138"/>
          <p14:tracePt t="66030" x="10518775" y="2751138"/>
          <p14:tracePt t="66042" x="10528300" y="2751138"/>
          <p14:tracePt t="66055" x="10537825" y="2751138"/>
          <p14:tracePt t="66080" x="10545763" y="2751138"/>
          <p14:tracePt t="66131" x="10555288" y="2751138"/>
          <p14:tracePt t="66207" x="10563225" y="2751138"/>
          <p14:tracePt t="66246" x="10582275" y="2768600"/>
          <p14:tracePt t="66258" x="10590213" y="2776538"/>
          <p14:tracePt t="66271" x="10599738" y="2795588"/>
          <p14:tracePt t="66284" x="10617200" y="2813050"/>
          <p14:tracePt t="66297" x="10626725" y="2822575"/>
          <p14:tracePt t="66309" x="10634663" y="2847975"/>
          <p14:tracePt t="66322" x="10644188" y="2867025"/>
          <p14:tracePt t="66337" x="10653713" y="2884488"/>
          <p14:tracePt t="66354" x="10661650" y="2911475"/>
          <p14:tracePt t="66371" x="10688638" y="2946400"/>
          <p14:tracePt t="66387" x="10752138" y="3036888"/>
          <p14:tracePt t="66404" x="10796588" y="3081338"/>
          <p14:tracePt t="66421" x="10841038" y="3116263"/>
          <p14:tracePt t="66438" x="10902950" y="3160713"/>
          <p14:tracePt t="66455" x="10912475" y="3170238"/>
          <p14:tracePt t="66471" x="10920413" y="3170238"/>
          <p14:tracePt t="66487" x="10929938" y="3179763"/>
          <p14:tracePt t="66653" x="10902950" y="3179763"/>
          <p14:tracePt t="66665" x="10848975" y="3179763"/>
          <p14:tracePt t="66678" x="10752138" y="3179763"/>
          <p14:tracePt t="66691" x="10626725" y="3187700"/>
          <p14:tracePt t="66704" x="10474325" y="3187700"/>
          <p14:tracePt t="66720" x="10348913" y="3187700"/>
          <p14:tracePt t="66737" x="10225088" y="3197225"/>
          <p14:tracePt t="66754" x="10109200" y="3197225"/>
          <p14:tracePt t="66770" x="10082213" y="3197225"/>
          <p14:tracePt t="66787" x="10063163" y="3197225"/>
          <p14:tracePt t="66804" x="10055225" y="3197225"/>
          <p14:tracePt t="66820" x="10028238" y="3197225"/>
          <p14:tracePt t="66869" x="10018713" y="3197225"/>
          <p14:tracePt t="67161" x="10010775" y="3197225"/>
          <p14:tracePt t="67174" x="10001250" y="3197225"/>
          <p14:tracePt t="67187" x="9983788" y="3197225"/>
          <p14:tracePt t="67199" x="9947275" y="3197225"/>
          <p14:tracePt t="67212" x="9912350" y="3197225"/>
          <p14:tracePt t="67225" x="9867900" y="3187700"/>
          <p14:tracePt t="67238" x="9786938" y="3187700"/>
          <p14:tracePt t="67252" x="9688513" y="3179763"/>
          <p14:tracePt t="67269" x="9590088" y="3170238"/>
          <p14:tracePt t="67286" x="9483725" y="3170238"/>
          <p14:tracePt t="67302" x="9331325" y="3152775"/>
          <p14:tracePt t="67319" x="9259888" y="3152775"/>
          <p14:tracePt t="67336" x="9197975" y="3143250"/>
          <p14:tracePt t="67353" x="9099550" y="3125788"/>
          <p14:tracePt t="67369" x="9045575" y="3125788"/>
          <p14:tracePt t="67386" x="8991600" y="3116263"/>
          <p14:tracePt t="67403" x="8939213" y="3116263"/>
          <p14:tracePt t="67419" x="8920163" y="3116263"/>
          <p14:tracePt t="67436" x="8912225" y="3116263"/>
          <p14:tracePt t="67452" x="8894763" y="3108325"/>
          <p14:tracePt t="67492" x="8885238" y="3108325"/>
          <p14:tracePt t="68129" x="8894763" y="3108325"/>
          <p14:tracePt t="68141" x="8902700" y="3108325"/>
          <p14:tracePt t="68192" x="8912225" y="3108325"/>
          <p14:tracePt t="68218" x="8920163" y="3108325"/>
          <p14:tracePt t="68243" x="8939213" y="3108325"/>
          <p14:tracePt t="68256" x="8947150" y="3108325"/>
          <p14:tracePt t="68268" x="8956675" y="3108325"/>
          <p14:tracePt t="68306" x="8966200" y="3108325"/>
          <p14:tracePt t="68370" x="8974138" y="3108325"/>
          <p14:tracePt t="68383" x="8983663" y="3108325"/>
          <p14:tracePt t="68408" x="8991600" y="3108325"/>
          <p14:tracePt t="68421" x="9010650" y="3108325"/>
          <p14:tracePt t="68434" x="9018588" y="3108325"/>
          <p14:tracePt t="68446" x="9028113" y="3108325"/>
          <p14:tracePt t="68472" x="9037638" y="3116263"/>
          <p14:tracePt t="68497" x="9045575" y="3116263"/>
          <p14:tracePt t="68523" x="9055100" y="3116263"/>
          <p14:tracePt t="68599" x="9063038" y="3116263"/>
          <p14:tracePt t="68612" x="9090025" y="3116263"/>
          <p14:tracePt t="68624" x="9153525" y="3125788"/>
          <p14:tracePt t="68637" x="9286875" y="3125788"/>
          <p14:tracePt t="68650" x="9474200" y="3133725"/>
          <p14:tracePt t="68666" x="9698038" y="3133725"/>
          <p14:tracePt t="68683" x="9875838" y="3133725"/>
          <p14:tracePt t="68700" x="10063163" y="3133725"/>
          <p14:tracePt t="68717" x="10126663" y="3133725"/>
          <p14:tracePt t="68733" x="10171113" y="3133725"/>
          <p14:tracePt t="68750" x="10198100" y="3133725"/>
          <p14:tracePt t="68766" x="10225088" y="3133725"/>
          <p14:tracePt t="68783" x="10242550" y="3133725"/>
          <p14:tracePt t="68800" x="10260013" y="3133725"/>
          <p14:tracePt t="68816" x="10287000" y="3133725"/>
          <p14:tracePt t="76027" x="10287000" y="3143250"/>
          <p14:tracePt t="76040" x="10287000" y="3170238"/>
          <p14:tracePt t="76053" x="10287000" y="3259138"/>
          <p14:tracePt t="76065" x="10287000" y="3419475"/>
          <p14:tracePt t="76078" x="10277475" y="3705225"/>
          <p14:tracePt t="76091" x="10252075" y="3938588"/>
          <p14:tracePt t="76104" x="10225088" y="4081463"/>
          <p14:tracePt t="76119" x="10188575" y="4197350"/>
          <p14:tracePt t="76135" x="10171113" y="4268788"/>
          <p14:tracePt t="76152" x="10161588" y="4313238"/>
          <p14:tracePt t="76169" x="10144125" y="4357688"/>
          <p14:tracePt t="76185" x="10144125" y="4367213"/>
          <p14:tracePt t="82959" x="10134600" y="4367213"/>
          <p14:tracePt t="82972" x="10117138" y="4367213"/>
          <p14:tracePt t="82985" x="10010775" y="4367213"/>
          <p14:tracePt t="82997" x="9680575" y="4348163"/>
          <p14:tracePt t="83010" x="9001125" y="4295775"/>
          <p14:tracePt t="83023" x="8134350" y="4187825"/>
          <p14:tracePt t="83039" x="7545388" y="4098925"/>
          <p14:tracePt t="83055" x="7089775" y="4044950"/>
          <p14:tracePt t="83072" x="6732588" y="4010025"/>
          <p14:tracePt t="83089" x="6394450" y="4010025"/>
          <p14:tracePt t="83105" x="6330950" y="4010025"/>
          <p14:tracePt t="83316" x="6313488" y="4010025"/>
          <p14:tracePt t="83328" x="6276975" y="4010025"/>
          <p14:tracePt t="83341" x="6170613" y="4010025"/>
          <p14:tracePt t="83355" x="5991225" y="4010025"/>
          <p14:tracePt t="83372" x="5661025" y="4010025"/>
          <p14:tracePt t="83388" x="5340350" y="4010025"/>
          <p14:tracePt t="83405" x="5054600" y="4010025"/>
          <p14:tracePt t="83421" x="4973638" y="4010025"/>
          <p14:tracePt t="83438" x="4911725" y="4010025"/>
          <p14:tracePt t="83455" x="4867275" y="4000500"/>
          <p14:tracePt t="83471" x="4848225" y="4000500"/>
          <p14:tracePt t="83488" x="4840288" y="3990975"/>
          <p14:tracePt t="83506" x="4830763" y="3990975"/>
          <p14:tracePt t="83522" x="4830763" y="3983038"/>
          <p14:tracePt t="83538" x="4830763" y="3973513"/>
          <p14:tracePt t="83554" x="4848225" y="3965575"/>
          <p14:tracePt t="83571" x="4919663" y="3929063"/>
          <p14:tracePt t="83588" x="4965700" y="3911600"/>
          <p14:tracePt t="83605" x="5018088" y="3884613"/>
          <p14:tracePt t="83621" x="5143500" y="3848100"/>
          <p14:tracePt t="83638" x="5214938" y="3840163"/>
          <p14:tracePt t="83654" x="5295900" y="3840163"/>
          <p14:tracePt t="83671" x="5402263" y="3840163"/>
          <p14:tracePt t="83688" x="5429250" y="3840163"/>
          <p14:tracePt t="83704" x="5446713" y="3840163"/>
          <p14:tracePt t="83721" x="5456238" y="3840163"/>
          <p14:tracePt t="83748" x="5465763" y="3840163"/>
          <p14:tracePt t="83849" x="5473700" y="3840163"/>
          <p14:tracePt t="83862" x="5483225" y="3840163"/>
          <p14:tracePt t="83875" x="5500688" y="3830638"/>
          <p14:tracePt t="83888" x="5537200" y="3822700"/>
          <p14:tracePt t="83904" x="5589588" y="3803650"/>
          <p14:tracePt t="83921" x="5661025" y="3776663"/>
          <p14:tracePt t="83937" x="5688013" y="3759200"/>
          <p14:tracePt t="83954" x="5724525" y="3751263"/>
          <p14:tracePt t="83989" x="5732463" y="3751263"/>
          <p14:tracePt t="84053" x="5741988" y="3751263"/>
          <p14:tracePt t="84078" x="5751513" y="3751263"/>
          <p14:tracePt t="84129" x="5759450" y="3751263"/>
          <p14:tracePt t="84154" x="5776913" y="3751263"/>
          <p14:tracePt t="84167" x="5813425" y="3751263"/>
          <p14:tracePt t="84179" x="5929313" y="3751263"/>
          <p14:tracePt t="84192" x="6242050" y="3840163"/>
          <p14:tracePt t="84205" x="6875463" y="3990975"/>
          <p14:tracePt t="84220" x="7643813" y="4197350"/>
          <p14:tracePt t="84236" x="8251825" y="4303713"/>
          <p14:tracePt t="84253" x="8661400" y="4375150"/>
          <p14:tracePt t="84271" x="9134475" y="4429125"/>
          <p14:tracePt t="84286" x="9232900" y="4429125"/>
          <p14:tracePt t="84303" x="9277350" y="4429125"/>
          <p14:tracePt t="84320" x="9296400" y="4429125"/>
          <p14:tracePt t="84536" x="9313863" y="4429125"/>
          <p14:tracePt t="84549" x="9358313" y="4402138"/>
          <p14:tracePt t="84561" x="9474200" y="4330700"/>
          <p14:tracePt t="84574" x="9742488" y="4197350"/>
          <p14:tracePt t="84587" x="10055225" y="4027488"/>
          <p14:tracePt t="84602" x="10287000" y="3946525"/>
          <p14:tracePt t="84619" x="10402888" y="3902075"/>
          <p14:tracePt t="84636" x="10483850" y="3884613"/>
          <p14:tracePt t="84652" x="10582275" y="3857625"/>
          <p14:tracePt t="84669" x="10609263" y="3848100"/>
          <p14:tracePt t="84686" x="10626725" y="3840163"/>
          <p14:tracePt t="84702" x="10653713" y="3840163"/>
          <p14:tracePt t="84726" x="10661650" y="3840163"/>
          <p14:tracePt t="84752" x="10671175" y="3840163"/>
          <p14:tracePt t="84764" x="10680700" y="3840163"/>
          <p14:tracePt t="85006" x="10653713" y="3840163"/>
          <p14:tracePt t="85019" x="10429875" y="3840163"/>
          <p14:tracePt t="85032" x="9769475" y="3840163"/>
          <p14:tracePt t="85044" x="8848725" y="3840163"/>
          <p14:tracePt t="85057" x="8037513" y="3875088"/>
          <p14:tracePt t="85070" x="7634288" y="3894138"/>
          <p14:tracePt t="85085" x="7358063" y="3894138"/>
          <p14:tracePt t="85102" x="7188200" y="3894138"/>
          <p14:tracePt t="85118" x="7089775" y="3894138"/>
          <p14:tracePt t="85135" x="7000875" y="3894138"/>
          <p14:tracePt t="85151" x="6983413" y="3894138"/>
          <p14:tracePt t="85168" x="6973888" y="3894138"/>
          <p14:tracePt t="85197" x="6965950" y="3894138"/>
          <p14:tracePt t="85400" x="6965950" y="3875088"/>
          <p14:tracePt t="85413" x="6965950" y="3867150"/>
          <p14:tracePt t="85426" x="6991350" y="3848100"/>
          <p14:tracePt t="85438" x="7018338" y="3830638"/>
          <p14:tracePt t="85451" x="7062788" y="3803650"/>
          <p14:tracePt t="85467" x="7126288" y="3759200"/>
          <p14:tracePt t="85484" x="7197725" y="3714750"/>
          <p14:tracePt t="85501" x="7251700" y="3679825"/>
          <p14:tracePt t="85517" x="7286625" y="3660775"/>
          <p14:tracePt t="85579" x="7296150" y="3660775"/>
          <p14:tracePt t="85604" x="7304088" y="3660775"/>
          <p14:tracePt t="85617" x="7313613" y="3660775"/>
          <p14:tracePt t="85629" x="7331075" y="3660775"/>
          <p14:tracePt t="85642" x="7402513" y="3679825"/>
          <p14:tracePt t="85655" x="7554913" y="3732213"/>
          <p14:tracePt t="85667" x="7894638" y="3830638"/>
          <p14:tracePt t="85684" x="8385175" y="3946525"/>
          <p14:tracePt t="85700" x="8939213" y="4017963"/>
          <p14:tracePt t="85717" x="9429750" y="4089400"/>
          <p14:tracePt t="85734" x="10206038" y="4116388"/>
          <p14:tracePt t="85750" x="10402888" y="4116388"/>
          <p14:tracePt t="85767" x="10510838" y="4116388"/>
          <p14:tracePt t="85783" x="10572750" y="4116388"/>
          <p14:tracePt t="85820" x="10582275" y="4116388"/>
          <p14:tracePt t="85858" x="10572750" y="4116388"/>
          <p14:tracePt t="85871" x="10510838" y="4116388"/>
          <p14:tracePt t="85884" x="10439400" y="4098925"/>
          <p14:tracePt t="85896" x="10375900" y="4071938"/>
          <p14:tracePt t="85909" x="10323513" y="4054475"/>
          <p14:tracePt t="85921" x="10296525" y="4044950"/>
          <p14:tracePt t="85934" x="10287000" y="4037013"/>
          <p14:tracePt t="85950" x="10277475" y="4037013"/>
          <p14:tracePt t="85966" x="10277475" y="4027488"/>
          <p14:tracePt t="85983" x="10277475" y="4017963"/>
          <p14:tracePt t="86000" x="10277475" y="4010025"/>
          <p14:tracePt t="86036" x="10277475" y="4000500"/>
          <p14:tracePt t="86048" x="10277475" y="3973513"/>
          <p14:tracePt t="86061" x="10277475" y="3911600"/>
          <p14:tracePt t="86074" x="10277475" y="3786188"/>
          <p14:tracePt t="86087" x="10287000" y="3652838"/>
          <p14:tracePt t="86100" x="10304463" y="3571875"/>
          <p14:tracePt t="86116" x="10323513" y="3527425"/>
          <p14:tracePt t="86133" x="10358438" y="3482975"/>
          <p14:tracePt t="86150" x="10420350" y="3438525"/>
          <p14:tracePt t="86166" x="10466388" y="3411538"/>
          <p14:tracePt t="86183" x="10518775" y="3394075"/>
          <p14:tracePt t="86199" x="10590213" y="3375025"/>
          <p14:tracePt t="86202" x="10671175" y="3367088"/>
          <p14:tracePt t="86216" x="10742613" y="3367088"/>
          <p14:tracePt t="86233" x="10777538" y="3367088"/>
          <p14:tracePt t="86249" x="10804525" y="3367088"/>
          <p14:tracePt t="86266" x="10823575" y="3367088"/>
          <p14:tracePt t="86283" x="10831513" y="3367088"/>
          <p14:tracePt t="86379" x="10848975" y="3367088"/>
          <p14:tracePt t="86391" x="10848975" y="3384550"/>
          <p14:tracePt t="86404" x="10885488" y="3446463"/>
          <p14:tracePt t="86417" x="10947400" y="3598863"/>
          <p14:tracePt t="86432" x="11028363" y="3759200"/>
          <p14:tracePt t="86449" x="11072813" y="3894138"/>
          <p14:tracePt t="86466" x="11090275" y="3965575"/>
          <p14:tracePt t="86482" x="11099800" y="4062413"/>
          <p14:tracePt t="86499" x="11099800" y="4108450"/>
          <p14:tracePt t="86515" x="11082338" y="4143375"/>
          <p14:tracePt t="86532" x="11001375" y="4205288"/>
          <p14:tracePt t="86549" x="10939463" y="4224338"/>
          <p14:tracePt t="86566" x="10875963" y="4232275"/>
          <p14:tracePt t="86582" x="10742613" y="4241800"/>
          <p14:tracePt t="86599" x="10671175" y="4224338"/>
          <p14:tracePt t="86615" x="10617200" y="4179888"/>
          <p14:tracePt t="86632" x="10582275" y="4125913"/>
          <p14:tracePt t="86649" x="10545763" y="4081463"/>
          <p14:tracePt t="86665" x="10537825" y="4071938"/>
          <p14:tracePt t="86682" x="10537825" y="4062413"/>
          <p14:tracePt t="86709" x="10537825" y="4054475"/>
          <p14:tracePt t="86747" x="10537825" y="4044950"/>
          <p14:tracePt t="86760" x="10537825" y="4037013"/>
          <p14:tracePt t="86773" x="10537825" y="4017963"/>
          <p14:tracePt t="86785" x="10537825" y="3973513"/>
          <p14:tracePt t="86799" x="10537825" y="3919538"/>
          <p14:tracePt t="86815" x="10545763" y="3857625"/>
          <p14:tracePt t="86832" x="10555288" y="3795713"/>
          <p14:tracePt t="86848" x="10572750" y="3751263"/>
          <p14:tracePt t="86865" x="10582275" y="3741738"/>
          <p14:tracePt t="86882" x="10590213" y="3724275"/>
          <p14:tracePt t="86898" x="10599738" y="3714750"/>
          <p14:tracePt t="86915" x="10626725" y="3714750"/>
          <p14:tracePt t="86932" x="10661650" y="3705225"/>
          <p14:tracePt t="86948" x="10706100" y="3705225"/>
          <p14:tracePt t="86965" x="10814050" y="3714750"/>
          <p14:tracePt t="86982" x="10868025" y="3741738"/>
          <p14:tracePt t="86998" x="10912475" y="3776663"/>
          <p14:tracePt t="87015" x="11010900" y="3857625"/>
          <p14:tracePt t="87031" x="11037888" y="3894138"/>
          <p14:tracePt t="87048" x="11072813" y="3911600"/>
          <p14:tracePt t="87064" x="11109325" y="3956050"/>
          <p14:tracePt t="87081" x="11117263" y="3965575"/>
          <p14:tracePt t="87097" x="11117263" y="4000500"/>
          <p14:tracePt t="87114" x="11117263" y="4037013"/>
          <p14:tracePt t="87131" x="11072813" y="4179888"/>
          <p14:tracePt t="87148" x="11001375" y="4241800"/>
          <p14:tracePt t="87165" x="10929938" y="4295775"/>
          <p14:tracePt t="87181" x="10769600" y="4340225"/>
          <p14:tracePt t="87198" x="10706100" y="4348163"/>
          <p14:tracePt t="87214" x="10671175" y="4357688"/>
          <p14:tracePt t="87231" x="10582275" y="4357688"/>
          <p14:tracePt t="87247" x="10528300" y="4330700"/>
          <p14:tracePt t="87264" x="10474325" y="4276725"/>
          <p14:tracePt t="87281" x="10358438" y="4116388"/>
          <p14:tracePt t="87297" x="10313988" y="4062413"/>
          <p14:tracePt t="87314" x="10296525" y="4017963"/>
          <p14:tracePt t="87331" x="10287000" y="3990975"/>
          <p14:tracePt t="87347" x="10269538" y="3938588"/>
          <p14:tracePt t="87364" x="10269538" y="3902075"/>
          <p14:tracePt t="87381" x="10269538" y="3867150"/>
          <p14:tracePt t="87397" x="10287000" y="3786188"/>
          <p14:tracePt t="87414" x="10304463" y="3759200"/>
          <p14:tracePt t="87430" x="10331450" y="3751263"/>
          <p14:tracePt t="87447" x="10375900" y="3724275"/>
          <p14:tracePt t="87464" x="10412413" y="3705225"/>
          <p14:tracePt t="87480" x="10439400" y="3697288"/>
          <p14:tracePt t="87497" x="10474325" y="3697288"/>
          <p14:tracePt t="87513" x="10491788" y="3697288"/>
          <p14:tracePt t="87530" x="10510838" y="3697288"/>
          <p14:tracePt t="87547" x="10537825" y="3697288"/>
          <p14:tracePt t="87563" x="10545763" y="3697288"/>
          <p14:tracePt t="87586" x="10555288" y="3697288"/>
          <p14:tracePt t="87611" x="10563225" y="3697288"/>
          <p14:tracePt t="87624" x="10563225" y="3705225"/>
          <p14:tracePt t="87662" x="10563225" y="3714750"/>
          <p14:tracePt t="87853" x="10528300" y="3732213"/>
          <p14:tracePt t="87866" x="10323513" y="3795713"/>
          <p14:tracePt t="87878" x="9858375" y="3884613"/>
          <p14:tracePt t="87891" x="9126538" y="4017963"/>
          <p14:tracePt t="87904" x="8447088" y="4133850"/>
          <p14:tracePt t="87916" x="8037513" y="4187825"/>
          <p14:tracePt t="87930" x="7634288" y="4241800"/>
          <p14:tracePt t="87946" x="7259638" y="4259263"/>
          <p14:tracePt t="87963" x="6956425" y="4268788"/>
          <p14:tracePt t="87980" x="6510338" y="4313238"/>
          <p14:tracePt t="87996" x="6411913" y="4313238"/>
          <p14:tracePt t="88013" x="6340475" y="4313238"/>
          <p14:tracePt t="88029" x="6286500" y="4322763"/>
          <p14:tracePt t="88046" x="6251575" y="4322763"/>
          <p14:tracePt t="88063" x="6242050" y="4322763"/>
          <p14:tracePt t="88336" x="6224588" y="4322763"/>
          <p14:tracePt t="88349" x="6205538" y="4303713"/>
          <p14:tracePt t="88362" x="6161088" y="4286250"/>
          <p14:tracePt t="88374" x="6134100" y="4276725"/>
          <p14:tracePt t="88387" x="6081713" y="4259263"/>
          <p14:tracePt t="88400" x="6037263" y="4232275"/>
          <p14:tracePt t="88412" x="5991225" y="4205288"/>
          <p14:tracePt t="88428" x="5973763" y="4187825"/>
          <p14:tracePt t="88445" x="5956300" y="4160838"/>
          <p14:tracePt t="88462" x="5938838" y="4143375"/>
          <p14:tracePt t="88478" x="5911850" y="4098925"/>
          <p14:tracePt t="88495" x="5894388" y="4081463"/>
          <p14:tracePt t="88512" x="5894388" y="4071938"/>
          <p14:tracePt t="88528" x="5875338" y="4054475"/>
          <p14:tracePt t="88545" x="5875338" y="4037013"/>
          <p14:tracePt t="88564" x="5875338" y="4027488"/>
          <p14:tracePt t="90486" x="5919788" y="4027488"/>
          <p14:tracePt t="90499" x="6054725" y="4027488"/>
          <p14:tracePt t="90511" x="6384925" y="4027488"/>
          <p14:tracePt t="90525" x="6929438" y="4027488"/>
          <p14:tracePt t="90541" x="7473950" y="4027488"/>
          <p14:tracePt t="90558" x="7769225" y="4027488"/>
          <p14:tracePt t="90574" x="8153400" y="4027488"/>
          <p14:tracePt t="90591" x="8277225" y="4044950"/>
          <p14:tracePt t="90608" x="8385175" y="4062413"/>
          <p14:tracePt t="90624" x="8491538" y="4098925"/>
          <p14:tracePt t="90641" x="8609013" y="4143375"/>
          <p14:tracePt t="90658" x="8626475" y="4143375"/>
          <p14:tracePt t="90674" x="8634413" y="4143375"/>
          <p14:tracePt t="90969" x="8626475" y="4143375"/>
          <p14:tracePt t="90982" x="8599488" y="4143375"/>
          <p14:tracePt t="90995" x="8545513" y="4125913"/>
          <p14:tracePt t="91008" x="8447088" y="4108450"/>
          <p14:tracePt t="91024" x="8259763" y="4071938"/>
          <p14:tracePt t="91040" x="8018463" y="4027488"/>
          <p14:tracePt t="91057" x="7858125" y="4017963"/>
          <p14:tracePt t="91073" x="7697788" y="4017963"/>
          <p14:tracePt t="91090" x="7661275" y="4017963"/>
          <p14:tracePt t="91107" x="7634288" y="4017963"/>
          <p14:tracePt t="91123" x="7599363" y="4017963"/>
          <p14:tracePt t="91140" x="7572375" y="4017963"/>
          <p14:tracePt t="91157" x="7562850" y="4017963"/>
          <p14:tracePt t="91173" x="7537450" y="4017963"/>
          <p14:tracePt t="91190" x="7527925" y="4017963"/>
          <p14:tracePt t="91207" x="7518400" y="4017963"/>
          <p14:tracePt t="91427" x="7500938" y="4017963"/>
          <p14:tracePt t="91440" x="7483475" y="4017963"/>
          <p14:tracePt t="91452" x="7446963" y="4017963"/>
          <p14:tracePt t="91465" x="7367588" y="4017963"/>
          <p14:tracePt t="91478" x="7242175" y="4017963"/>
          <p14:tracePt t="91491" x="7081838" y="4017963"/>
          <p14:tracePt t="91506" x="6848475" y="4017963"/>
          <p14:tracePt t="91523" x="6697663" y="4017963"/>
          <p14:tracePt t="91539" x="6608763" y="4017963"/>
          <p14:tracePt t="91556" x="6419850" y="4017963"/>
          <p14:tracePt t="91573" x="6357938" y="4017963"/>
          <p14:tracePt t="91589" x="6313488" y="4017963"/>
          <p14:tracePt t="91606" x="6242050" y="4017963"/>
          <p14:tracePt t="91622" x="6232525" y="4017963"/>
          <p14:tracePt t="91639" x="6224588" y="4017963"/>
          <p14:tracePt t="91859" x="6205538" y="4017963"/>
          <p14:tracePt t="91872" x="6180138" y="4017963"/>
          <p14:tracePt t="91884" x="6153150" y="4017963"/>
          <p14:tracePt t="91897" x="6099175" y="4017963"/>
          <p14:tracePt t="91910" x="6000750" y="4017963"/>
          <p14:tracePt t="91923" x="5875338" y="4027488"/>
          <p14:tracePt t="91938" x="5759450" y="4037013"/>
          <p14:tracePt t="91955" x="5670550" y="4054475"/>
          <p14:tracePt t="91972" x="5608638" y="4062413"/>
          <p14:tracePt t="91988" x="5518150" y="4081463"/>
          <p14:tracePt t="92005" x="5500688" y="4081463"/>
          <p14:tracePt t="92022" x="5483225" y="4081463"/>
          <p14:tracePt t="92038" x="5456238" y="4089400"/>
          <p14:tracePt t="92055" x="5446713" y="4089400"/>
          <p14:tracePt t="92075" x="5438775" y="4089400"/>
          <p14:tracePt t="92101" x="5429250" y="4089400"/>
          <p14:tracePt t="92125" x="5419725" y="4089400"/>
          <p14:tracePt t="92139" x="5411788" y="4089400"/>
          <p14:tracePt t="92151" x="5402263" y="4089400"/>
          <p14:tracePt t="92177" x="5394325" y="4089400"/>
          <p14:tracePt t="92202" x="5384800" y="4089400"/>
          <p14:tracePt t="92227" x="5375275" y="4089400"/>
          <p14:tracePt t="92240" x="5367338" y="4089400"/>
          <p14:tracePt t="92265" x="5357813" y="4089400"/>
          <p14:tracePt t="93233" x="5367338" y="4089400"/>
          <p14:tracePt t="93246" x="5375275" y="4089400"/>
          <p14:tracePt t="93271" x="5384800" y="4089400"/>
          <p14:tracePt t="93284" x="5411788" y="4089400"/>
          <p14:tracePt t="93296" x="5456238" y="4089400"/>
          <p14:tracePt t="93309" x="5562600" y="4081463"/>
          <p14:tracePt t="93322" x="5768975" y="4062413"/>
          <p14:tracePt t="93336" x="6089650" y="3983038"/>
          <p14:tracePt t="93352" x="6456363" y="3894138"/>
          <p14:tracePt t="93369" x="6804025" y="3795713"/>
          <p14:tracePt t="93386" x="7500938" y="3697288"/>
          <p14:tracePt t="93402" x="7786688" y="3670300"/>
          <p14:tracePt t="93419" x="8089900" y="3652838"/>
          <p14:tracePt t="93436" x="8340725" y="3660775"/>
          <p14:tracePt t="93436" x="8555038" y="3705225"/>
          <p14:tracePt t="93452" x="8796338" y="3803650"/>
          <p14:tracePt t="93469" x="8920163" y="3902075"/>
          <p14:tracePt t="93486" x="8974138" y="3938588"/>
          <p14:tracePt t="93502" x="9028113" y="3983038"/>
          <p14:tracePt t="93754" x="9055100" y="3983038"/>
          <p14:tracePt t="93768" x="9099550" y="3983038"/>
          <p14:tracePt t="93780" x="9251950" y="3983038"/>
          <p14:tracePt t="93792" x="9528175" y="3965575"/>
          <p14:tracePt t="93805" x="9902825" y="3965575"/>
          <p14:tracePt t="93818" x="10126663" y="3965575"/>
          <p14:tracePt t="93835" x="10242550" y="3965575"/>
          <p14:tracePt t="93851" x="10331450" y="3983038"/>
          <p14:tracePt t="93868" x="10420350" y="4027488"/>
          <p14:tracePt t="93885" x="10439400" y="4037013"/>
          <p14:tracePt t="93901" x="10447338" y="4037013"/>
          <p14:tracePt t="93920" x="10447338" y="4044950"/>
          <p14:tracePt t="93945" x="10447338" y="4054475"/>
          <p14:tracePt t="94059" x="10447338" y="4062413"/>
          <p14:tracePt t="94072" x="10447338" y="4071938"/>
          <p14:tracePt t="94085" x="10447338" y="4081463"/>
          <p14:tracePt t="94097" x="10447338" y="4089400"/>
          <p14:tracePt t="94110" x="10447338" y="4098925"/>
          <p14:tracePt t="94123" x="10447338" y="4108450"/>
          <p14:tracePt t="94149" x="10447338" y="4125913"/>
          <p14:tracePt t="94161" x="10447338" y="4133850"/>
          <p14:tracePt t="94174" x="10447338" y="4143375"/>
          <p14:tracePt t="94187" x="10447338" y="4160838"/>
          <p14:tracePt t="94201" x="10447338" y="4197350"/>
          <p14:tracePt t="94217" x="10447338" y="4224338"/>
          <p14:tracePt t="94234" x="10447338" y="4241800"/>
          <p14:tracePt t="94251" x="10447338" y="4268788"/>
          <p14:tracePt t="94301" x="10447338" y="4276725"/>
          <p14:tracePt t="94352" x="10447338" y="4286250"/>
          <p14:tracePt t="94658" x="10466388" y="4286250"/>
          <p14:tracePt t="94670" x="10491788" y="4286250"/>
          <p14:tracePt t="94683" x="10555288" y="4295775"/>
          <p14:tracePt t="94696" x="10599738" y="4295775"/>
          <p14:tracePt t="94708" x="10634663" y="4295775"/>
          <p14:tracePt t="94721" x="10653713" y="4295775"/>
          <p14:tracePt t="94734" x="10661650" y="4295775"/>
          <p14:tracePt t="94750" x="10671175" y="4295775"/>
          <p14:tracePt t="95955" x="10661650" y="4295775"/>
          <p14:tracePt t="95968" x="10626725" y="4295775"/>
          <p14:tracePt t="95981" x="10545763" y="4295775"/>
          <p14:tracePt t="95994" x="10394950" y="4295775"/>
          <p14:tracePt t="96006" x="10072688" y="4295775"/>
          <p14:tracePt t="96019" x="9725025" y="4295775"/>
          <p14:tracePt t="96032" x="9375775" y="4295775"/>
          <p14:tracePt t="96047" x="9126538" y="4295775"/>
          <p14:tracePt t="96064" x="8875713" y="4295775"/>
          <p14:tracePt t="96080" x="8680450" y="4295775"/>
          <p14:tracePt t="96097" x="8224838" y="4286250"/>
          <p14:tracePt t="96114" x="8099425" y="4276725"/>
          <p14:tracePt t="96130" x="8001000" y="4268788"/>
          <p14:tracePt t="96147" x="7902575" y="4259263"/>
          <p14:tracePt t="96387" x="7894638" y="4259263"/>
          <p14:tracePt t="96400" x="7875588" y="4259263"/>
          <p14:tracePt t="96413" x="7840663" y="4259263"/>
          <p14:tracePt t="96426" x="7786688" y="4259263"/>
          <p14:tracePt t="96438" x="7688263" y="4259263"/>
          <p14:tracePt t="96451" x="7554913" y="4259263"/>
          <p14:tracePt t="96464" x="7419975" y="4259263"/>
          <p14:tracePt t="96480" x="7313613" y="4259263"/>
          <p14:tracePt t="96496" x="7232650" y="4259263"/>
          <p14:tracePt t="96513" x="7188200" y="4259263"/>
          <p14:tracePt t="96530" x="7108825" y="4259263"/>
          <p14:tracePt t="96546" x="7081838" y="4259263"/>
          <p14:tracePt t="96563" x="7062788" y="4259263"/>
          <p14:tracePt t="96579" x="7027863" y="4259263"/>
          <p14:tracePt t="96596" x="7010400" y="4259263"/>
          <p14:tracePt t="96613" x="6991350" y="4259263"/>
          <p14:tracePt t="96630" x="6973888" y="4259263"/>
          <p14:tracePt t="96646" x="6965950" y="4268788"/>
          <p14:tracePt t="96663" x="6956425" y="4268788"/>
          <p14:tracePt t="96680" x="6911975" y="4276725"/>
          <p14:tracePt t="96696" x="6894513" y="4295775"/>
          <p14:tracePt t="96713" x="6875463" y="4295775"/>
          <p14:tracePt t="96729" x="6858000" y="4303713"/>
          <p14:tracePt t="96746" x="6831013" y="4322763"/>
          <p14:tracePt t="96762" x="6813550" y="4322763"/>
          <p14:tracePt t="96779" x="6804025" y="4330700"/>
          <p14:tracePt t="96796" x="6786563" y="4340225"/>
          <p14:tracePt t="96820" x="6777038" y="4340225"/>
          <p14:tracePt t="96947" x="6769100" y="4340225"/>
          <p14:tracePt t="97291" x="6769100" y="4348163"/>
          <p14:tracePt t="97316" x="6769100" y="4357688"/>
          <p14:tracePt t="102958" x="6777038" y="4357688"/>
          <p14:tracePt t="102971" x="6786563" y="4357688"/>
          <p14:tracePt t="102984" x="6813550" y="4357688"/>
          <p14:tracePt t="102997" x="6848475" y="4357688"/>
          <p14:tracePt t="103009" x="6911975" y="4357688"/>
          <p14:tracePt t="103022" x="7010400" y="4367213"/>
          <p14:tracePt t="103035" x="7081838" y="4375150"/>
          <p14:tracePt t="103050" x="7153275" y="4384675"/>
          <p14:tracePt t="103067" x="7180263" y="4394200"/>
          <p14:tracePt t="103084" x="7215188" y="4394200"/>
          <p14:tracePt t="103100" x="7331075" y="4429125"/>
          <p14:tracePt t="103117" x="7446963" y="4456113"/>
          <p14:tracePt t="103134" x="7581900" y="4483100"/>
          <p14:tracePt t="103150" x="7823200" y="4537075"/>
          <p14:tracePt t="103167" x="7902575" y="4554538"/>
          <p14:tracePt t="103183" x="7983538" y="4562475"/>
          <p14:tracePt t="103200" x="8037513" y="4572000"/>
          <p14:tracePt t="103217" x="8062913" y="4572000"/>
          <p14:tracePt t="103233" x="8089900" y="4572000"/>
          <p14:tracePt t="103251" x="8126413" y="4572000"/>
          <p14:tracePt t="103267" x="8143875" y="4572000"/>
          <p14:tracePt t="103544" x="8161338" y="4572000"/>
          <p14:tracePt t="103556" x="8170863" y="4572000"/>
          <p14:tracePt t="103569" x="8205788" y="4572000"/>
          <p14:tracePt t="103583" x="8259763" y="4572000"/>
          <p14:tracePt t="103599" x="8323263" y="4572000"/>
          <p14:tracePt t="103616" x="8402638" y="4562475"/>
          <p14:tracePt t="103633" x="8501063" y="4562475"/>
          <p14:tracePt t="103650" x="8545513" y="4562475"/>
          <p14:tracePt t="103666" x="8562975" y="4562475"/>
          <p14:tracePt t="103683" x="8589963" y="4562475"/>
          <p14:tracePt t="103699" x="8599488" y="4562475"/>
          <p14:tracePt t="103747" x="8609013" y="4562475"/>
          <p14:tracePt t="103759" x="8616950" y="4562475"/>
          <p14:tracePt t="103785" x="8626475" y="4562475"/>
          <p14:tracePt t="103798" x="8634413" y="4562475"/>
          <p14:tracePt t="103810" x="8643938" y="4562475"/>
          <p14:tracePt t="103823" x="8653463" y="4572000"/>
          <p14:tracePt t="103835" x="8661400" y="4581525"/>
          <p14:tracePt t="103849" x="8680450" y="4581525"/>
          <p14:tracePt t="103865" x="8688388" y="4589463"/>
          <p14:tracePt t="103882" x="8705850" y="4598988"/>
          <p14:tracePt t="103899" x="8742363" y="4616450"/>
          <p14:tracePt t="103915" x="8759825" y="4625975"/>
          <p14:tracePt t="103932" x="8786813" y="4625975"/>
          <p14:tracePt t="103950" x="8796338" y="4633913"/>
          <p14:tracePt t="104064" x="8786813" y="4633913"/>
          <p14:tracePt t="104077" x="8759825" y="4633913"/>
          <p14:tracePt t="104090" x="8705850" y="4633913"/>
          <p14:tracePt t="104102" x="8589963" y="4633913"/>
          <p14:tracePt t="104116" x="8402638" y="4643438"/>
          <p14:tracePt t="104132" x="8215313" y="4660900"/>
          <p14:tracePt t="104148" x="8045450" y="4660900"/>
          <p14:tracePt t="104165" x="7912100" y="4660900"/>
          <p14:tracePt t="104182" x="7742238" y="4660900"/>
          <p14:tracePt t="104198" x="7680325" y="4660900"/>
          <p14:tracePt t="104215" x="7626350" y="4660900"/>
          <p14:tracePt t="104231" x="7537450" y="4660900"/>
          <p14:tracePt t="104248" x="7510463" y="4660900"/>
          <p14:tracePt t="104265" x="7483475" y="4660900"/>
          <p14:tracePt t="104282" x="7466013" y="4660900"/>
          <p14:tracePt t="104298" x="7446963" y="4660900"/>
          <p14:tracePt t="104315" x="7439025" y="4660900"/>
          <p14:tracePt t="104331" x="7429500" y="4660900"/>
          <p14:tracePt t="104625" x="7412038" y="4660900"/>
          <p14:tracePt t="104637" x="7375525" y="4660900"/>
          <p14:tracePt t="104650" x="7277100" y="4660900"/>
          <p14:tracePt t="104664" x="7072313" y="4660900"/>
          <p14:tracePt t="104681" x="6680200" y="4660900"/>
          <p14:tracePt t="104697" x="6259513" y="4660900"/>
          <p14:tracePt t="104714" x="5732463" y="4660900"/>
          <p14:tracePt t="104731" x="5599113" y="4660900"/>
          <p14:tracePt t="104748" x="5500688" y="4660900"/>
          <p14:tracePt t="104764" x="5348288" y="4660900"/>
          <p14:tracePt t="104780" x="5295900" y="4660900"/>
          <p14:tracePt t="104797" x="5259388" y="4660900"/>
          <p14:tracePt t="104814" x="5241925" y="4660900"/>
          <p14:tracePt t="104830" x="5224463" y="4660900"/>
          <p14:tracePt t="105171" x="5259388" y="4670425"/>
          <p14:tracePt t="105184" x="5375275" y="4687888"/>
          <p14:tracePt t="105197" x="5562600" y="4724400"/>
          <p14:tracePt t="105209" x="5848350" y="4751388"/>
          <p14:tracePt t="105222" x="6010275" y="4776788"/>
          <p14:tracePt t="105235" x="6072188" y="4786313"/>
          <p14:tracePt t="105247" x="6099175" y="4786313"/>
          <p14:tracePt t="105263" x="6116638" y="4786313"/>
          <p14:tracePt t="105323" x="6126163" y="4786313"/>
          <p14:tracePt t="116224" x="6089650" y="4759325"/>
          <p14:tracePt t="116237" x="5946775" y="4625975"/>
          <p14:tracePt t="116250" x="5705475" y="4384675"/>
          <p14:tracePt t="116262" x="5438775" y="4098925"/>
          <p14:tracePt t="116492" x="5419725" y="4098925"/>
          <p14:tracePt t="116505" x="5286375" y="4044950"/>
          <p14:tracePt t="116518" x="4786313" y="3822700"/>
          <p14:tracePt t="116530" x="4027488" y="3473450"/>
          <p14:tracePt t="116543" x="3276600" y="3108325"/>
          <p14:tracePt t="116558" x="2946400" y="2973388"/>
          <p14:tracePt t="116574" x="2714625" y="2874963"/>
          <p14:tracePt t="116591" x="2571750" y="2803525"/>
          <p14:tracePt t="116608" x="2509838" y="2776538"/>
          <p14:tracePt t="116784" x="2490788" y="2768600"/>
          <p14:tracePt t="116797" x="2438400" y="2751138"/>
          <p14:tracePt t="116810" x="2214563" y="2652713"/>
          <p14:tracePt t="116822" x="1697038" y="2339975"/>
          <p14:tracePt t="116835" x="1009650" y="1874838"/>
          <p14:tracePt t="116848" x="482600" y="1465263"/>
          <p14:tracePt t="116861" x="276225" y="1231900"/>
          <p14:tracePt t="116874" x="107950" y="982663"/>
          <p14:tracePt t="116890" x="9525" y="839788"/>
          <p14:tracePt t="116907" x="0" y="723900"/>
          <p14:tracePt t="116924" x="0" y="625475"/>
          <p14:tracePt t="117115" x="0" y="608013"/>
          <p14:tracePt t="117128" x="0" y="581025"/>
          <p14:tracePt t="117141" x="0" y="527050"/>
          <p14:tracePt t="117153" x="0" y="455613"/>
          <p14:tracePt t="122358" x="26988" y="889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3999" y="444137"/>
            <a:ext cx="9984377" cy="5786846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300" y="352696"/>
            <a:ext cx="7856076" cy="5878287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8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412"/>
    </mc:Choice>
    <mc:Fallback xmlns="">
      <p:transition spd="slow" advTm="243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900" x="11109325" y="5108575"/>
          <p14:tracePt t="24321" x="11090275" y="5108575"/>
          <p14:tracePt t="24334" x="11063288" y="5089525"/>
          <p14:tracePt t="24347" x="10983913" y="5010150"/>
          <p14:tracePt t="24359" x="10777538" y="4803775"/>
          <p14:tracePt t="24372" x="10439400" y="4340225"/>
          <p14:tracePt t="24385" x="10126663" y="3911600"/>
          <p14:tracePt t="24397" x="9894888" y="3517900"/>
          <p14:tracePt t="24413" x="9804400" y="3330575"/>
          <p14:tracePt t="24430" x="9715500" y="3160713"/>
          <p14:tracePt t="24447" x="9634538" y="3000375"/>
          <p14:tracePt t="24463" x="9609138" y="2911475"/>
          <p14:tracePt t="24664" x="9609138" y="2901950"/>
          <p14:tracePt t="24677" x="9609138" y="2884488"/>
          <p14:tracePt t="24690" x="9609138" y="2803525"/>
          <p14:tracePt t="24702" x="9609138" y="2670175"/>
          <p14:tracePt t="24715" x="9671050" y="2438400"/>
          <p14:tracePt t="24729" x="9786938" y="2133600"/>
          <p14:tracePt t="24746" x="9885363" y="1946275"/>
          <p14:tracePt t="24762" x="9920288" y="1874838"/>
          <p14:tracePt t="24780" x="9983788" y="1812925"/>
          <p14:tracePt t="24796" x="10018713" y="1795463"/>
          <p14:tracePt t="24813" x="10037763" y="1785938"/>
          <p14:tracePt t="24830" x="10055225" y="1768475"/>
          <p14:tracePt t="24855" x="10055225" y="1758950"/>
          <p14:tracePt t="24868" x="10045700" y="1751013"/>
          <p14:tracePt t="24881" x="9966325" y="1741488"/>
          <p14:tracePt t="24896" x="9752013" y="1704975"/>
          <p14:tracePt t="24912" x="9358313" y="1704975"/>
          <p14:tracePt t="24929" x="8858250" y="1687513"/>
          <p14:tracePt t="24946" x="8062913" y="1687513"/>
          <p14:tracePt t="24962" x="7796213" y="1687513"/>
          <p14:tracePt t="24979" x="7537450" y="1704975"/>
          <p14:tracePt t="24995" x="7323138" y="1751013"/>
          <p14:tracePt t="25013" x="7259638" y="1751013"/>
          <p14:tracePt t="25029" x="7242175" y="1758950"/>
          <p14:tracePt t="25046" x="7205663" y="1758950"/>
          <p14:tracePt t="25198" x="7224713" y="1758950"/>
          <p14:tracePt t="25211" x="7304088" y="1758950"/>
          <p14:tracePt t="25224" x="7483475" y="1758950"/>
          <p14:tracePt t="25236" x="7831138" y="1758950"/>
          <p14:tracePt t="25249" x="8143875" y="1812925"/>
          <p14:tracePt t="25262" x="8323263" y="1822450"/>
          <p14:tracePt t="25278" x="8439150" y="1839913"/>
          <p14:tracePt t="25295" x="8510588" y="1847850"/>
          <p14:tracePt t="25312" x="8555038" y="1857375"/>
          <p14:tracePt t="25351" x="8562975" y="1857375"/>
          <p14:tracePt t="25389" x="8518525" y="1857375"/>
          <p14:tracePt t="25402" x="8394700" y="1857375"/>
          <p14:tracePt t="25414" x="8170863" y="1857375"/>
          <p14:tracePt t="25428" x="7823200" y="1839913"/>
          <p14:tracePt t="25445" x="7500938" y="1839913"/>
          <p14:tracePt t="25461" x="7323138" y="1839913"/>
          <p14:tracePt t="25478" x="7062788" y="1839913"/>
          <p14:tracePt t="25495" x="6991350" y="1839913"/>
          <p14:tracePt t="25511" x="6929438" y="1839913"/>
          <p14:tracePt t="25528" x="6911975" y="1839913"/>
          <p14:tracePt t="25544" x="6875463" y="1839913"/>
          <p14:tracePt t="25561" x="6867525" y="1839913"/>
          <p14:tracePt t="25578" x="6867525" y="1847850"/>
          <p14:tracePt t="25595" x="6867525" y="1901825"/>
          <p14:tracePt t="25611" x="6911975" y="1955800"/>
          <p14:tracePt t="25628" x="7010400" y="2009775"/>
          <p14:tracePt t="26547" x="6973888" y="2009775"/>
          <p14:tracePt t="26560" x="6902450" y="2009775"/>
          <p14:tracePt t="26572" x="6769100" y="2009775"/>
          <p14:tracePt t="26585" x="6510338" y="2009775"/>
          <p14:tracePt t="26598" x="6161088" y="2027238"/>
          <p14:tracePt t="26610" x="5776913" y="2054225"/>
          <p14:tracePt t="26626" x="5554663" y="2054225"/>
          <p14:tracePt t="26642" x="5322888" y="2071688"/>
          <p14:tracePt t="26659" x="5126038" y="2071688"/>
          <p14:tracePt t="26676" x="4822825" y="2071688"/>
          <p14:tracePt t="26692" x="4714875" y="2071688"/>
          <p14:tracePt t="26709" x="4625975" y="2062163"/>
          <p14:tracePt t="26725" x="4483100" y="2017713"/>
          <p14:tracePt t="26743" x="4456113" y="2000250"/>
          <p14:tracePt t="26759" x="4429125" y="1990725"/>
          <p14:tracePt t="26776" x="4394200" y="1982788"/>
          <p14:tracePt t="26792" x="4384675" y="1982788"/>
          <p14:tracePt t="26809" x="4375150" y="1982788"/>
          <p14:tracePt t="26827" x="4367213" y="1982788"/>
          <p14:tracePt t="26842" x="4348163" y="1982788"/>
          <p14:tracePt t="26864" x="4340225" y="1982788"/>
          <p14:tracePt t="26877" x="4322763" y="1982788"/>
          <p14:tracePt t="26892" x="4322763" y="1990725"/>
          <p14:tracePt t="26908" x="4303713" y="2017713"/>
          <p14:tracePt t="26925" x="4286250" y="2062163"/>
          <p14:tracePt t="26942" x="4268788" y="2187575"/>
          <p14:tracePt t="26958" x="4268788" y="2214563"/>
          <p14:tracePt t="26975" x="4268788" y="2232025"/>
          <p14:tracePt t="26992" x="4276725" y="2268538"/>
          <p14:tracePt t="27008" x="4322763" y="2286000"/>
          <p14:tracePt t="27026" x="4394200" y="2303463"/>
          <p14:tracePt t="27042" x="4589463" y="2330450"/>
          <p14:tracePt t="27058" x="4705350" y="2366963"/>
          <p14:tracePt t="27075" x="4822825" y="2366963"/>
          <p14:tracePt t="27092" x="4956175" y="2374900"/>
          <p14:tracePt t="27108" x="5153025" y="2384425"/>
          <p14:tracePt t="27125" x="5251450" y="2384425"/>
          <p14:tracePt t="27141" x="5348288" y="2366963"/>
          <p14:tracePt t="27158" x="5518150" y="2303463"/>
          <p14:tracePt t="27175" x="5589588" y="2276475"/>
          <p14:tracePt t="27191" x="5670550" y="2251075"/>
          <p14:tracePt t="27208" x="5857875" y="2205038"/>
          <p14:tracePt t="27225" x="5938838" y="2205038"/>
          <p14:tracePt t="27241" x="6000750" y="2205038"/>
          <p14:tracePt t="27258" x="6089650" y="2232025"/>
          <p14:tracePt t="27274" x="6116638" y="2268538"/>
          <p14:tracePt t="27291" x="6143625" y="2322513"/>
          <p14:tracePt t="27308" x="6180138" y="2411413"/>
          <p14:tracePt t="27310" x="6188075" y="2509838"/>
          <p14:tracePt t="27324" x="6188075" y="2581275"/>
          <p14:tracePt t="27341" x="6188075" y="2633663"/>
          <p14:tracePt t="27358" x="6161088" y="2660650"/>
          <p14:tracePt t="27374" x="6000750" y="2724150"/>
          <p14:tracePt t="27391" x="5857875" y="2741613"/>
          <p14:tracePt t="27407" x="5705475" y="2751138"/>
          <p14:tracePt t="27424" x="5348288" y="2751138"/>
          <p14:tracePt t="27441" x="5153025" y="2705100"/>
          <p14:tracePt t="27457" x="5000625" y="2608263"/>
          <p14:tracePt t="27474" x="4732338" y="2374900"/>
          <p14:tracePt t="27491" x="4652963" y="2286000"/>
          <p14:tracePt t="27507" x="4581525" y="2214563"/>
          <p14:tracePt t="27524" x="4527550" y="2125663"/>
          <p14:tracePt t="27525" x="4491038" y="2036763"/>
          <p14:tracePt t="27541" x="4473575" y="1955800"/>
          <p14:tracePt t="27557" x="4465638" y="1911350"/>
          <p14:tracePt t="27574" x="4456113" y="1884363"/>
          <p14:tracePt t="27591" x="4456113" y="1857375"/>
          <p14:tracePt t="27607" x="4456113" y="1839913"/>
          <p14:tracePt t="27624" x="4456113" y="1830388"/>
          <p14:tracePt t="27641" x="4456113" y="1822450"/>
          <p14:tracePt t="27657" x="4456113" y="1812925"/>
          <p14:tracePt t="27690" x="4473575" y="1803400"/>
          <p14:tracePt t="27703" x="4491038" y="1795463"/>
          <p14:tracePt t="27715" x="4527550" y="1795463"/>
          <p14:tracePt t="27728" x="4562475" y="1795463"/>
          <p14:tracePt t="27741" x="4616450" y="1795463"/>
          <p14:tracePt t="27757" x="4652963" y="1795463"/>
          <p14:tracePt t="27773" x="4705350" y="1795463"/>
          <p14:tracePt t="27790" x="4768850" y="1795463"/>
          <p14:tracePt t="27807" x="4919663" y="1847850"/>
          <p14:tracePt t="27823" x="5010150" y="1884363"/>
          <p14:tracePt t="27840" x="5089525" y="1938338"/>
          <p14:tracePt t="27857" x="5268913" y="2044700"/>
          <p14:tracePt t="27873" x="5384800" y="2098675"/>
          <p14:tracePt t="27890" x="5456238" y="2125663"/>
          <p14:tracePt t="27907" x="5537200" y="2143125"/>
          <p14:tracePt t="27923" x="5554663" y="2143125"/>
          <p14:tracePt t="27940" x="5581650" y="2143125"/>
          <p14:tracePt t="27956" x="5599113" y="2143125"/>
          <p14:tracePt t="27957" x="5626100" y="2143125"/>
          <p14:tracePt t="27973" x="5634038" y="2133600"/>
          <p14:tracePt t="27990" x="5661025" y="2108200"/>
          <p14:tracePt t="28006" x="5661025" y="2098675"/>
          <p14:tracePt t="28023" x="5670550" y="2081213"/>
          <p14:tracePt t="28072" x="5670550" y="2071688"/>
          <p14:tracePt t="28109" x="5670550" y="2054225"/>
          <p14:tracePt t="28122" x="5670550" y="2036763"/>
          <p14:tracePt t="28135" x="5670550" y="1982788"/>
          <p14:tracePt t="28148" x="5653088" y="1919288"/>
          <p14:tracePt t="28160" x="5626100" y="1847850"/>
          <p14:tracePt t="28173" x="5608638" y="1795463"/>
          <p14:tracePt t="28189" x="5608638" y="1768475"/>
          <p14:tracePt t="28206" x="5608638" y="1758950"/>
          <p14:tracePt t="28223" x="5589588" y="1751013"/>
          <p14:tracePt t="28239" x="5562600" y="1724025"/>
          <p14:tracePt t="28256" x="5537200" y="1724025"/>
          <p14:tracePt t="28272" x="5473700" y="1704975"/>
          <p14:tracePt t="28289" x="5268913" y="1679575"/>
          <p14:tracePt t="28306" x="5143500" y="1679575"/>
          <p14:tracePt t="28322" x="5000625" y="1679575"/>
          <p14:tracePt t="28339" x="4741863" y="1731963"/>
          <p14:tracePt t="28356" x="4652963" y="1785938"/>
          <p14:tracePt t="28372" x="4598988" y="1812925"/>
          <p14:tracePt t="28389" x="4545013" y="1839913"/>
          <p14:tracePt t="28406" x="4473575" y="1884363"/>
          <p14:tracePt t="28422" x="4456113" y="1893888"/>
          <p14:tracePt t="28439" x="4429125" y="1928813"/>
          <p14:tracePt t="28456" x="4411663" y="1946275"/>
          <p14:tracePt t="28472" x="4402138" y="1965325"/>
          <p14:tracePt t="28489" x="4402138" y="1990725"/>
          <p14:tracePt t="28505" x="4394200" y="2036763"/>
          <p14:tracePt t="28522" x="4394200" y="2062163"/>
          <p14:tracePt t="28539" x="4394200" y="2081213"/>
          <p14:tracePt t="28555" x="4446588" y="2108200"/>
          <p14:tracePt t="28572" x="4510088" y="2133600"/>
          <p14:tracePt t="28589" x="4589463" y="2152650"/>
          <p14:tracePt t="28605" x="4813300" y="2179638"/>
          <p14:tracePt t="28622" x="4929188" y="2187575"/>
          <p14:tracePt t="28638" x="5037138" y="2187575"/>
          <p14:tracePt t="28655" x="5153025" y="2187575"/>
          <p14:tracePt t="28672" x="5402263" y="2187575"/>
          <p14:tracePt t="28688" x="5500688" y="2187575"/>
          <p14:tracePt t="28705" x="5581650" y="2187575"/>
          <p14:tracePt t="28722" x="5705475" y="2187575"/>
          <p14:tracePt t="28739" x="5768975" y="2187575"/>
          <p14:tracePt t="28755" x="5813425" y="2187575"/>
          <p14:tracePt t="28772" x="5867400" y="2179638"/>
          <p14:tracePt t="28788" x="5894388" y="2179638"/>
          <p14:tracePt t="28805" x="5911850" y="2160588"/>
          <p14:tracePt t="28822" x="5973763" y="2133600"/>
          <p14:tracePt t="28838" x="5991225" y="2108200"/>
          <p14:tracePt t="28855" x="6010275" y="2098675"/>
          <p14:tracePt t="28872" x="6037263" y="2081213"/>
          <p14:tracePt t="28923" x="6045200" y="2081213"/>
          <p14:tracePt t="28935" x="6045200" y="2071688"/>
          <p14:tracePt t="28986" x="6045200" y="2054225"/>
          <p14:tracePt t="28999" x="6027738" y="2044700"/>
          <p14:tracePt t="29012" x="5991225" y="2009775"/>
          <p14:tracePt t="29024" x="5911850" y="1955800"/>
          <p14:tracePt t="29038" x="5795963" y="1893888"/>
          <p14:tracePt t="29055" x="5643563" y="1785938"/>
          <p14:tracePt t="29071" x="5527675" y="1741488"/>
          <p14:tracePt t="29088" x="5367338" y="1660525"/>
          <p14:tracePt t="29104" x="5268913" y="1643063"/>
          <p14:tracePt t="29121" x="5180013" y="1625600"/>
          <p14:tracePt t="29138" x="5072063" y="1616075"/>
          <p14:tracePt t="29154" x="4848225" y="1616075"/>
          <p14:tracePt t="29171" x="4732338" y="1616075"/>
          <p14:tracePt t="29187" x="4608513" y="1616075"/>
          <p14:tracePt t="29204" x="4411663" y="1643063"/>
          <p14:tracePt t="29221" x="4330700" y="1687513"/>
          <p14:tracePt t="29237" x="4268788" y="1724025"/>
          <p14:tracePt t="29254" x="4179888" y="1795463"/>
          <p14:tracePt t="29271" x="4152900" y="1822450"/>
          <p14:tracePt t="29287" x="4152900" y="1830388"/>
          <p14:tracePt t="29304" x="4133850" y="1866900"/>
          <p14:tracePt t="29321" x="4133850" y="1893888"/>
          <p14:tracePt t="29338" x="4133850" y="1919288"/>
          <p14:tracePt t="29354" x="4143375" y="2017713"/>
          <p14:tracePt t="29370" x="4179888" y="2071688"/>
          <p14:tracePt t="29387" x="4224338" y="2108200"/>
          <p14:tracePt t="29404" x="4286250" y="2143125"/>
          <p14:tracePt t="29421" x="4394200" y="2187575"/>
          <p14:tracePt t="29437" x="4446588" y="2214563"/>
          <p14:tracePt t="29454" x="4483100" y="2232025"/>
          <p14:tracePt t="29470" x="4572000" y="2251075"/>
          <p14:tracePt t="29487" x="4616450" y="2251075"/>
          <p14:tracePt t="29504" x="4660900" y="2259013"/>
          <p14:tracePt t="29520" x="4786313" y="2268538"/>
          <p14:tracePt t="29537" x="4867275" y="2268538"/>
          <p14:tracePt t="29553" x="4973638" y="2268538"/>
          <p14:tracePt t="29570" x="5197475" y="2268538"/>
          <p14:tracePt t="29587" x="5322888" y="2268538"/>
          <p14:tracePt t="29603" x="5429250" y="2276475"/>
          <p14:tracePt t="29620" x="5545138" y="2286000"/>
          <p14:tracePt t="29637" x="5670550" y="2330450"/>
          <p14:tracePt t="29654" x="5715000" y="2366963"/>
          <p14:tracePt t="29670" x="5751513" y="2411413"/>
          <p14:tracePt t="29686" x="5776913" y="2455863"/>
          <p14:tracePt t="30144" x="5786438" y="2455863"/>
          <p14:tracePt t="30156" x="5795963" y="2446338"/>
          <p14:tracePt t="30169" x="5830888" y="2438400"/>
          <p14:tracePt t="30181" x="5894388" y="2419350"/>
          <p14:tracePt t="30194" x="6000750" y="2374900"/>
          <p14:tracePt t="30207" x="6134100" y="2312988"/>
          <p14:tracePt t="30220" x="6269038" y="2251075"/>
          <p14:tracePt t="30235" x="6367463" y="2205038"/>
          <p14:tracePt t="30252" x="6456363" y="2152650"/>
          <p14:tracePt t="30269" x="6500813" y="2108200"/>
          <p14:tracePt t="30285" x="6554788" y="2062163"/>
          <p14:tracePt t="30302" x="6562725" y="2054225"/>
          <p14:tracePt t="30319" x="6562725" y="2044700"/>
          <p14:tracePt t="30335" x="6572250" y="2036763"/>
          <p14:tracePt t="30359" x="6572250" y="2027238"/>
          <p14:tracePt t="30372" x="6572250" y="2017713"/>
          <p14:tracePt t="30385" x="6572250" y="2000250"/>
          <p14:tracePt t="30402" x="6562725" y="1982788"/>
          <p14:tracePt t="30418" x="6545263" y="1955800"/>
          <p14:tracePt t="30436" x="6510338" y="1893888"/>
          <p14:tracePt t="30452" x="6491288" y="1866900"/>
          <p14:tracePt t="30468" x="6473825" y="1822450"/>
          <p14:tracePt t="30485" x="6465888" y="1803400"/>
          <p14:tracePt t="30502" x="6446838" y="1768475"/>
          <p14:tracePt t="30518" x="6438900" y="1758950"/>
          <p14:tracePt t="30535" x="6438900" y="1751013"/>
          <p14:tracePt t="30613" x="6429375" y="1751013"/>
          <p14:tracePt t="30626" x="6419850" y="1751013"/>
          <p14:tracePt t="30639" x="6411913" y="1751013"/>
          <p14:tracePt t="30652" x="6394450" y="1751013"/>
          <p14:tracePt t="30668" x="6367463" y="1758950"/>
          <p14:tracePt t="30685" x="6323013" y="1795463"/>
          <p14:tracePt t="30701" x="6276975" y="1822450"/>
          <p14:tracePt t="30718" x="6180138" y="1884363"/>
          <p14:tracePt t="30734" x="6153150" y="1901825"/>
          <p14:tracePt t="30751" x="6134100" y="1919288"/>
          <p14:tracePt t="30768" x="6099175" y="1938338"/>
          <p14:tracePt t="30784" x="6089650" y="1946275"/>
          <p14:tracePt t="30804" x="6081713" y="1946275"/>
          <p14:tracePt t="30818" x="6081713" y="1955800"/>
          <p14:tracePt t="30842" x="6072188" y="1955800"/>
          <p14:tracePt t="30868" x="6072188" y="1965325"/>
          <p14:tracePt t="30893" x="6062663" y="1965325"/>
          <p14:tracePt t="30919" x="6062663" y="1973263"/>
          <p14:tracePt t="30932" x="6054725" y="1982788"/>
          <p14:tracePt t="30944" x="6045200" y="1990725"/>
          <p14:tracePt t="30957" x="6037263" y="2009775"/>
          <p14:tracePt t="30970" x="6018213" y="2036763"/>
          <p14:tracePt t="30984" x="6000750" y="2071688"/>
          <p14:tracePt t="31001" x="5965825" y="2089150"/>
          <p14:tracePt t="31018" x="5929313" y="2125663"/>
          <p14:tracePt t="31034" x="5857875" y="2187575"/>
          <p14:tracePt t="31050" x="5795963" y="2214563"/>
          <p14:tracePt t="31067" x="5732463" y="2251075"/>
          <p14:tracePt t="31084" x="5581650" y="2312988"/>
          <p14:tracePt t="31100" x="5491163" y="2357438"/>
          <p14:tracePt t="31117" x="5429250" y="2393950"/>
          <p14:tracePt t="31134" x="5348288" y="2419350"/>
          <p14:tracePt t="31150" x="5251450" y="2473325"/>
          <p14:tracePt t="31167" x="5232400" y="2500313"/>
          <p14:tracePt t="31184" x="5224463" y="2500313"/>
          <p14:tracePt t="31200" x="5197475" y="2517775"/>
          <p14:tracePt t="34826" x="5187950" y="2517775"/>
          <p14:tracePt t="34838" x="5170488" y="2517775"/>
          <p14:tracePt t="34851" x="5153025" y="2517775"/>
          <p14:tracePt t="34864" x="5126038" y="2509838"/>
          <p14:tracePt t="34877" x="5099050" y="2500313"/>
          <p14:tracePt t="34893" x="5054600" y="2482850"/>
          <p14:tracePt t="34910" x="5010150" y="2465388"/>
          <p14:tracePt t="34927" x="4946650" y="2428875"/>
          <p14:tracePt t="34943" x="4929188" y="2419350"/>
          <p14:tracePt t="34960" x="4919663" y="2411413"/>
          <p14:tracePt t="34976" x="4902200" y="2411413"/>
          <p14:tracePt t="34993" x="4875213" y="2401888"/>
          <p14:tracePt t="35010" x="4867275" y="2393950"/>
          <p14:tracePt t="35026" x="4857750" y="2393950"/>
          <p14:tracePt t="35043" x="4840288" y="2393950"/>
          <p14:tracePt t="35079" x="4830763" y="2393950"/>
          <p14:tracePt t="35207" x="4840288" y="2393950"/>
          <p14:tracePt t="35220" x="4884738" y="2393950"/>
          <p14:tracePt t="35232" x="4983163" y="2393950"/>
          <p14:tracePt t="35245" x="5116513" y="2393950"/>
          <p14:tracePt t="35259" x="5286375" y="2374900"/>
          <p14:tracePt t="35276" x="5402263" y="2330450"/>
          <p14:tracePt t="35292" x="5465763" y="2268538"/>
          <p14:tracePt t="35309" x="5527675" y="2160588"/>
          <p14:tracePt t="35326" x="5545138" y="2108200"/>
          <p14:tracePt t="35342" x="5554663" y="2054225"/>
          <p14:tracePt t="35359" x="5537200" y="1955800"/>
          <p14:tracePt t="35375" x="5510213" y="1919288"/>
          <p14:tracePt t="35392" x="5446713" y="1874838"/>
          <p14:tracePt t="35409" x="5384800" y="1857375"/>
          <p14:tracePt t="35426" x="5259388" y="1822450"/>
          <p14:tracePt t="35442" x="5205413" y="1822450"/>
          <p14:tracePt t="35459" x="5170488" y="1822450"/>
          <p14:tracePt t="35475" x="5081588" y="1830388"/>
          <p14:tracePt t="35492" x="5018088" y="1884363"/>
          <p14:tracePt t="35509" x="4965700" y="1928813"/>
          <p14:tracePt t="35525" x="4875213" y="2017713"/>
          <p14:tracePt t="35542" x="4848225" y="2071688"/>
          <p14:tracePt t="35559" x="4830763" y="2133600"/>
          <p14:tracePt t="35575" x="4803775" y="2322513"/>
          <p14:tracePt t="35592" x="4803775" y="2411413"/>
          <p14:tracePt t="35608" x="4803775" y="2482850"/>
          <p14:tracePt t="35625" x="4813300" y="2554288"/>
          <p14:tracePt t="35642" x="4884738" y="2714625"/>
          <p14:tracePt t="35658" x="4946650" y="2768600"/>
          <p14:tracePt t="35675" x="4991100" y="2813050"/>
          <p14:tracePt t="35692" x="5081588" y="2847975"/>
          <p14:tracePt t="35708" x="5143500" y="2857500"/>
          <p14:tracePt t="35725" x="5205413" y="2857500"/>
          <p14:tracePt t="35742" x="5375275" y="2776538"/>
          <p14:tracePt t="35758" x="5446713" y="2697163"/>
          <p14:tracePt t="35775" x="5500688" y="2643188"/>
          <p14:tracePt t="35792" x="5589588" y="2473325"/>
          <p14:tracePt t="35808" x="5626100" y="2357438"/>
          <p14:tracePt t="35825" x="5643563" y="2259013"/>
          <p14:tracePt t="35842" x="5653088" y="2160588"/>
          <p14:tracePt t="35858" x="5643563" y="2133600"/>
          <p14:tracePt t="35875" x="5616575" y="2098675"/>
          <p14:tracePt t="35891" x="5554663" y="2071688"/>
          <p14:tracePt t="35908" x="5375275" y="2036763"/>
          <p14:tracePt t="35925" x="5276850" y="2017713"/>
          <p14:tracePt t="35941" x="5180013" y="2017713"/>
          <p14:tracePt t="35958" x="5018088" y="2017713"/>
          <p14:tracePt t="35974" x="4929188" y="2054225"/>
          <p14:tracePt t="35991" x="4867275" y="2089150"/>
          <p14:tracePt t="36008" x="4768850" y="2205038"/>
          <p14:tracePt t="36025" x="4741863" y="2268538"/>
          <p14:tracePt t="36041" x="4724400" y="2330450"/>
          <p14:tracePt t="36058" x="4714875" y="2419350"/>
          <p14:tracePt t="36075" x="4714875" y="2446338"/>
          <p14:tracePt t="36091" x="4714875" y="2465388"/>
          <p14:tracePt t="36108" x="4714875" y="2490788"/>
          <p14:tracePt t="36124" x="4776788" y="2571750"/>
          <p14:tracePt t="36141" x="4822825" y="2608263"/>
          <p14:tracePt t="36157" x="4867275" y="2633663"/>
          <p14:tracePt t="36174" x="4956175" y="2660650"/>
          <p14:tracePt t="36191" x="5000625" y="2660650"/>
          <p14:tracePt t="36207" x="5045075" y="2660650"/>
          <p14:tracePt t="36224" x="5143500" y="2598738"/>
          <p14:tracePt t="36241" x="5187950" y="2562225"/>
          <p14:tracePt t="36258" x="5232400" y="2517775"/>
          <p14:tracePt t="36274" x="5303838" y="2374900"/>
          <p14:tracePt t="36290" x="5330825" y="2259013"/>
          <p14:tracePt t="36307" x="5340350" y="2187575"/>
          <p14:tracePt t="36324" x="5340350" y="2125663"/>
          <p14:tracePt t="36341" x="5322888" y="2054225"/>
          <p14:tracePt t="36357" x="5295900" y="2036763"/>
          <p14:tracePt t="36374" x="5251450" y="2027238"/>
          <p14:tracePt t="36390" x="5197475" y="2027238"/>
          <p14:tracePt t="36407" x="5180013" y="2027238"/>
          <p14:tracePt t="36424" x="5160963" y="2044700"/>
          <p14:tracePt t="36440" x="5133975" y="2160588"/>
          <p14:tracePt t="36457" x="5133975" y="2232025"/>
          <p14:tracePt t="36473" x="5153025" y="2295525"/>
          <p14:tracePt t="36490" x="5357813" y="2455863"/>
          <p14:tracePt t="36507" x="5626100" y="2616200"/>
          <p14:tracePt t="36523" x="5983288" y="2786063"/>
          <p14:tracePt t="36540" x="6348413" y="2955925"/>
          <p14:tracePt t="36557" x="6919913" y="3133725"/>
          <p14:tracePt t="36573" x="7134225" y="3160713"/>
          <p14:tracePt t="36590" x="7251700" y="3170238"/>
          <p14:tracePt t="36607" x="7385050" y="3170238"/>
          <p14:tracePt t="36624" x="7419975" y="3170238"/>
          <p14:tracePt t="36640" x="7456488" y="3170238"/>
          <p14:tracePt t="36656" x="7473950" y="3170238"/>
          <p14:tracePt t="36681" x="7483475" y="3170238"/>
          <p14:tracePt t="36707" x="7491413" y="3170238"/>
          <p14:tracePt t="36719" x="7500938" y="3170238"/>
          <p14:tracePt t="36732" x="7527925" y="3170238"/>
          <p14:tracePt t="36745" x="7537450" y="3170238"/>
          <p14:tracePt t="36757" x="7554913" y="3170238"/>
          <p14:tracePt t="36773" x="7572375" y="3170238"/>
          <p14:tracePt t="36790" x="7589838" y="3170238"/>
          <p14:tracePt t="36808" x="7589838" y="3179763"/>
          <p14:tracePt t="36833" x="7589838" y="3197225"/>
          <p14:tracePt t="36846" x="7510463" y="3224213"/>
          <p14:tracePt t="36859" x="7259638" y="3268663"/>
          <p14:tracePt t="36873" x="6823075" y="3357563"/>
          <p14:tracePt t="36889" x="6348413" y="3394075"/>
          <p14:tracePt t="36906" x="6072188" y="3411538"/>
          <p14:tracePt t="36923" x="5688013" y="3419475"/>
          <p14:tracePt t="36939" x="5599113" y="3419475"/>
          <p14:tracePt t="36956" x="5537200" y="3419475"/>
          <p14:tracePt t="36972" x="5491163" y="3411538"/>
          <p14:tracePt t="36989" x="5384800" y="3394075"/>
          <p14:tracePt t="37006" x="5330825" y="3394075"/>
          <p14:tracePt t="37022" x="5286375" y="3384550"/>
          <p14:tracePt t="37039" x="5187950" y="3357563"/>
          <p14:tracePt t="37056" x="5153025" y="3348038"/>
          <p14:tracePt t="37072" x="5116513" y="3330575"/>
          <p14:tracePt t="37089" x="5045075" y="3286125"/>
          <p14:tracePt t="37106" x="5010150" y="3241675"/>
          <p14:tracePt t="37122" x="4965700" y="3170238"/>
          <p14:tracePt t="37139" x="4902200" y="3062288"/>
          <p14:tracePt t="37155" x="4875213" y="3017838"/>
          <p14:tracePt t="37172" x="4867275" y="2982913"/>
          <p14:tracePt t="37189" x="4840288" y="2919413"/>
          <p14:tracePt t="37205" x="4840288" y="2874963"/>
          <p14:tracePt t="37222" x="4840288" y="2822575"/>
          <p14:tracePt t="37239" x="4840288" y="2759075"/>
          <p14:tracePt t="37255" x="4840288" y="2705100"/>
          <p14:tracePt t="37272" x="4840288" y="2697163"/>
          <p14:tracePt t="37289" x="4867275" y="2670175"/>
          <p14:tracePt t="37305" x="4919663" y="2652713"/>
          <p14:tracePt t="37322" x="4973638" y="2633663"/>
          <p14:tracePt t="37338" x="5010150" y="2633663"/>
          <p14:tracePt t="37355" x="5072063" y="2633663"/>
          <p14:tracePt t="37372" x="5089525" y="2633663"/>
          <p14:tracePt t="37388" x="5099050" y="2633663"/>
          <p14:tracePt t="37418" x="5108575" y="2633663"/>
          <p14:tracePt t="37456" x="5108575" y="2625725"/>
          <p14:tracePt t="37495" x="5108575" y="2616200"/>
          <p14:tracePt t="37507" x="5108575" y="2589213"/>
          <p14:tracePt t="37520" x="5108575" y="2571750"/>
          <p14:tracePt t="37533" x="5089525" y="2527300"/>
          <p14:tracePt t="37546" x="5081588" y="2482850"/>
          <p14:tracePt t="37558" x="5072063" y="2428875"/>
          <p14:tracePt t="37572" x="5072063" y="2384425"/>
          <p14:tracePt t="37588" x="5072063" y="2357438"/>
          <p14:tracePt t="37605" x="5072063" y="2330450"/>
          <p14:tracePt t="37622" x="5072063" y="2276475"/>
          <p14:tracePt t="37638" x="5072063" y="2251075"/>
          <p14:tracePt t="37655" x="5072063" y="2214563"/>
          <p14:tracePt t="37671" x="5072063" y="2197100"/>
          <p14:tracePt t="37688" x="5072063" y="2179638"/>
          <p14:tracePt t="37704" x="5062538" y="2152650"/>
          <p14:tracePt t="37721" x="5054600" y="2152650"/>
          <p14:tracePt t="37738" x="5037138" y="2133600"/>
          <p14:tracePt t="37754" x="5018088" y="2116138"/>
          <p14:tracePt t="37774" x="5000625" y="2108200"/>
          <p14:tracePt t="37788" x="4983163" y="2098675"/>
          <p14:tracePt t="37804" x="4965700" y="2098675"/>
          <p14:tracePt t="37821" x="4938713" y="2089150"/>
          <p14:tracePt t="37838" x="4884738" y="2081213"/>
          <p14:tracePt t="37854" x="4867275" y="2081213"/>
          <p14:tracePt t="37871" x="4848225" y="2081213"/>
          <p14:tracePt t="37887" x="4822825" y="2098675"/>
          <p14:tracePt t="37904" x="4768850" y="2160588"/>
          <p14:tracePt t="37921" x="4751388" y="2197100"/>
          <p14:tracePt t="37937" x="4732338" y="2241550"/>
          <p14:tracePt t="37954" x="4714875" y="2295525"/>
          <p14:tracePt t="37970" x="4714875" y="2339975"/>
          <p14:tracePt t="37987" x="4714875" y="2366963"/>
          <p14:tracePt t="38004" x="4714875" y="2438400"/>
          <p14:tracePt t="38021" x="4714875" y="2473325"/>
          <p14:tracePt t="38037" x="4724400" y="2509838"/>
          <p14:tracePt t="38054" x="4768850" y="2544763"/>
          <p14:tracePt t="38070" x="4813300" y="2562225"/>
          <p14:tracePt t="38087" x="4867275" y="2581275"/>
          <p14:tracePt t="38104" x="4983163" y="2608263"/>
          <p14:tracePt t="38120" x="5018088" y="2608263"/>
          <p14:tracePt t="38137" x="5045075" y="2608263"/>
          <p14:tracePt t="38154" x="5072063" y="2608263"/>
          <p14:tracePt t="38171" x="5108575" y="2608263"/>
          <p14:tracePt t="38187" x="5116513" y="2608263"/>
          <p14:tracePt t="38204" x="5143500" y="2581275"/>
          <p14:tracePt t="38220" x="5153025" y="2536825"/>
          <p14:tracePt t="38237" x="5160963" y="2509838"/>
          <p14:tracePt t="38253" x="5170488" y="2482850"/>
          <p14:tracePt t="38270" x="5180013" y="2419350"/>
          <p14:tracePt t="38287" x="5180013" y="2366963"/>
          <p14:tracePt t="38303" x="5180013" y="2312988"/>
          <p14:tracePt t="38320" x="5180013" y="2241550"/>
          <p14:tracePt t="38337" x="5170488" y="2214563"/>
          <p14:tracePt t="38358" x="5153025" y="2205038"/>
          <p14:tracePt t="38371" x="5143500" y="2197100"/>
          <p14:tracePt t="38386" x="5133975" y="2187575"/>
          <p14:tracePt t="38403" x="5108575" y="2179638"/>
          <p14:tracePt t="38420" x="5072063" y="2179638"/>
          <p14:tracePt t="38437" x="4973638" y="2179638"/>
          <p14:tracePt t="38453" x="4946650" y="2187575"/>
          <p14:tracePt t="38470" x="4911725" y="2205038"/>
          <p14:tracePt t="38486" x="4875213" y="2232025"/>
          <p14:tracePt t="38503" x="4857750" y="2241550"/>
          <p14:tracePt t="38519" x="4848225" y="2276475"/>
          <p14:tracePt t="38536" x="4830763" y="2312988"/>
          <p14:tracePt t="38553" x="4822825" y="2339975"/>
          <p14:tracePt t="38569" x="4822825" y="2357438"/>
          <p14:tracePt t="38586" x="4822825" y="2384425"/>
          <p14:tracePt t="38603" x="4822825" y="2490788"/>
          <p14:tracePt t="38619" x="4822825" y="2554288"/>
          <p14:tracePt t="38636" x="4857750" y="2598738"/>
          <p14:tracePt t="38653" x="4919663" y="2687638"/>
          <p14:tracePt t="38669" x="4938713" y="2705100"/>
          <p14:tracePt t="38686" x="4965700" y="2714625"/>
          <p14:tracePt t="38703" x="4991100" y="2732088"/>
          <p14:tracePt t="38719" x="5000625" y="2732088"/>
          <p14:tracePt t="38736" x="5010150" y="2732088"/>
          <p14:tracePt t="38753" x="5010150" y="2741613"/>
          <p14:tracePt t="38778" x="5018088" y="2741613"/>
          <p14:tracePt t="54193" x="5062538" y="2741613"/>
          <p14:tracePt t="54205" x="5286375" y="2724150"/>
          <p14:tracePt t="54218" x="5759450" y="2705100"/>
          <p14:tracePt t="54230" x="6456363" y="2687638"/>
          <p14:tracePt t="54243" x="6902450" y="2687638"/>
          <p14:tracePt t="54256" x="7116763" y="2705100"/>
          <p14:tracePt t="54273" x="7224713" y="2751138"/>
          <p14:tracePt t="54289" x="7304088" y="2803525"/>
          <p14:tracePt t="54306" x="7348538" y="2840038"/>
          <p14:tracePt t="54307" x="7367588" y="2847975"/>
          <p14:tracePt t="54322" x="7385050" y="2867025"/>
          <p14:tracePt t="54345" x="7385050" y="2874963"/>
          <p14:tracePt t="54370" x="7358063" y="2874963"/>
          <p14:tracePt t="54383" x="7296150" y="2884488"/>
          <p14:tracePt t="54396" x="7180263" y="2894013"/>
          <p14:tracePt t="54408" x="7027863" y="2894013"/>
          <p14:tracePt t="54422" x="6894513" y="2894013"/>
          <p14:tracePt t="54439" x="6786563" y="2894013"/>
          <p14:tracePt t="54456" x="6688138" y="2874963"/>
          <p14:tracePt t="54473" x="6572250" y="2795588"/>
          <p14:tracePt t="54489" x="6545263" y="2768600"/>
          <p14:tracePt t="54506" x="6527800" y="2751138"/>
          <p14:tracePt t="54523" x="6510338" y="2724150"/>
          <p14:tracePt t="54539" x="6510338" y="2714625"/>
          <p14:tracePt t="63249" x="6500813" y="2705100"/>
          <p14:tracePt t="63262" x="6483350" y="2679700"/>
          <p14:tracePt t="63274" x="6446838" y="2625725"/>
          <p14:tracePt t="63287" x="6384925" y="2581275"/>
          <p14:tracePt t="63300" x="6323013" y="2509838"/>
          <p14:tracePt t="63312" x="6251575" y="2455863"/>
          <p14:tracePt t="63325" x="6188075" y="2401888"/>
          <p14:tracePt t="63339" x="6116638" y="2366963"/>
          <p14:tracePt t="63355" x="6062663" y="2330450"/>
          <p14:tracePt t="63372" x="6010275" y="2295525"/>
          <p14:tracePt t="63388" x="5894388" y="2205038"/>
          <p14:tracePt t="63405" x="5857875" y="2197100"/>
          <p14:tracePt t="63422" x="5822950" y="2179638"/>
          <p14:tracePt t="63438" x="5813425" y="2160588"/>
          <p14:tracePt t="63455" x="5803900" y="2160588"/>
          <p14:tracePt t="63472" x="5795963" y="2152650"/>
          <p14:tracePt t="63528" x="5786438" y="2152650"/>
          <p14:tracePt t="63579" x="5776913" y="2152650"/>
          <p14:tracePt t="63617" x="5768975" y="2152650"/>
          <p14:tracePt t="63630" x="5768975" y="2160588"/>
          <p14:tracePt t="63643" x="5759450" y="2170113"/>
          <p14:tracePt t="63656" x="5741988" y="2179638"/>
          <p14:tracePt t="63671" x="5741988" y="2214563"/>
          <p14:tracePt t="63688" x="5724525" y="2232025"/>
          <p14:tracePt t="63705" x="5715000" y="2259013"/>
          <p14:tracePt t="63721" x="5705475" y="2330450"/>
          <p14:tracePt t="63738" x="5705475" y="2357438"/>
          <p14:tracePt t="63754" x="5705475" y="2374900"/>
          <p14:tracePt t="63771" x="5705475" y="2401888"/>
          <p14:tracePt t="63788" x="5705475" y="2411413"/>
          <p14:tracePt t="63804" x="5697538" y="2411413"/>
          <p14:tracePt t="63822" x="5688013" y="2419350"/>
          <p14:tracePt t="63838" x="5653088" y="2419350"/>
          <p14:tracePt t="63855" x="5572125" y="2419350"/>
          <p14:tracePt t="63871" x="5340350" y="2347913"/>
          <p14:tracePt t="63888" x="5251450" y="2330450"/>
          <p14:tracePt t="63904" x="5187950" y="2312988"/>
          <p14:tracePt t="63921" x="5143500" y="2312988"/>
          <p14:tracePt t="63938" x="5116513" y="2303463"/>
          <p14:tracePt t="63955" x="5108575" y="2303463"/>
          <p14:tracePt t="63971" x="5108575" y="2295525"/>
          <p14:tracePt t="63988" x="5099050" y="2295525"/>
          <p14:tracePt t="64050" x="5108575" y="2295525"/>
          <p14:tracePt t="64062" x="5143500" y="2295525"/>
          <p14:tracePt t="64075" x="5268913" y="2295525"/>
          <p14:tracePt t="64088" x="5483225" y="2295525"/>
          <p14:tracePt t="64104" x="5911850" y="2295525"/>
          <p14:tracePt t="64120" x="6276975" y="2295525"/>
          <p14:tracePt t="64137" x="6554788" y="2295525"/>
          <p14:tracePt t="64154" x="6848475" y="2295525"/>
          <p14:tracePt t="64170" x="6973888" y="2295525"/>
          <p14:tracePt t="64187" x="7089775" y="2303463"/>
          <p14:tracePt t="64203" x="7304088" y="2384425"/>
          <p14:tracePt t="64220" x="7412038" y="2438400"/>
          <p14:tracePt t="64237" x="7483475" y="2482850"/>
          <p14:tracePt t="64254" x="7562850" y="2517775"/>
          <p14:tracePt t="64270" x="7581900" y="2517775"/>
          <p14:tracePt t="64287" x="7589838" y="2517775"/>
          <p14:tracePt t="64303" x="7608888" y="2517775"/>
          <p14:tracePt t="64320" x="7616825" y="2517775"/>
          <p14:tracePt t="64342" x="7626350" y="2517775"/>
          <p14:tracePt t="64367" x="7643813" y="2517775"/>
          <p14:tracePt t="64380" x="7653338" y="2517775"/>
          <p14:tracePt t="64392" x="7661275" y="2517775"/>
          <p14:tracePt t="64418" x="7670800" y="2509838"/>
          <p14:tracePt t="64443" x="7670800" y="2500313"/>
          <p14:tracePt t="64456" x="7680325" y="2482850"/>
          <p14:tracePt t="64470" x="7680325" y="2473325"/>
          <p14:tracePt t="64481" x="7680325" y="2455863"/>
          <p14:tracePt t="64494" x="7680325" y="2446338"/>
          <p14:tracePt t="64507" x="7680325" y="2438400"/>
          <p14:tracePt t="64520" x="7670800" y="2428875"/>
          <p14:tracePt t="64536" x="7643813" y="2419350"/>
          <p14:tracePt t="64553" x="7589838" y="2401888"/>
          <p14:tracePt t="64569" x="7491413" y="2393950"/>
          <p14:tracePt t="64586" x="7153275" y="2374900"/>
          <p14:tracePt t="64603" x="6894513" y="2357438"/>
          <p14:tracePt t="64619" x="6697663" y="2357438"/>
          <p14:tracePt t="64636" x="6411913" y="2357438"/>
          <p14:tracePt t="64652" x="6303963" y="2357438"/>
          <p14:tracePt t="64669" x="6224588" y="2357438"/>
          <p14:tracePt t="64686" x="6116638" y="2357438"/>
          <p14:tracePt t="64702" x="6089650" y="2357438"/>
          <p14:tracePt t="64719" x="6072188" y="2357438"/>
          <p14:tracePt t="64736" x="6062663" y="2357438"/>
          <p14:tracePt t="64752" x="6054725" y="2357438"/>
          <p14:tracePt t="64812" x="6045200" y="2357438"/>
          <p14:tracePt t="64862" x="6037263" y="2357438"/>
          <p14:tracePt t="64888" x="6018213" y="2357438"/>
          <p14:tracePt t="64902" x="6010275" y="2357438"/>
          <p14:tracePt t="64913" x="6000750" y="2357438"/>
          <p14:tracePt t="64926" x="5991225" y="2357438"/>
          <p14:tracePt t="64939" x="5983288" y="2357438"/>
          <p14:tracePt t="64952" x="5973763" y="2357438"/>
          <p14:tracePt t="64977" x="5965825" y="2357438"/>
          <p14:tracePt t="65003" x="5956300" y="2357438"/>
          <p14:tracePt t="65015" x="5946775" y="2357438"/>
          <p14:tracePt t="65066" x="5938838" y="2366963"/>
          <p14:tracePt t="65091" x="5938838" y="2374900"/>
          <p14:tracePt t="65142" x="5938838" y="2384425"/>
          <p14:tracePt t="65168" x="5938838" y="2401888"/>
          <p14:tracePt t="65193" x="5938838" y="2411413"/>
          <p14:tracePt t="65218" x="5938838" y="2419350"/>
          <p14:tracePt t="65256" x="5965825" y="2428875"/>
          <p14:tracePt t="65269" x="5983288" y="2438400"/>
          <p14:tracePt t="65282" x="6000750" y="2438400"/>
          <p14:tracePt t="65295" x="6027738" y="2446338"/>
          <p14:tracePt t="65308" x="6045200" y="2446338"/>
          <p14:tracePt t="65320" x="6081713" y="2446338"/>
          <p14:tracePt t="65335" x="6108700" y="2446338"/>
          <p14:tracePt t="65351" x="6134100" y="2446338"/>
          <p14:tracePt t="65368" x="6153150" y="2446338"/>
          <p14:tracePt t="65385" x="6170613" y="2446338"/>
          <p14:tracePt t="65401" x="6180138" y="2446338"/>
          <p14:tracePt t="65422" x="6188075" y="2446338"/>
          <p14:tracePt t="65587" x="6197600" y="2446338"/>
          <p14:tracePt t="66339" x="6205538" y="2446338"/>
          <p14:tracePt t="66351" x="6224588" y="2446338"/>
          <p14:tracePt t="66364" x="6251575" y="2446338"/>
          <p14:tracePt t="66377" x="6296025" y="2446338"/>
          <p14:tracePt t="66389" x="6348413" y="2446338"/>
          <p14:tracePt t="66402" x="6411913" y="2446338"/>
          <p14:tracePt t="66416" x="6456363" y="2446338"/>
          <p14:tracePt t="66433" x="6491288" y="2446338"/>
          <p14:tracePt t="66449" x="6537325" y="2446338"/>
          <p14:tracePt t="66466" x="6608763" y="2446338"/>
          <p14:tracePt t="66482" x="6643688" y="2446338"/>
          <p14:tracePt t="66499" x="6680200" y="2446338"/>
          <p14:tracePt t="66516" x="6742113" y="2446338"/>
          <p14:tracePt t="66533" x="6759575" y="2446338"/>
          <p14:tracePt t="66549" x="6777038" y="2446338"/>
          <p14:tracePt t="66566" x="6796088" y="2446338"/>
          <p14:tracePt t="66582" x="6840538" y="2446338"/>
          <p14:tracePt t="66599" x="6858000" y="2446338"/>
          <p14:tracePt t="66616" x="6875463" y="2446338"/>
          <p14:tracePt t="66632" x="6902450" y="2446338"/>
          <p14:tracePt t="66649" x="6929438" y="2455863"/>
          <p14:tracePt t="66666" x="6946900" y="2455863"/>
          <p14:tracePt t="69392" x="6956425" y="2455863"/>
          <p14:tracePt t="69404" x="7027863" y="2419350"/>
          <p14:tracePt t="69417" x="7304088" y="2312988"/>
          <p14:tracePt t="69430" x="7894638" y="2116138"/>
          <p14:tracePt t="69444" x="8661400" y="1919288"/>
          <p14:tracePt t="69460" x="9117013" y="1847850"/>
          <p14:tracePt t="69477" x="9367838" y="1847850"/>
          <p14:tracePt t="69493" x="9590088" y="1847850"/>
          <p14:tracePt t="69510" x="9617075" y="1847850"/>
          <p14:tracePt t="69531" x="9626600" y="1847850"/>
          <p14:tracePt t="69608" x="9626600" y="1839913"/>
          <p14:tracePt t="69646" x="9617075" y="1839913"/>
          <p14:tracePt t="69659" x="9590088" y="1830388"/>
          <p14:tracePt t="69671" x="9518650" y="1812925"/>
          <p14:tracePt t="69684" x="9394825" y="1795463"/>
          <p14:tracePt t="69697" x="9224963" y="1776413"/>
          <p14:tracePt t="69710" x="9063038" y="1768475"/>
          <p14:tracePt t="69726" x="8966200" y="1768475"/>
          <p14:tracePt t="69743" x="8929688" y="1776413"/>
          <p14:tracePt t="69760" x="8894763" y="1822450"/>
          <p14:tracePt t="69760" x="8848725" y="1901825"/>
          <p14:tracePt t="69776" x="8831263" y="2000250"/>
          <p14:tracePt t="69793" x="8813800" y="2098675"/>
          <p14:tracePt t="69809" x="8796338" y="2224088"/>
          <p14:tracePt t="69826" x="8742363" y="2446338"/>
          <p14:tracePt t="69843" x="8715375" y="2500313"/>
          <p14:tracePt t="69859" x="8680450" y="2544763"/>
          <p14:tracePt t="69876" x="8653463" y="2589213"/>
          <p14:tracePt t="69900" x="8643938" y="2598738"/>
          <p14:tracePt t="69938" x="8653463" y="2608263"/>
          <p14:tracePt t="69951" x="8661400" y="2608263"/>
          <p14:tracePt t="69964" x="8697913" y="2616200"/>
          <p14:tracePt t="69976" x="8751888" y="2616200"/>
          <p14:tracePt t="69992" x="8813800" y="2616200"/>
          <p14:tracePt t="70009" x="8894763" y="2589213"/>
          <p14:tracePt t="70026" x="9010650" y="2527300"/>
          <p14:tracePt t="70042" x="9161463" y="2401888"/>
          <p14:tracePt t="70059" x="9215438" y="2322513"/>
          <p14:tracePt t="70076" x="9242425" y="2268538"/>
          <p14:tracePt t="70092" x="9269413" y="2143125"/>
          <p14:tracePt t="70109" x="9269413" y="2054225"/>
          <p14:tracePt t="70126" x="9251950" y="1946275"/>
          <p14:tracePt t="70142" x="9099550" y="1776413"/>
          <p14:tracePt t="70159" x="9010650" y="1731963"/>
          <p14:tracePt t="70176" x="8929688" y="1714500"/>
          <p14:tracePt t="70192" x="8786813" y="1697038"/>
          <p14:tracePt t="70209" x="8715375" y="1714500"/>
          <p14:tracePt t="70226" x="8643938" y="1768475"/>
          <p14:tracePt t="70242" x="8582025" y="1839913"/>
          <p14:tracePt t="70243" x="8545513" y="1911350"/>
          <p14:tracePt t="70259" x="8528050" y="1965325"/>
          <p14:tracePt t="70275" x="8518525" y="2009775"/>
          <p14:tracePt t="70292" x="8518525" y="2062163"/>
          <p14:tracePt t="70309" x="8537575" y="2205038"/>
          <p14:tracePt t="70325" x="8589963" y="2276475"/>
          <p14:tracePt t="70342" x="8643938" y="2339975"/>
          <p14:tracePt t="70358" x="8786813" y="2419350"/>
          <p14:tracePt t="70375" x="8894763" y="2465388"/>
          <p14:tracePt t="70392" x="9001125" y="2490788"/>
          <p14:tracePt t="70408" x="9153525" y="2517775"/>
          <p14:tracePt t="70425" x="9188450" y="2517775"/>
          <p14:tracePt t="70442" x="9215438" y="2517775"/>
          <p14:tracePt t="70458" x="9232900" y="2517775"/>
          <p14:tracePt t="70459" x="9242425" y="2517775"/>
          <p14:tracePt t="70475" x="9251950" y="2517775"/>
          <p14:tracePt t="70491" x="9259888" y="2517775"/>
          <p14:tracePt t="73451" x="9277350" y="2517775"/>
          <p14:tracePt t="73463" x="9313863" y="2517775"/>
          <p14:tracePt t="73476" x="9402763" y="2536825"/>
          <p14:tracePt t="73489" x="9528175" y="2544763"/>
          <p14:tracePt t="73502" x="9732963" y="2581275"/>
          <p14:tracePt t="73519" x="9894888" y="2589213"/>
          <p14:tracePt t="73536" x="9991725" y="2608263"/>
          <p14:tracePt t="73552" x="10082213" y="2608263"/>
          <p14:tracePt t="73569" x="10109200" y="2608263"/>
          <p14:tracePt t="73586" x="10134600" y="2608263"/>
          <p14:tracePt t="73602" x="10161588" y="2608263"/>
          <p14:tracePt t="73603" x="10180638" y="2608263"/>
          <p14:tracePt t="73619" x="10198100" y="2608263"/>
          <p14:tracePt t="73635" x="10215563" y="2608263"/>
          <p14:tracePt t="73652" x="10233025" y="2608263"/>
          <p14:tracePt t="73669" x="10242550" y="2608263"/>
          <p14:tracePt t="73685" x="10252075" y="2608263"/>
          <p14:tracePt t="73705" x="10260013" y="2608263"/>
          <p14:tracePt t="73718" x="10277475" y="2608263"/>
          <p14:tracePt t="73735" x="10287000" y="2608263"/>
          <p14:tracePt t="73752" x="10304463" y="2608263"/>
          <p14:tracePt t="73769" x="10358438" y="2608263"/>
          <p14:tracePt t="73785" x="10375900" y="2589213"/>
          <p14:tracePt t="73802" x="10394950" y="2589213"/>
          <p14:tracePt t="73818" x="10447338" y="2581275"/>
          <p14:tracePt t="73835" x="10474325" y="2571750"/>
          <p14:tracePt t="73852" x="10491788" y="2571750"/>
          <p14:tracePt t="73869" x="10518775" y="2571750"/>
          <p14:tracePt t="73869" x="10537825" y="2571750"/>
          <p14:tracePt t="73885" x="10563225" y="2571750"/>
          <p14:tracePt t="73902" x="10582275" y="2571750"/>
          <p14:tracePt t="73918" x="10609263" y="2571750"/>
          <p14:tracePt t="73935" x="10634663" y="2571750"/>
          <p14:tracePt t="73951" x="10644188" y="2571750"/>
          <p14:tracePt t="73997" x="10653713" y="2571750"/>
          <p14:tracePt t="74098" x="10644188" y="2571750"/>
          <p14:tracePt t="74111" x="10609263" y="2571750"/>
          <p14:tracePt t="74124" x="10501313" y="2571750"/>
          <p14:tracePt t="74137" x="10296525" y="2571750"/>
          <p14:tracePt t="74151" x="9840913" y="2536825"/>
          <p14:tracePt t="74168" x="9313863" y="2482850"/>
          <p14:tracePt t="74185" x="8867775" y="2465388"/>
          <p14:tracePt t="74201" x="8242300" y="2446338"/>
          <p14:tracePt t="74218" x="8018463" y="2446338"/>
          <p14:tracePt t="74234" x="7840663" y="2446338"/>
          <p14:tracePt t="74251" x="7608888" y="2446338"/>
          <p14:tracePt t="74268" x="7537450" y="2455863"/>
          <p14:tracePt t="74284" x="7466013" y="2482850"/>
          <p14:tracePt t="74518" x="7456488" y="2482850"/>
          <p14:tracePt t="74531" x="7439025" y="2482850"/>
          <p14:tracePt t="74544" x="7402513" y="2482850"/>
          <p14:tracePt t="74556" x="7331075" y="2482850"/>
          <p14:tracePt t="74570" x="7215188" y="2500313"/>
          <p14:tracePt t="74583" x="7062788" y="2517775"/>
          <p14:tracePt t="74600" x="6902450" y="2544763"/>
          <p14:tracePt t="74617" x="6777038" y="2554288"/>
          <p14:tracePt t="74634" x="6589713" y="2571750"/>
          <p14:tracePt t="74650" x="6510338" y="2589213"/>
          <p14:tracePt t="74667" x="6419850" y="2608263"/>
          <p14:tracePt t="74684" x="6276975" y="2652713"/>
          <p14:tracePt t="74700" x="6232525" y="2660650"/>
          <p14:tracePt t="74717" x="6188075" y="2660650"/>
          <p14:tracePt t="74733" x="6170613" y="2679700"/>
          <p14:tracePt t="74750" x="6099175" y="2697163"/>
          <p14:tracePt t="74766" x="6081713" y="2705100"/>
          <p14:tracePt t="74784" x="6062663" y="2714625"/>
          <p14:tracePt t="74800" x="6037263" y="2724150"/>
          <p14:tracePt t="74816" x="6018213" y="2724150"/>
          <p14:tracePt t="74833" x="6018213" y="2732088"/>
          <p14:tracePt t="74850" x="6010275" y="2732088"/>
          <p14:tracePt t="74867" x="6000750" y="2741613"/>
          <p14:tracePt t="74887" x="5983288" y="2751138"/>
          <p14:tracePt t="80014" x="5991225" y="2751138"/>
          <p14:tracePt t="80027" x="6108700" y="2751138"/>
          <p14:tracePt t="80040" x="6456363" y="2768600"/>
          <p14:tracePt t="80052" x="7089775" y="2840038"/>
          <p14:tracePt t="80065" x="7742238" y="2938463"/>
          <p14:tracePt t="80078" x="8116888" y="3054350"/>
          <p14:tracePt t="80091" x="8394700" y="3133725"/>
          <p14:tracePt t="80109" x="8562975" y="3187700"/>
          <p14:tracePt t="80123" x="8661400" y="3187700"/>
          <p14:tracePt t="80140" x="8751888" y="3187700"/>
          <p14:tracePt t="80156" x="8966200" y="3160713"/>
          <p14:tracePt t="80173" x="9063038" y="3143250"/>
          <p14:tracePt t="80190" x="9170988" y="3116263"/>
          <p14:tracePt t="80206" x="9331325" y="3089275"/>
          <p14:tracePt t="80223" x="9402763" y="3089275"/>
          <p14:tracePt t="80239" x="9447213" y="3089275"/>
          <p14:tracePt t="80256" x="9528175" y="3089275"/>
          <p14:tracePt t="80273" x="9545638" y="3089275"/>
          <p14:tracePt t="80289" x="9582150" y="3089275"/>
          <p14:tracePt t="80306" x="9653588" y="3089275"/>
          <p14:tracePt t="80323" x="9698038" y="3098800"/>
          <p14:tracePt t="80339" x="9725025" y="3108325"/>
          <p14:tracePt t="80356" x="9759950" y="3108325"/>
          <p14:tracePt t="80372" x="9796463" y="3116263"/>
          <p14:tracePt t="80389" x="9804400" y="3116263"/>
          <p14:tracePt t="80406" x="9804400" y="3125788"/>
          <p14:tracePt t="80422" x="9813925" y="3125788"/>
          <p14:tracePt t="80497" x="9823450" y="3125788"/>
          <p14:tracePt t="80510" x="9823450" y="3133725"/>
          <p14:tracePt t="80523" x="9831388" y="3133725"/>
          <p14:tracePt t="80535" x="9840913" y="3143250"/>
          <p14:tracePt t="80955" x="9848850" y="3143250"/>
          <p14:tracePt t="80968" x="9867900" y="3143250"/>
          <p14:tracePt t="80981" x="9912350" y="3143250"/>
          <p14:tracePt t="80993" x="10001250" y="3143250"/>
          <p14:tracePt t="81006" x="10153650" y="3125788"/>
          <p14:tracePt t="81021" x="10385425" y="3098800"/>
          <p14:tracePt t="81038" x="10572750" y="3081338"/>
          <p14:tracePt t="81054" x="10698163" y="3081338"/>
          <p14:tracePt t="81072" x="10912475" y="3081338"/>
          <p14:tracePt t="81088" x="10983913" y="3081338"/>
          <p14:tracePt t="81104" x="11037888" y="3071813"/>
          <p14:tracePt t="81121" x="11082338" y="3054350"/>
          <p14:tracePt t="81138" x="11082338" y="3044825"/>
          <p14:tracePt t="81154" x="11090275" y="3036888"/>
          <p14:tracePt t="81171" x="11090275" y="3017838"/>
          <p14:tracePt t="81196" x="11090275" y="3009900"/>
          <p14:tracePt t="81222" x="11090275" y="3000375"/>
          <p14:tracePt t="81234" x="11072813" y="2990850"/>
          <p14:tracePt t="81247" x="11063288" y="2982913"/>
          <p14:tracePt t="81260" x="11028363" y="2965450"/>
          <p14:tracePt t="81273" x="11001375" y="2946400"/>
          <p14:tracePt t="81287" x="10983913" y="2946400"/>
          <p14:tracePt t="81304" x="10966450" y="2928938"/>
          <p14:tracePt t="81321" x="10947400" y="2919413"/>
          <p14:tracePt t="81337" x="10912475" y="2894013"/>
          <p14:tracePt t="81354" x="10902950" y="2894013"/>
          <p14:tracePt t="81370" x="10895013" y="2894013"/>
          <p14:tracePt t="81387" x="10868025" y="2874963"/>
          <p14:tracePt t="81404" x="10858500" y="2874963"/>
          <p14:tracePt t="81420" x="10841038" y="2874963"/>
          <p14:tracePt t="81437" x="10823575" y="2874963"/>
          <p14:tracePt t="81454" x="10804525" y="2874963"/>
          <p14:tracePt t="81470" x="10787063" y="2874963"/>
          <p14:tracePt t="81489" x="10769600" y="2874963"/>
          <p14:tracePt t="81504" x="10760075" y="2874963"/>
          <p14:tracePt t="81520" x="10752138" y="2874963"/>
          <p14:tracePt t="81537" x="10733088" y="2874963"/>
          <p14:tracePt t="81553" x="10725150" y="2874963"/>
          <p14:tracePt t="81570" x="10715625" y="2874963"/>
          <p14:tracePt t="81587" x="10706100" y="2884488"/>
          <p14:tracePt t="81603" x="10706100" y="2901950"/>
          <p14:tracePt t="81620" x="10706100" y="2911475"/>
          <p14:tracePt t="81637" x="10706100" y="2946400"/>
          <p14:tracePt t="81653" x="10706100" y="3017838"/>
          <p14:tracePt t="81670" x="10725150" y="3062288"/>
          <p14:tracePt t="81687" x="10760075" y="3108325"/>
          <p14:tracePt t="81703" x="10777538" y="3125788"/>
          <p14:tracePt t="81720" x="10814050" y="3143250"/>
          <p14:tracePt t="81736" x="10848975" y="3143250"/>
          <p14:tracePt t="81753" x="10868025" y="3143250"/>
          <p14:tracePt t="81770" x="10920413" y="3071813"/>
          <p14:tracePt t="81787" x="10947400" y="3044825"/>
          <p14:tracePt t="81803" x="10956925" y="3009900"/>
          <p14:tracePt t="81820" x="10974388" y="2982913"/>
          <p14:tracePt t="81836" x="10983913" y="2955925"/>
          <p14:tracePt t="81857" x="10983913" y="2938463"/>
          <p14:tracePt t="81870" x="10983913" y="2919413"/>
          <p14:tracePt t="81886" x="10983913" y="2894013"/>
          <p14:tracePt t="81903" x="10983913" y="2840038"/>
          <p14:tracePt t="81920" x="10966450" y="2759075"/>
          <p14:tracePt t="81936" x="10947400" y="2732088"/>
          <p14:tracePt t="81953" x="10929938" y="2705100"/>
          <p14:tracePt t="81969" x="10920413" y="2697163"/>
          <p14:tracePt t="81986" x="10885488" y="2679700"/>
          <p14:tracePt t="82003" x="10868025" y="2670175"/>
          <p14:tracePt t="82019" x="10841038" y="2670175"/>
          <p14:tracePt t="82036" x="10796588" y="2670175"/>
          <p14:tracePt t="82053" x="10777538" y="2670175"/>
          <p14:tracePt t="82069" x="10760075" y="2670175"/>
          <p14:tracePt t="82086" x="10733088" y="2670175"/>
          <p14:tracePt t="82103" x="10706100" y="2670175"/>
          <p14:tracePt t="82119" x="10698163" y="2705100"/>
          <p14:tracePt t="82136" x="10644188" y="2803525"/>
          <p14:tracePt t="82152" x="10626725" y="2830513"/>
          <p14:tracePt t="82169" x="10617200" y="2847975"/>
          <p14:tracePt t="82186" x="10609263" y="2867025"/>
          <p14:tracePt t="82202" x="10599738" y="2884488"/>
          <p14:tracePt t="82219" x="10599738" y="2894013"/>
          <p14:tracePt t="82236" x="10599738" y="2901950"/>
          <p14:tracePt t="82252" x="10599738" y="2928938"/>
          <p14:tracePt t="82270" x="10599738" y="2938463"/>
          <p14:tracePt t="82286" x="10599738" y="2965450"/>
          <p14:tracePt t="82302" x="10644188" y="3027363"/>
          <p14:tracePt t="82319" x="10671175" y="3062288"/>
          <p14:tracePt t="82335" x="10715625" y="3089275"/>
          <p14:tracePt t="82352" x="10787063" y="3098800"/>
          <p14:tracePt t="82369" x="10831513" y="3098800"/>
          <p14:tracePt t="82385" x="10858500" y="3098800"/>
          <p14:tracePt t="82402" x="10885488" y="3081338"/>
          <p14:tracePt t="82419" x="10929938" y="3044825"/>
          <p14:tracePt t="82435" x="10947400" y="3017838"/>
          <p14:tracePt t="82452" x="10956925" y="3009900"/>
          <p14:tracePt t="82469" x="10974388" y="2965450"/>
          <p14:tracePt t="82485" x="10983913" y="2938463"/>
          <p14:tracePt t="82502" x="10983913" y="2901950"/>
          <p14:tracePt t="82518" x="10991850" y="2840038"/>
          <p14:tracePt t="82535" x="10991850" y="2830513"/>
          <p14:tracePt t="82552" x="10991850" y="2822575"/>
          <p14:tracePt t="82568" x="10991850" y="2803525"/>
          <p14:tracePt t="82585" x="10974388" y="2795588"/>
          <p14:tracePt t="82602" x="10947400" y="2786063"/>
          <p14:tracePt t="82618" x="10858500" y="2768600"/>
          <p14:tracePt t="82635" x="10796588" y="2768600"/>
          <p14:tracePt t="82651" x="10725150" y="2768600"/>
          <p14:tracePt t="82668" x="10644188" y="2768600"/>
          <p14:tracePt t="82685" x="10483850" y="2776538"/>
          <p14:tracePt t="82701" x="10385425" y="2813050"/>
          <p14:tracePt t="82718" x="10304463" y="2857500"/>
          <p14:tracePt t="82735" x="10180638" y="2928938"/>
          <p14:tracePt t="82752" x="10126663" y="2955925"/>
          <p14:tracePt t="82768" x="10072688" y="2973388"/>
          <p14:tracePt t="82785" x="9974263" y="3009900"/>
          <p14:tracePt t="82801" x="9956800" y="3017838"/>
          <p14:tracePt t="82818" x="9929813" y="3036888"/>
          <p14:tracePt t="82835" x="9902825" y="3036888"/>
          <p14:tracePt t="82854" x="9885363" y="3044825"/>
          <p14:tracePt t="82872" x="9867900" y="3054350"/>
          <p14:tracePt t="82886" x="9848850" y="3054350"/>
          <p14:tracePt t="82911" x="9840913" y="3054350"/>
          <p14:tracePt t="82949" x="9831388" y="3054350"/>
          <p14:tracePt t="82962" x="9823450" y="3054350"/>
          <p14:tracePt t="82987" x="9813925" y="3054350"/>
          <p14:tracePt t="83013" x="9804400" y="3054350"/>
          <p14:tracePt t="83025" x="9786938" y="3054350"/>
          <p14:tracePt t="83038" x="9786938" y="3062288"/>
          <p14:tracePt t="83051" x="9769475" y="3062288"/>
          <p14:tracePt t="83067" x="9759950" y="3062288"/>
          <p14:tracePt t="83084" x="9752013" y="3071813"/>
          <p14:tracePt t="83101" x="9732963" y="3071813"/>
          <p14:tracePt t="83117" x="9725025" y="3071813"/>
          <p14:tracePt t="86741" x="9715500" y="3071813"/>
          <p14:tracePt t="86754" x="9705975" y="3071813"/>
          <p14:tracePt t="86767" x="9680575" y="3071813"/>
          <p14:tracePt t="86779" x="9609138" y="3062288"/>
          <p14:tracePt t="86794" x="9456738" y="3054350"/>
          <p14:tracePt t="86810" x="9134475" y="3054350"/>
          <p14:tracePt t="86827" x="8786813" y="3062288"/>
          <p14:tracePt t="86844" x="8180388" y="3089275"/>
          <p14:tracePt t="86860" x="8018463" y="3098800"/>
          <p14:tracePt t="86877" x="7867650" y="3098800"/>
          <p14:tracePt t="86895" x="7634288" y="3108325"/>
          <p14:tracePt t="86910" x="7527925" y="3125788"/>
          <p14:tracePt t="86927" x="7429500" y="3125788"/>
          <p14:tracePt t="86944" x="7358063" y="3133725"/>
          <p14:tracePt t="86945" x="7304088" y="3143250"/>
          <p14:tracePt t="86960" x="7269163" y="3143250"/>
          <p14:tracePt t="86977" x="7251700" y="3143250"/>
          <p14:tracePt t="86993" x="7232650" y="3143250"/>
          <p14:tracePt t="87010" x="7215188" y="3143250"/>
          <p14:tracePt t="87026" x="7205663" y="3143250"/>
          <p14:tracePt t="87237" x="7232650" y="3143250"/>
          <p14:tracePt t="87250" x="7277100" y="3143250"/>
          <p14:tracePt t="87263" x="7340600" y="3143250"/>
          <p14:tracePt t="87276" x="7439025" y="3143250"/>
          <p14:tracePt t="87293" x="7510463" y="3152775"/>
          <p14:tracePt t="87309" x="7545388" y="3152775"/>
          <p14:tracePt t="87326" x="7608888" y="3170238"/>
          <p14:tracePt t="87606" x="7599363" y="3170238"/>
          <p14:tracePt t="87619" x="7545388" y="3170238"/>
          <p14:tracePt t="87632" x="7466013" y="3170238"/>
          <p14:tracePt t="87644" x="7340600" y="3170238"/>
          <p14:tracePt t="87658" x="7205663" y="3170238"/>
          <p14:tracePt t="87675" x="7099300" y="3170238"/>
          <p14:tracePt t="87692" x="7018338" y="3170238"/>
          <p14:tracePt t="87709" x="6867525" y="3170238"/>
          <p14:tracePt t="87725" x="6804025" y="3170238"/>
          <p14:tracePt t="87742" x="6759575" y="3170238"/>
          <p14:tracePt t="87758" x="6670675" y="3170238"/>
          <p14:tracePt t="87775" x="6616700" y="3170238"/>
          <p14:tracePt t="87792" x="6562725" y="3170238"/>
          <p14:tracePt t="87808" x="6483350" y="3170238"/>
          <p14:tracePt t="87825" x="6313488" y="3160713"/>
          <p14:tracePt t="87841" x="6205538" y="3160713"/>
          <p14:tracePt t="87858" x="6099175" y="3160713"/>
          <p14:tracePt t="87875" x="5875338" y="3160713"/>
          <p14:tracePt t="87891" x="5795963" y="3160713"/>
          <p14:tracePt t="87908" x="5715000" y="3160713"/>
          <p14:tracePt t="87925" x="5608638" y="3170238"/>
          <p14:tracePt t="88204" x="5589588" y="3170238"/>
          <p14:tracePt t="88217" x="5572125" y="3170238"/>
          <p14:tracePt t="88230" x="5537200" y="3160713"/>
          <p14:tracePt t="88243" x="5473700" y="3160713"/>
          <p14:tracePt t="88257" x="5384800" y="3160713"/>
          <p14:tracePt t="88274" x="5268913" y="3160713"/>
          <p14:tracePt t="88291" x="5160963" y="3160713"/>
          <p14:tracePt t="88308" x="4973638" y="3160713"/>
          <p14:tracePt t="88324" x="4902200" y="3160713"/>
          <p14:tracePt t="88341" x="4840288" y="3160713"/>
          <p14:tracePt t="88357" x="4751388" y="3160713"/>
          <p14:tracePt t="88374" x="4724400" y="3160713"/>
          <p14:tracePt t="88390" x="4687888" y="3160713"/>
          <p14:tracePt t="88408" x="4652963" y="3160713"/>
          <p14:tracePt t="88424" x="4633913" y="3160713"/>
          <p14:tracePt t="88440" x="4608513" y="3160713"/>
          <p14:tracePt t="88457" x="4598988" y="3160713"/>
          <p14:tracePt t="88474" x="4572000" y="3160713"/>
          <p14:tracePt t="88490" x="4554538" y="3160713"/>
          <p14:tracePt t="88507" x="4537075" y="3160713"/>
          <p14:tracePt t="88523" x="4500563" y="3160713"/>
          <p14:tracePt t="88540" x="4473575" y="3160713"/>
          <p14:tracePt t="88557" x="4438650" y="3160713"/>
          <p14:tracePt t="88574" x="4348163" y="3160713"/>
          <p14:tracePt t="88590" x="4286250" y="3160713"/>
          <p14:tracePt t="88607" x="4232275" y="3160713"/>
          <p14:tracePt t="88624" x="4143375" y="3170238"/>
          <p14:tracePt t="88640" x="4116388" y="3170238"/>
          <p14:tracePt t="88657" x="4098925" y="3170238"/>
          <p14:tracePt t="88673" x="4081463" y="3170238"/>
          <p14:tracePt t="88690" x="4054475" y="3170238"/>
          <p14:tracePt t="88725" x="4044950" y="3170238"/>
          <p14:tracePt t="90468" x="4062413" y="3179763"/>
          <p14:tracePt t="90481" x="4108450" y="3187700"/>
          <p14:tracePt t="90494" x="4179888" y="3197225"/>
          <p14:tracePt t="90507" x="4276725" y="3205163"/>
          <p14:tracePt t="90520" x="4340225" y="3214688"/>
          <p14:tracePt t="90536" x="4384675" y="3214688"/>
          <p14:tracePt t="90553" x="4402138" y="3214688"/>
          <p14:tracePt t="90570" x="4411663" y="3214688"/>
          <p14:tracePt t="90596" x="4419600" y="3197225"/>
          <p14:tracePt t="90609" x="4429125" y="3152775"/>
          <p14:tracePt t="90621" x="4438650" y="3062288"/>
          <p14:tracePt t="90636" x="4456113" y="2965450"/>
          <p14:tracePt t="90653" x="4500563" y="2840038"/>
          <p14:tracePt t="90669" x="4554538" y="2705100"/>
          <p14:tracePt t="90686" x="4705350" y="2482850"/>
          <p14:tracePt t="90703" x="4795838" y="2428875"/>
          <p14:tracePt t="90719" x="4902200" y="2393950"/>
          <p14:tracePt t="90736" x="5099050" y="2366963"/>
          <p14:tracePt t="90752" x="5170488" y="2366963"/>
          <p14:tracePt t="90769" x="5197475" y="2366963"/>
          <p14:tracePt t="90786" x="5224463" y="2366963"/>
          <p14:tracePt t="90837" x="5232400" y="2366963"/>
          <p14:tracePt t="90863" x="5232400" y="2357438"/>
          <p14:tracePt t="90888" x="5232400" y="2347913"/>
          <p14:tracePt t="90914" x="5214938" y="2339975"/>
          <p14:tracePt t="90926" x="5205413" y="2322513"/>
          <p14:tracePt t="90939" x="5170488" y="2303463"/>
          <p14:tracePt t="90952" x="5143500" y="2276475"/>
          <p14:tracePt t="90969" x="5108575" y="2241550"/>
          <p14:tracePt t="90985" x="5072063" y="2205038"/>
          <p14:tracePt t="91003" x="5018088" y="2152650"/>
          <p14:tracePt t="91019" x="5010150" y="2143125"/>
          <p14:tracePt t="91035" x="4991100" y="2133600"/>
          <p14:tracePt t="91052" x="4973638" y="2133600"/>
          <p14:tracePt t="91069" x="4938713" y="2152650"/>
          <p14:tracePt t="91085" x="4902200" y="2187575"/>
          <p14:tracePt t="91102" x="4867275" y="2251075"/>
          <p14:tracePt t="91118" x="4813300" y="2374900"/>
          <p14:tracePt t="91135" x="4786313" y="2438400"/>
          <p14:tracePt t="91152" x="4786313" y="2490788"/>
          <p14:tracePt t="91169" x="4786313" y="2571750"/>
          <p14:tracePt t="91185" x="4786313" y="2589213"/>
          <p14:tracePt t="91206" x="4813300" y="2633663"/>
          <p14:tracePt t="91219" x="4840288" y="2633663"/>
          <p14:tracePt t="91235" x="4894263" y="2643188"/>
          <p14:tracePt t="91252" x="4956175" y="2652713"/>
          <p14:tracePt t="91269" x="5027613" y="2643188"/>
          <p14:tracePt t="91285" x="5072063" y="2598738"/>
          <p14:tracePt t="91302" x="5116513" y="2536825"/>
          <p14:tracePt t="91319" x="5143500" y="2455863"/>
          <p14:tracePt t="91335" x="5160963" y="2347913"/>
          <p14:tracePt t="91352" x="5160963" y="2268538"/>
          <p14:tracePt t="91369" x="5160963" y="2187575"/>
          <p14:tracePt t="91386" x="5126038" y="2054225"/>
          <p14:tracePt t="91402" x="5108575" y="2036763"/>
          <p14:tracePt t="91419" x="5099050" y="2027238"/>
          <p14:tracePt t="91435" x="5045075" y="2000250"/>
          <p14:tracePt t="91452" x="4991100" y="2000250"/>
          <p14:tracePt t="91469" x="4902200" y="2000250"/>
          <p14:tracePt t="91485" x="4741863" y="2108200"/>
          <p14:tracePt t="91501" x="4697413" y="2179638"/>
          <p14:tracePt t="91518" x="4660900" y="2241550"/>
          <p14:tracePt t="91536" x="4633913" y="2357438"/>
          <p14:tracePt t="91551" x="4633913" y="2428875"/>
          <p14:tracePt t="91568" x="4633913" y="2509838"/>
          <p14:tracePt t="91585" x="4670425" y="2571750"/>
          <p14:tracePt t="91603" x="4911725" y="2714625"/>
          <p14:tracePt t="91617" x="5232400" y="2795588"/>
          <p14:tracePt t="91634" x="5599113" y="2874963"/>
          <p14:tracePt t="91651" x="6518275" y="3017838"/>
          <p14:tracePt t="91668" x="6956425" y="3089275"/>
          <p14:tracePt t="91685" x="7259638" y="3125788"/>
          <p14:tracePt t="91701" x="7786688" y="3197225"/>
          <p14:tracePt t="91718" x="7902575" y="3197225"/>
          <p14:tracePt t="91734" x="8027988" y="3205163"/>
          <p14:tracePt t="91751" x="8099425" y="3205163"/>
          <p14:tracePt t="91969" x="8108950" y="3205163"/>
          <p14:tracePt t="91982" x="8134350" y="3205163"/>
          <p14:tracePt t="91994" x="8232775" y="3205163"/>
          <p14:tracePt t="92007" x="8420100" y="3205163"/>
          <p14:tracePt t="92019" x="8742363" y="3205163"/>
          <p14:tracePt t="92034" x="9037638" y="3205163"/>
          <p14:tracePt t="92050" x="9197975" y="3214688"/>
          <p14:tracePt t="92067" x="9296400" y="3232150"/>
          <p14:tracePt t="92083" x="9466263" y="3313113"/>
          <p14:tracePt t="92100" x="9555163" y="3384550"/>
          <p14:tracePt t="92117" x="9644063" y="3455988"/>
          <p14:tracePt t="92133" x="9742488" y="3536950"/>
          <p14:tracePt t="92150" x="9759950" y="3554413"/>
          <p14:tracePt t="92167" x="9769475" y="3554413"/>
          <p14:tracePt t="92183" x="9777413" y="3562350"/>
          <p14:tracePt t="92200" x="9777413" y="3571875"/>
          <p14:tracePt t="92261" x="9786938" y="3571875"/>
          <p14:tracePt t="92286" x="9796463" y="3571875"/>
          <p14:tracePt t="92299" x="9813925" y="3571875"/>
          <p14:tracePt t="92312" x="9831388" y="3571875"/>
          <p14:tracePt t="92324" x="9848850" y="3571875"/>
          <p14:tracePt t="92337" x="9867900" y="3571875"/>
          <p14:tracePt t="92350" x="9875838" y="3571875"/>
          <p14:tracePt t="92366" x="9885363" y="3571875"/>
          <p14:tracePt t="92383" x="9894888" y="3571875"/>
          <p14:tracePt t="92592" x="9875838" y="3571875"/>
          <p14:tracePt t="92604" x="9867900" y="3571875"/>
          <p14:tracePt t="92617" x="9840913" y="3571875"/>
          <p14:tracePt t="92630" x="9796463" y="3571875"/>
          <p14:tracePt t="92642" x="9759950" y="3562350"/>
          <p14:tracePt t="92655" x="9725025" y="3554413"/>
          <p14:tracePt t="92668" x="9680575" y="3544888"/>
          <p14:tracePt t="92682" x="9653588" y="3536950"/>
          <p14:tracePt t="92699" x="9634538" y="3536950"/>
          <p14:tracePt t="92716" x="9617075" y="3527425"/>
          <p14:tracePt t="92733" x="9609138" y="3527425"/>
          <p14:tracePt t="92808" x="9609138" y="3517900"/>
          <p14:tracePt t="92923" x="9609138" y="3509963"/>
          <p14:tracePt t="93062" x="9609138" y="3500438"/>
          <p14:tracePt t="93088" x="9609138" y="3490913"/>
          <p14:tracePt t="93126" x="9609138" y="3482975"/>
          <p14:tracePt t="93138" x="9609138" y="3473450"/>
          <p14:tracePt t="93151" x="9609138" y="3465513"/>
          <p14:tracePt t="93165" x="9626600" y="3446463"/>
          <p14:tracePt t="93181" x="9644063" y="3438525"/>
          <p14:tracePt t="93198" x="9671050" y="3419475"/>
          <p14:tracePt t="93215" x="9725025" y="3375025"/>
          <p14:tracePt t="93231" x="9742488" y="3357563"/>
          <p14:tracePt t="93248" x="9759950" y="3340100"/>
          <p14:tracePt t="93264" x="9759950" y="3330575"/>
          <p14:tracePt t="93267" x="9759950" y="3322638"/>
          <p14:tracePt t="93281" x="9769475" y="3322638"/>
          <p14:tracePt t="93298" x="9769475" y="3303588"/>
          <p14:tracePt t="93314" x="9777413" y="3295650"/>
          <p14:tracePt t="93331" x="9777413" y="3276600"/>
          <p14:tracePt t="93354" x="9777413" y="3259138"/>
          <p14:tracePt t="93379" x="9769475" y="3241675"/>
          <p14:tracePt t="93392" x="9752013" y="3241675"/>
          <p14:tracePt t="93405" x="9752013" y="3232150"/>
          <p14:tracePt t="93418" x="9732963" y="3224213"/>
          <p14:tracePt t="93431" x="9715500" y="3214688"/>
          <p14:tracePt t="93448" x="9698038" y="3205163"/>
          <p14:tracePt t="93464" x="9688513" y="3205163"/>
          <p14:tracePt t="93481" x="9653588" y="3179763"/>
          <p14:tracePt t="93497" x="9634538" y="3179763"/>
          <p14:tracePt t="93514" x="9617075" y="3170238"/>
          <p14:tracePt t="93531" x="9609138" y="3160713"/>
          <p14:tracePt t="93547" x="9572625" y="3143250"/>
          <p14:tracePt t="93564" x="9555163" y="3143250"/>
          <p14:tracePt t="93581" x="9537700" y="3133725"/>
          <p14:tracePt t="93597" x="9510713" y="3133725"/>
          <p14:tracePt t="93614" x="9483725" y="3133725"/>
          <p14:tracePt t="93630" x="9466263" y="3133725"/>
          <p14:tracePt t="93647" x="9429750" y="3152775"/>
          <p14:tracePt t="93664" x="9420225" y="3170238"/>
          <p14:tracePt t="93680" x="9412288" y="3197225"/>
          <p14:tracePt t="93697" x="9394825" y="3276600"/>
          <p14:tracePt t="93714" x="9394825" y="3303588"/>
          <p14:tracePt t="93730" x="9394825" y="3330575"/>
          <p14:tracePt t="93747" x="9394825" y="3348038"/>
          <p14:tracePt t="93763" x="9394825" y="3375025"/>
          <p14:tracePt t="93780" x="9420225" y="3394075"/>
          <p14:tracePt t="93797" x="9447213" y="3402013"/>
          <p14:tracePt t="93818" x="9518650" y="3419475"/>
          <p14:tracePt t="93830" x="9555163" y="3429000"/>
          <p14:tracePt t="93847" x="9572625" y="3438525"/>
          <p14:tracePt t="93863" x="9617075" y="3438525"/>
          <p14:tracePt t="93880" x="9626600" y="3438525"/>
          <p14:tracePt t="93897" x="9644063" y="3438525"/>
          <p14:tracePt t="93913" x="9653588" y="3438525"/>
          <p14:tracePt t="93930" x="9671050" y="3429000"/>
          <p14:tracePt t="93946" x="9688513" y="3419475"/>
          <p14:tracePt t="93963" x="9698038" y="3384550"/>
          <p14:tracePt t="93980" x="9742488" y="3295650"/>
          <p14:tracePt t="93996" x="9752013" y="3268663"/>
          <p14:tracePt t="94013" x="9769475" y="3232150"/>
          <p14:tracePt t="94030" x="9777413" y="3205163"/>
          <p14:tracePt t="94046" x="9777413" y="3179763"/>
          <p14:tracePt t="94063" x="9777413" y="3170238"/>
          <p14:tracePt t="94079" x="9777413" y="3152775"/>
          <p14:tracePt t="94096" x="9777413" y="3143250"/>
          <p14:tracePt t="94113" x="9777413" y="3133725"/>
          <p14:tracePt t="94129" x="9777413" y="3071813"/>
          <p14:tracePt t="94146" x="9777413" y="3036888"/>
          <p14:tracePt t="94163" x="9777413" y="3009900"/>
          <p14:tracePt t="94179" x="9777413" y="2990850"/>
          <p14:tracePt t="94180" x="9769475" y="2973388"/>
          <p14:tracePt t="94196" x="9752013" y="2955925"/>
          <p14:tracePt t="94213" x="9725025" y="2946400"/>
          <p14:tracePt t="94229" x="9705975" y="2928938"/>
          <p14:tracePt t="94246" x="9671050" y="2928938"/>
          <p14:tracePt t="94263" x="9653588" y="2928938"/>
          <p14:tracePt t="94279" x="9644063" y="2928938"/>
          <p14:tracePt t="94296" x="9609138" y="2928938"/>
          <p14:tracePt t="94313" x="9590088" y="2955925"/>
          <p14:tracePt t="94329" x="9582150" y="3000375"/>
          <p14:tracePt t="94346" x="9555163" y="3098800"/>
          <p14:tracePt t="94362" x="9545638" y="3133725"/>
          <p14:tracePt t="94379" x="9545638" y="3160713"/>
          <p14:tracePt t="94396" x="9545638" y="3205163"/>
          <p14:tracePt t="94412" x="9545638" y="3232150"/>
          <p14:tracePt t="94429" x="9563100" y="3268663"/>
          <p14:tracePt t="94445" x="9590088" y="3303588"/>
          <p14:tracePt t="94462" x="9698038" y="3394075"/>
          <p14:tracePt t="94479" x="9769475" y="3438525"/>
          <p14:tracePt t="94495" x="9823450" y="3465513"/>
          <p14:tracePt t="94512" x="9894888" y="3473450"/>
          <p14:tracePt t="94529" x="9956800" y="3473450"/>
          <p14:tracePt t="94545" x="10001250" y="3473450"/>
          <p14:tracePt t="94562" x="10099675" y="3473450"/>
          <p14:tracePt t="94579" x="10134600" y="3473450"/>
          <p14:tracePt t="94595" x="10161588" y="3473450"/>
          <p14:tracePt t="94612" x="10206038" y="3473450"/>
          <p14:tracePt t="94628" x="10225088" y="3473450"/>
          <p14:tracePt t="94645" x="10242550" y="3473450"/>
          <p14:tracePt t="94662" x="10252075" y="3473450"/>
          <p14:tracePt t="94828" x="10252075" y="3446463"/>
          <p14:tracePt t="94841" x="10252075" y="3411538"/>
          <p14:tracePt t="94853" x="10252075" y="3367088"/>
          <p14:tracePt t="94866" x="10252075" y="3313113"/>
          <p14:tracePt t="94879" x="10252075" y="3268663"/>
          <p14:tracePt t="94895" x="10242550" y="3232150"/>
          <p14:tracePt t="94911" x="10225088" y="3205163"/>
          <p14:tracePt t="94928" x="10215563" y="3179763"/>
          <p14:tracePt t="94945" x="10198100" y="3125788"/>
          <p14:tracePt t="94961" x="10180638" y="3098800"/>
          <p14:tracePt t="94978" x="10180638" y="3081338"/>
          <p14:tracePt t="94995" x="10134600" y="3054350"/>
          <p14:tracePt t="95012" x="10109200" y="3036888"/>
          <p14:tracePt t="95028" x="10063163" y="3036888"/>
          <p14:tracePt t="95044" x="9966325" y="3036888"/>
          <p14:tracePt t="95061" x="9920288" y="3044825"/>
          <p14:tracePt t="95078" x="9875838" y="3081338"/>
          <p14:tracePt t="95095" x="9840913" y="3133725"/>
          <p14:tracePt t="95111" x="9831388" y="3152775"/>
          <p14:tracePt t="95128" x="9823450" y="3170238"/>
          <p14:tracePt t="95144" x="9813925" y="3187700"/>
          <p14:tracePt t="95161" x="9813925" y="3232150"/>
          <p14:tracePt t="95177" x="9813925" y="3259138"/>
          <p14:tracePt t="95194" x="9813925" y="3303588"/>
          <p14:tracePt t="95211" x="9885363" y="3411538"/>
          <p14:tracePt t="95227" x="9947275" y="3465513"/>
          <p14:tracePt t="95244" x="10037763" y="3509963"/>
          <p14:tracePt t="95261" x="10206038" y="3554413"/>
          <p14:tracePt t="95277" x="10269538" y="3562350"/>
          <p14:tracePt t="95294" x="10313988" y="3571875"/>
          <p14:tracePt t="95311" x="10402888" y="3571875"/>
          <p14:tracePt t="95327" x="10466388" y="3571875"/>
          <p14:tracePt t="95344" x="10518775" y="3536950"/>
          <p14:tracePt t="95360" x="10563225" y="3517900"/>
          <p14:tracePt t="95377" x="10617200" y="3465513"/>
          <p14:tracePt t="95394" x="10634663" y="3438525"/>
          <p14:tracePt t="95410" x="10644188" y="3419475"/>
          <p14:tracePt t="95427" x="10661650" y="3394075"/>
          <p14:tracePt t="95444" x="10680700" y="3384550"/>
          <p14:tracePt t="95460" x="10688638" y="3384550"/>
          <p14:tracePt t="95477" x="10715625" y="3367088"/>
          <p14:tracePt t="95493" x="10733088" y="3340100"/>
          <p14:tracePt t="95510" x="10769600" y="3313113"/>
          <p14:tracePt t="95527" x="10848975" y="3187700"/>
          <p14:tracePt t="95543" x="10868025" y="3133725"/>
          <p14:tracePt t="95560" x="10895013" y="3089275"/>
          <p14:tracePt t="95577" x="10902950" y="3044825"/>
          <p14:tracePt t="95593" x="10902950" y="3027363"/>
          <p14:tracePt t="95610" x="10902950" y="3009900"/>
          <p14:tracePt t="95627" x="10902950" y="2990850"/>
          <p14:tracePt t="95643" x="10902950" y="2973388"/>
          <p14:tracePt t="95660" x="10895013" y="2973388"/>
          <p14:tracePt t="95676" x="10831513" y="2955925"/>
          <p14:tracePt t="95694" x="10688638" y="2955925"/>
          <p14:tracePt t="95710" x="10599738" y="2955925"/>
          <p14:tracePt t="95726" x="10528300" y="2965450"/>
          <p14:tracePt t="95743" x="10429875" y="3017838"/>
          <p14:tracePt t="95760" x="10412413" y="3027363"/>
          <p14:tracePt t="95776" x="10394950" y="3054350"/>
          <p14:tracePt t="95793" x="10375900" y="3116263"/>
          <p14:tracePt t="95809" x="10367963" y="3160713"/>
          <p14:tracePt t="95826" x="10367963" y="3187700"/>
          <p14:tracePt t="95843" x="10367963" y="3214688"/>
          <p14:tracePt t="95860" x="10367963" y="3259138"/>
          <p14:tracePt t="95876" x="10367963" y="3286125"/>
          <p14:tracePt t="95893" x="10394950" y="3330575"/>
          <p14:tracePt t="95909" x="10483850" y="3446463"/>
          <p14:tracePt t="95926" x="10510838" y="3473450"/>
          <p14:tracePt t="95943" x="10537825" y="3500438"/>
          <p14:tracePt t="95959" x="10563225" y="3509963"/>
          <p14:tracePt t="95976" x="10563225" y="3517900"/>
          <p14:tracePt t="95993" x="10572750" y="3517900"/>
          <p14:tracePt t="96009" x="10590213" y="3517900"/>
          <p14:tracePt t="96026" x="10626725" y="3500438"/>
          <p14:tracePt t="96042" x="10671175" y="3465513"/>
          <p14:tracePt t="96059" x="10733088" y="3429000"/>
          <p14:tracePt t="96076" x="10831513" y="3357563"/>
          <p14:tracePt t="96092" x="10868025" y="3340100"/>
          <p14:tracePt t="96109" x="10875963" y="3330575"/>
          <p14:tracePt t="96126" x="10885488" y="3313113"/>
          <p14:tracePt t="96142" x="10895013" y="3303588"/>
          <p14:tracePt t="96159" x="10895013" y="3295650"/>
          <p14:tracePt t="96176" x="10902950" y="3276600"/>
          <p14:tracePt t="96192" x="10902950" y="3251200"/>
          <p14:tracePt t="96209" x="10902950" y="3224213"/>
          <p14:tracePt t="96225" x="10902950" y="3170238"/>
          <p14:tracePt t="96242" x="10902950" y="3152775"/>
          <p14:tracePt t="96259" x="10885488" y="3133725"/>
          <p14:tracePt t="96276" x="10796588" y="3098800"/>
          <p14:tracePt t="96292" x="10725150" y="3089275"/>
          <p14:tracePt t="96309" x="10688638" y="3081338"/>
          <p14:tracePt t="96325" x="10661650" y="3081338"/>
          <p14:tracePt t="96342" x="10599738" y="3081338"/>
          <p14:tracePt t="96358" x="10545763" y="3081338"/>
          <p14:tracePt t="96375" x="10483850" y="3098800"/>
          <p14:tracePt t="96392" x="10358438" y="3179763"/>
          <p14:tracePt t="96408" x="10331450" y="3214688"/>
          <p14:tracePt t="96425" x="10304463" y="3241675"/>
          <p14:tracePt t="96442" x="10287000" y="3276600"/>
          <p14:tracePt t="96458" x="10287000" y="3295650"/>
          <p14:tracePt t="96475" x="10277475" y="3313113"/>
          <p14:tracePt t="96492" x="10277475" y="3357563"/>
          <p14:tracePt t="96508" x="10277475" y="3384550"/>
          <p14:tracePt t="96525" x="10304463" y="3438525"/>
          <p14:tracePt t="96542" x="10348913" y="3482975"/>
          <p14:tracePt t="96558" x="10447338" y="3544888"/>
          <p14:tracePt t="96575" x="10474325" y="3562350"/>
          <p14:tracePt t="96591" x="10518775" y="3571875"/>
          <p14:tracePt t="96608" x="10555288" y="3571875"/>
          <p14:tracePt t="96625" x="10572750" y="3571875"/>
          <p14:tracePt t="96641" x="10609263" y="3571875"/>
          <p14:tracePt t="96659" x="10671175" y="3536950"/>
          <p14:tracePt t="96675" x="10715625" y="3500438"/>
          <p14:tracePt t="96691" x="10742613" y="3482975"/>
          <p14:tracePt t="96708" x="10787063" y="3446463"/>
          <p14:tracePt t="96724" x="10796588" y="3429000"/>
          <p14:tracePt t="96741" x="10814050" y="3429000"/>
          <p14:tracePt t="96758" x="10823575" y="3411538"/>
          <p14:tracePt t="96774" x="10831513" y="3394075"/>
          <p14:tracePt t="96796" x="10831513" y="3384550"/>
          <p14:tracePt t="96809" x="10841038" y="3357563"/>
          <p14:tracePt t="96824" x="10848975" y="3313113"/>
          <p14:tracePt t="96841" x="10848975" y="3276600"/>
          <p14:tracePt t="96858" x="10858500" y="3232150"/>
          <p14:tracePt t="96874" x="10868025" y="3179763"/>
          <p14:tracePt t="96891" x="10868025" y="3160713"/>
          <p14:tracePt t="96907" x="10868025" y="3143250"/>
          <p14:tracePt t="96924" x="10868025" y="3125788"/>
          <p14:tracePt t="96941" x="10868025" y="3116263"/>
          <p14:tracePt t="96961" x="10868025" y="3098800"/>
          <p14:tracePt t="96987" x="10858500" y="3089275"/>
          <p14:tracePt t="97000" x="10831513" y="3089275"/>
          <p14:tracePt t="97012" x="10787063" y="3081338"/>
          <p14:tracePt t="97026" x="10742613" y="3081338"/>
          <p14:tracePt t="97040" x="10680700" y="3081338"/>
          <p14:tracePt t="97057" x="10644188" y="3081338"/>
          <p14:tracePt t="97074" x="10590213" y="3081338"/>
          <p14:tracePt t="97090" x="10510838" y="3108325"/>
          <p14:tracePt t="97107" x="10483850" y="3125788"/>
          <p14:tracePt t="97124" x="10447338" y="3133725"/>
          <p14:tracePt t="97140" x="10420350" y="3170238"/>
          <p14:tracePt t="97157" x="10412413" y="3187700"/>
          <p14:tracePt t="97174" x="10402888" y="3224213"/>
          <p14:tracePt t="97190" x="10402888" y="3259138"/>
          <p14:tracePt t="97207" x="10402888" y="3286125"/>
          <p14:tracePt t="97223" x="10402888" y="3313113"/>
          <p14:tracePt t="97241" x="10429875" y="3357563"/>
          <p14:tracePt t="97257" x="10439400" y="3367088"/>
          <p14:tracePt t="97273" x="10456863" y="3384550"/>
          <p14:tracePt t="97292" x="10466388" y="3384550"/>
          <p14:tracePt t="97307" x="10483850" y="3394075"/>
          <p14:tracePt t="97323" x="10491788" y="3394075"/>
          <p14:tracePt t="97340" x="10510838" y="3402013"/>
          <p14:tracePt t="97357" x="10582275" y="3402013"/>
          <p14:tracePt t="97373" x="10653713" y="3411538"/>
          <p14:tracePt t="97390" x="10715625" y="3411538"/>
          <p14:tracePt t="97407" x="10777538" y="3411538"/>
          <p14:tracePt t="97423" x="10787063" y="3411538"/>
          <p14:tracePt t="97440" x="10814050" y="3411538"/>
          <p14:tracePt t="97482" x="10823575" y="3411538"/>
          <p14:tracePt t="97495" x="10823575" y="3394075"/>
          <p14:tracePt t="97508" x="10823575" y="3375025"/>
          <p14:tracePt t="97520" x="10831513" y="3348038"/>
          <p14:tracePt t="97533" x="10831513" y="3313113"/>
          <p14:tracePt t="97546" x="10831513" y="3286125"/>
          <p14:tracePt t="97559" x="10831513" y="3259138"/>
          <p14:tracePt t="97573" x="10831513" y="3241675"/>
          <p14:tracePt t="97590" x="10831513" y="3224213"/>
          <p14:tracePt t="97606" x="10831513" y="3214688"/>
          <p14:tracePt t="97623" x="10831513" y="3187700"/>
          <p14:tracePt t="97639" x="10831513" y="3179763"/>
          <p14:tracePt t="97656" x="10831513" y="3160713"/>
          <p14:tracePt t="97673" x="10823575" y="3152775"/>
          <p14:tracePt t="97689" x="10796588" y="3143250"/>
          <p14:tracePt t="97706" x="10742613" y="3133725"/>
          <p14:tracePt t="97723" x="10671175" y="3125788"/>
          <p14:tracePt t="97739" x="10555288" y="3125788"/>
          <p14:tracePt t="97756" x="10537825" y="3125788"/>
          <p14:tracePt t="97772" x="10501313" y="3125788"/>
          <p14:tracePt t="97789" x="10466388" y="3125788"/>
          <p14:tracePt t="97806" x="10447338" y="3125788"/>
          <p14:tracePt t="97823" x="10447338" y="3143250"/>
          <p14:tracePt t="97839" x="10420350" y="3170238"/>
          <p14:tracePt t="97856" x="10420350" y="3197225"/>
          <p14:tracePt t="97872" x="10412413" y="3251200"/>
          <p14:tracePt t="97889" x="10412413" y="3340100"/>
          <p14:tracePt t="97906" x="10412413" y="3357563"/>
          <p14:tracePt t="97922" x="10412413" y="3384550"/>
          <p14:tracePt t="97939" x="10412413" y="3394075"/>
          <p14:tracePt t="99136" x="10402888" y="3394075"/>
          <p14:tracePt t="99149" x="10394950" y="3394075"/>
          <p14:tracePt t="99162" x="10358438" y="3384550"/>
          <p14:tracePt t="99175" x="10269538" y="3357563"/>
          <p14:tracePt t="99188" x="10109200" y="3340100"/>
          <p14:tracePt t="99203" x="9796463" y="3286125"/>
          <p14:tracePt t="99220" x="9439275" y="3224213"/>
          <p14:tracePt t="99236" x="9215438" y="3170238"/>
          <p14:tracePt t="99253" x="8956675" y="3108325"/>
          <p14:tracePt t="99270" x="8894763" y="3098800"/>
          <p14:tracePt t="99286" x="8848725" y="3071813"/>
          <p14:tracePt t="99303" x="8804275" y="3062288"/>
          <p14:tracePt t="99319" x="8796338" y="3054350"/>
          <p14:tracePt t="99336" x="8786813" y="3054350"/>
          <p14:tracePt t="99353" x="8777288" y="3044825"/>
          <p14:tracePt t="99390" x="8769350" y="3036888"/>
          <p14:tracePt t="99518" x="8769350" y="3027363"/>
          <p14:tracePt t="99543" x="8769350" y="3017838"/>
          <p14:tracePt t="99569" x="8769350" y="3009900"/>
          <p14:tracePt t="99607" x="8769350" y="3000375"/>
          <p14:tracePt t="99862" x="8786813" y="3000375"/>
          <p14:tracePt t="99874" x="8875713" y="3000375"/>
          <p14:tracePt t="99887" x="9082088" y="3044825"/>
          <p14:tracePt t="99900" x="9518650" y="3108325"/>
          <p14:tracePt t="99912" x="9929813" y="3197225"/>
          <p14:tracePt t="99925" x="10144125" y="3224213"/>
          <p14:tracePt t="99938" x="10269538" y="3232150"/>
          <p14:tracePt t="99952" x="10340975" y="3241675"/>
          <p14:tracePt t="99968" x="10394950" y="3241675"/>
          <p14:tracePt t="99985" x="10420350" y="3251200"/>
          <p14:tracePt t="100002" x="10447338" y="3251200"/>
          <p14:tracePt t="100320" x="10456863" y="3251200"/>
          <p14:tracePt t="100332" x="10466388" y="3259138"/>
          <p14:tracePt t="100345" x="10474325" y="3259138"/>
          <p14:tracePt t="100358" x="10491788" y="3276600"/>
          <p14:tracePt t="100371" x="10510838" y="3286125"/>
          <p14:tracePt t="100384" x="10528300" y="3303588"/>
          <p14:tracePt t="100401" x="10555288" y="3322638"/>
          <p14:tracePt t="100418" x="10572750" y="3340100"/>
          <p14:tracePt t="100434" x="10590213" y="3357563"/>
          <p14:tracePt t="100451" x="10599738" y="3357563"/>
          <p14:tracePt t="100467" x="10609263" y="3357563"/>
          <p14:tracePt t="100484" x="10609263" y="3367088"/>
          <p14:tracePt t="100612" x="10617200" y="3375025"/>
          <p14:tracePt t="100625" x="10626725" y="3375025"/>
          <p14:tracePt t="102521" x="10617200" y="3375025"/>
          <p14:tracePt t="102534" x="10582275" y="3375025"/>
          <p14:tracePt t="102546" x="10518775" y="3357563"/>
          <p14:tracePt t="102559" x="10447338" y="3340100"/>
          <p14:tracePt t="102572" x="10331450" y="3303588"/>
          <p14:tracePt t="102584" x="10233025" y="3286125"/>
          <p14:tracePt t="102597" x="10144125" y="3268663"/>
          <p14:tracePt t="102613" x="10082213" y="3268663"/>
          <p14:tracePt t="102630" x="10010775" y="3251200"/>
          <p14:tracePt t="102646" x="9947275" y="3241675"/>
          <p14:tracePt t="102663" x="9831388" y="3224213"/>
          <p14:tracePt t="102680" x="9804400" y="3205163"/>
          <p14:tracePt t="102696" x="9777413" y="3205163"/>
          <p14:tracePt t="102713" x="9725025" y="3187700"/>
          <p14:tracePt t="102730" x="9715500" y="3170238"/>
          <p14:tracePt t="102747" x="9698038" y="3170238"/>
          <p14:tracePt t="102763" x="9688513" y="3160713"/>
          <p14:tracePt t="102787" x="9688513" y="3152775"/>
          <p14:tracePt t="102800" x="9671050" y="3143250"/>
          <p14:tracePt t="102814" x="9661525" y="3143250"/>
          <p14:tracePt t="102829" x="9634538" y="3116263"/>
          <p14:tracePt t="102846" x="9582150" y="3089275"/>
          <p14:tracePt t="102863" x="9545638" y="3062288"/>
          <p14:tracePt t="102879" x="9412288" y="3009900"/>
          <p14:tracePt t="102896" x="9323388" y="2990850"/>
          <p14:tracePt t="102913" x="9232900" y="2973388"/>
          <p14:tracePt t="102929" x="9109075" y="2955925"/>
          <p14:tracePt t="102946" x="9082088" y="2946400"/>
          <p14:tracePt t="102962" x="9063038" y="2946400"/>
          <p14:tracePt t="102979" x="9037638" y="2938463"/>
          <p14:tracePt t="103004" x="9018588" y="2938463"/>
          <p14:tracePt t="103309" x="9037638" y="2938463"/>
          <p14:tracePt t="103322" x="9082088" y="2938463"/>
          <p14:tracePt t="103335" x="9180513" y="2938463"/>
          <p14:tracePt t="103348" x="9367838" y="2946400"/>
          <p14:tracePt t="103362" x="9671050" y="2955925"/>
          <p14:tracePt t="103378" x="10028238" y="2990850"/>
          <p14:tracePt t="103395" x="10277475" y="3000375"/>
          <p14:tracePt t="103412" x="10563225" y="3036888"/>
          <p14:tracePt t="103428" x="10634663" y="3036888"/>
          <p14:tracePt t="103445" x="10661650" y="3044825"/>
          <p14:tracePt t="103462" x="10688638" y="3054350"/>
          <p14:tracePt t="103525" x="10688638" y="3062288"/>
          <p14:tracePt t="103576" x="10688638" y="3071813"/>
          <p14:tracePt t="103589" x="10688638" y="3081338"/>
          <p14:tracePt t="103602" x="10688638" y="3098800"/>
          <p14:tracePt t="103614" x="10688638" y="3116263"/>
          <p14:tracePt t="103628" x="10688638" y="3125788"/>
          <p14:tracePt t="103645" x="10688638" y="3143250"/>
          <p14:tracePt t="103661" x="10688638" y="3160713"/>
          <p14:tracePt t="103678" x="10680700" y="3197225"/>
          <p14:tracePt t="103694" x="10671175" y="3214688"/>
          <p14:tracePt t="103711" x="10671175" y="3232150"/>
          <p14:tracePt t="103728" x="10671175" y="3241675"/>
          <p14:tracePt t="103744" x="10671175" y="3286125"/>
          <p14:tracePt t="103761" x="10680700" y="3313113"/>
          <p14:tracePt t="103777" x="10688638" y="3340100"/>
          <p14:tracePt t="103794" x="10698163" y="3367088"/>
          <p14:tracePt t="103811" x="10706100" y="3375025"/>
          <p14:tracePt t="103843" x="10706100" y="3384550"/>
          <p14:tracePt t="104149" x="10715625" y="3384550"/>
          <p14:tracePt t="104161" x="10725150" y="3384550"/>
          <p14:tracePt t="104174" x="10752138" y="3357563"/>
          <p14:tracePt t="104187" x="10777538" y="3322638"/>
          <p14:tracePt t="104199" x="10823575" y="3259138"/>
          <p14:tracePt t="104212" x="10848975" y="3205163"/>
          <p14:tracePt t="104227" x="10875963" y="3179763"/>
          <p14:tracePt t="104243" x="10885488" y="3160713"/>
          <p14:tracePt t="104260" x="10885488" y="3152775"/>
          <p14:tracePt t="104276" x="10895013" y="3152775"/>
          <p14:tracePt t="104293" x="10895013" y="3143250"/>
          <p14:tracePt t="104326" x="10895013" y="3133725"/>
          <p14:tracePt t="104351" x="10895013" y="3116263"/>
          <p14:tracePt t="104377" x="10895013" y="3108325"/>
          <p14:tracePt t="104415" x="10895013" y="3089275"/>
          <p14:tracePt t="104428" x="10885488" y="3089275"/>
          <p14:tracePt t="104441" x="10848975" y="3071813"/>
          <p14:tracePt t="104453" x="10823575" y="3054350"/>
          <p14:tracePt t="104466" x="10777538" y="3036888"/>
          <p14:tracePt t="104479" x="10715625" y="3017838"/>
          <p14:tracePt t="104493" x="10671175" y="3017838"/>
          <p14:tracePt t="104510" x="10617200" y="3017838"/>
          <p14:tracePt t="104526" x="10563225" y="3017838"/>
          <p14:tracePt t="104543" x="10491788" y="3054350"/>
          <p14:tracePt t="104559" x="10474325" y="3071813"/>
          <p14:tracePt t="104576" x="10447338" y="3089275"/>
          <p14:tracePt t="104593" x="10412413" y="3143250"/>
          <p14:tracePt t="104609" x="10394950" y="3187700"/>
          <p14:tracePt t="104626" x="10385425" y="3268663"/>
          <p14:tracePt t="104643" x="10375900" y="3340100"/>
          <p14:tracePt t="104659" x="10375900" y="3429000"/>
          <p14:tracePt t="104676" x="10375900" y="3446463"/>
          <p14:tracePt t="104692" x="10394950" y="3482975"/>
          <p14:tracePt t="104709" x="10456863" y="3544888"/>
          <p14:tracePt t="104726" x="10528300" y="3571875"/>
          <p14:tracePt t="104742" x="10599738" y="3598863"/>
          <p14:tracePt t="104760" x="10787063" y="3633788"/>
          <p14:tracePt t="104776" x="10841038" y="3633788"/>
          <p14:tracePt t="104792" x="10868025" y="3633788"/>
          <p14:tracePt t="104810" x="10912475" y="3625850"/>
          <p14:tracePt t="104826" x="10939463" y="3616325"/>
          <p14:tracePt t="104842" x="10966450" y="3598863"/>
          <p14:tracePt t="104859" x="10983913" y="3581400"/>
          <p14:tracePt t="104875" x="11018838" y="3554413"/>
          <p14:tracePt t="104892" x="11037888" y="3554413"/>
          <p14:tracePt t="104909" x="11045825" y="3536950"/>
          <p14:tracePt t="104926" x="11055350" y="3500438"/>
          <p14:tracePt t="104942" x="11055350" y="3455988"/>
          <p14:tracePt t="104959" x="11063288" y="3402013"/>
          <p14:tracePt t="104975" x="11072813" y="3340100"/>
          <p14:tracePt t="104992" x="11072813" y="3322638"/>
          <p14:tracePt t="105008" x="11072813" y="3313113"/>
          <p14:tracePt t="105025" x="11055350" y="3286125"/>
          <p14:tracePt t="105042" x="11045825" y="3276600"/>
          <p14:tracePt t="105058" x="11028363" y="3251200"/>
          <p14:tracePt t="105075" x="10947400" y="3187700"/>
          <p14:tracePt t="105092" x="10858500" y="3143250"/>
          <p14:tracePt t="105108" x="10752138" y="3089275"/>
          <p14:tracePt t="105125" x="10671175" y="3054350"/>
          <p14:tracePt t="105142" x="10555288" y="2990850"/>
          <p14:tracePt t="105158" x="10518775" y="2982913"/>
          <p14:tracePt t="105175" x="10483850" y="2965450"/>
          <p14:tracePt t="105191" x="10420350" y="2955925"/>
          <p14:tracePt t="105208" x="10394950" y="2946400"/>
          <p14:tracePt t="105225" x="10367963" y="2946400"/>
          <p14:tracePt t="105242" x="10348913" y="2946400"/>
          <p14:tracePt t="105258" x="10340975" y="2946400"/>
          <p14:tracePt t="105279" x="10331450" y="2946400"/>
          <p14:tracePt t="105292" x="10323513" y="2955925"/>
          <p14:tracePt t="105308" x="10323513" y="2990850"/>
          <p14:tracePt t="105325" x="10323513" y="3027363"/>
          <p14:tracePt t="105341" x="10323513" y="3062288"/>
          <p14:tracePt t="105358" x="10375900" y="3133725"/>
          <p14:tracePt t="105374" x="10429875" y="3197225"/>
          <p14:tracePt t="105391" x="10491788" y="3251200"/>
          <p14:tracePt t="105408" x="10680700" y="3384550"/>
          <p14:tracePt t="105424" x="10787063" y="3419475"/>
          <p14:tracePt t="105441" x="10858500" y="3446463"/>
          <p14:tracePt t="105458" x="10929938" y="3455988"/>
          <p14:tracePt t="105475" x="10947400" y="3455988"/>
          <p14:tracePt t="105491" x="10966450" y="3465513"/>
          <p14:tracePt t="105508" x="10991850" y="3465513"/>
          <p14:tracePt t="105524" x="11001375" y="3465513"/>
          <p14:tracePt t="105541" x="11010900" y="3465513"/>
          <p14:tracePt t="105558" x="11037888" y="3438525"/>
          <p14:tracePt t="105574" x="11045825" y="3411538"/>
          <p14:tracePt t="105591" x="11063288" y="3384550"/>
          <p14:tracePt t="105607" x="11063288" y="3357563"/>
          <p14:tracePt t="105624" x="11082338" y="3313113"/>
          <p14:tracePt t="105641" x="11082338" y="3295650"/>
          <p14:tracePt t="105657" x="11082338" y="3276600"/>
          <p14:tracePt t="105674" x="11082338" y="3224213"/>
          <p14:tracePt t="105691" x="11082338" y="3205163"/>
          <p14:tracePt t="105707" x="11055350" y="3179763"/>
          <p14:tracePt t="105724" x="11001375" y="3116263"/>
          <p14:tracePt t="105740" x="10956925" y="3098800"/>
          <p14:tracePt t="105757" x="10902950" y="3071813"/>
          <p14:tracePt t="105774" x="10823575" y="3054350"/>
          <p14:tracePt t="105790" x="10787063" y="3044825"/>
          <p14:tracePt t="105807" x="10760075" y="3044825"/>
          <p14:tracePt t="105824" x="10733088" y="3044825"/>
          <p14:tracePt t="105840" x="10680700" y="3044825"/>
          <p14:tracePt t="105858" x="10644188" y="3044825"/>
          <p14:tracePt t="105873" x="10617200" y="3062288"/>
          <p14:tracePt t="105890" x="10582275" y="3133725"/>
          <p14:tracePt t="105907" x="10563225" y="3179763"/>
          <p14:tracePt t="105924" x="10545763" y="3205163"/>
          <p14:tracePt t="105940" x="10528300" y="3303588"/>
          <p14:tracePt t="105957" x="10528300" y="3348038"/>
          <p14:tracePt t="105973" x="10528300" y="3419475"/>
          <p14:tracePt t="105990" x="10528300" y="3517900"/>
          <p14:tracePt t="106007" x="10528300" y="3536950"/>
          <p14:tracePt t="106023" x="10537825" y="3554413"/>
          <p14:tracePt t="106040" x="10545763" y="3562350"/>
          <p14:tracePt t="106056" x="10555288" y="3562350"/>
          <p14:tracePt t="106079" x="10572750" y="3571875"/>
          <p14:tracePt t="106092" x="10582275" y="3571875"/>
          <p14:tracePt t="106117" x="10599738" y="3581400"/>
          <p14:tracePt t="106130" x="10609263" y="3581400"/>
          <p14:tracePt t="106142" x="10617200" y="3581400"/>
          <p14:tracePt t="106157" x="10634663" y="3581400"/>
          <p14:tracePt t="106173" x="10653713" y="3581400"/>
          <p14:tracePt t="106190" x="10680700" y="3581400"/>
          <p14:tracePt t="106206" x="10715625" y="3581400"/>
          <p14:tracePt t="106223" x="10752138" y="3571875"/>
          <p14:tracePt t="106239" x="10769600" y="3536950"/>
          <p14:tracePt t="106256" x="10796588" y="3509963"/>
          <p14:tracePt t="106257" x="10814050" y="3465513"/>
          <p14:tracePt t="106273" x="10823575" y="3438525"/>
          <p14:tracePt t="106289" x="10841038" y="3411538"/>
          <p14:tracePt t="106306" x="10841038" y="3394075"/>
          <p14:tracePt t="106323" x="10848975" y="3367088"/>
          <p14:tracePt t="106346" x="10848975" y="3357563"/>
          <p14:tracePt t="106359" x="10848975" y="3340100"/>
          <p14:tracePt t="106384" x="10848975" y="3322638"/>
          <p14:tracePt t="106397" x="10848975" y="3313113"/>
          <p14:tracePt t="106422" x="10848975" y="3295650"/>
          <p14:tracePt t="106435" x="10848975" y="3286125"/>
          <p14:tracePt t="106447" x="10848975" y="3268663"/>
          <p14:tracePt t="106460" x="10848975" y="3259138"/>
          <p14:tracePt t="106473" x="10848975" y="3251200"/>
          <p14:tracePt t="106489" x="10848975" y="3241675"/>
          <p14:tracePt t="106506" x="10841038" y="3241675"/>
          <p14:tracePt t="106523" x="10841038" y="3232150"/>
          <p14:tracePt t="106539" x="10831513" y="3224213"/>
          <p14:tracePt t="106556" x="10831513" y="3214688"/>
          <p14:tracePt t="106572" x="10814050" y="3187700"/>
          <p14:tracePt t="106589" x="10787063" y="3160713"/>
          <p14:tracePt t="106605" x="10769600" y="3152775"/>
          <p14:tracePt t="106622" x="10752138" y="3143250"/>
          <p14:tracePt t="106640" x="10733088" y="3125788"/>
          <p14:tracePt t="106655" x="10706100" y="3116263"/>
          <p14:tracePt t="106672" x="10698163" y="3116263"/>
          <p14:tracePt t="106689" x="10661650" y="3089275"/>
          <p14:tracePt t="106714" x="10653713" y="3089275"/>
          <p14:tracePt t="106740" x="10644188" y="3089275"/>
          <p14:tracePt t="106752" x="10634663" y="3089275"/>
          <p14:tracePt t="106765" x="10617200" y="3089275"/>
          <p14:tracePt t="106790" x="10599738" y="3089275"/>
          <p14:tracePt t="106803" x="10582275" y="3108325"/>
          <p14:tracePt t="106816" x="10572750" y="3125788"/>
          <p14:tracePt t="106828" x="10545763" y="3143250"/>
          <p14:tracePt t="106841" x="10528300" y="3187700"/>
          <p14:tracePt t="106855" x="10518775" y="3232150"/>
          <p14:tracePt t="106872" x="10510838" y="3259138"/>
          <p14:tracePt t="106888" x="10501313" y="3286125"/>
          <p14:tracePt t="106905" x="10501313" y="3330575"/>
          <p14:tracePt t="106922" x="10501313" y="3340100"/>
          <p14:tracePt t="106938" x="10501313" y="3367088"/>
          <p14:tracePt t="106955" x="10501313" y="3375025"/>
          <p14:tracePt t="106955" x="10510838" y="3394075"/>
          <p14:tracePt t="106971" x="10528300" y="3411538"/>
          <p14:tracePt t="106988" x="10537825" y="3419475"/>
          <p14:tracePt t="107005" x="10563225" y="3429000"/>
          <p14:tracePt t="107021" x="10590213" y="3446463"/>
          <p14:tracePt t="107038" x="10609263" y="3446463"/>
          <p14:tracePt t="107055" x="10644188" y="3455988"/>
          <p14:tracePt t="107071" x="10688638" y="3465513"/>
          <p14:tracePt t="107088" x="10715625" y="3465513"/>
          <p14:tracePt t="107104" x="10742613" y="3465513"/>
          <p14:tracePt t="107121" x="10777538" y="3465513"/>
          <p14:tracePt t="107138" x="10804525" y="3465513"/>
          <p14:tracePt t="107154" x="10814050" y="3455988"/>
          <p14:tracePt t="107171" x="10841038" y="3446463"/>
          <p14:tracePt t="107188" x="10841038" y="3438525"/>
          <p14:tracePt t="107204" x="10848975" y="3429000"/>
          <p14:tracePt t="107221" x="10868025" y="3419475"/>
          <p14:tracePt t="107237" x="10868025" y="3394075"/>
          <p14:tracePt t="107254" x="10868025" y="3384550"/>
          <p14:tracePt t="107271" x="10875963" y="3357563"/>
          <p14:tracePt t="107287" x="10885488" y="3322638"/>
          <p14:tracePt t="107304" x="10885488" y="3313113"/>
          <p14:tracePt t="107321" x="10885488" y="3303588"/>
          <p14:tracePt t="107362" x="10885488" y="3295650"/>
          <p14:tracePt t="107375" x="10885488" y="3286125"/>
          <p14:tracePt t="107387" x="10885488" y="3268663"/>
          <p14:tracePt t="107413" x="10885488" y="3259138"/>
          <p14:tracePt t="107426" x="10875963" y="3251200"/>
          <p14:tracePt t="107438" x="10875963" y="3241675"/>
          <p14:tracePt t="107451" x="10868025" y="3232150"/>
          <p14:tracePt t="107464" x="10858500" y="3224213"/>
          <p14:tracePt t="107476" x="10848975" y="3224213"/>
          <p14:tracePt t="107489" x="10841038" y="3214688"/>
          <p14:tracePt t="107504" x="10823575" y="3205163"/>
          <p14:tracePt t="107520" x="10804525" y="3197225"/>
          <p14:tracePt t="107537" x="10777538" y="3197225"/>
          <p14:tracePt t="107554" x="10742613" y="3179763"/>
          <p14:tracePt t="107570" x="10733088" y="3179763"/>
          <p14:tracePt t="107587" x="10706100" y="3179763"/>
          <p14:tracePt t="107604" x="10688638" y="3179763"/>
          <p14:tracePt t="107620" x="10671175" y="3179763"/>
          <p14:tracePt t="107637" x="10653713" y="3179763"/>
          <p14:tracePt t="107654" x="10644188" y="3187700"/>
          <p14:tracePt t="107670" x="10634663" y="3197225"/>
          <p14:tracePt t="107687" x="10626725" y="3214688"/>
          <p14:tracePt t="107703" x="10609263" y="3241675"/>
          <p14:tracePt t="107720" x="10609263" y="3276600"/>
          <p14:tracePt t="107737" x="10609263" y="3303588"/>
          <p14:tracePt t="107753" x="10609263" y="3322638"/>
          <p14:tracePt t="107770" x="10609263" y="3340100"/>
          <p14:tracePt t="107794" x="10609263" y="3348038"/>
          <p14:tracePt t="107819" x="10609263" y="3357563"/>
          <p14:tracePt t="108647" x="10590213" y="3357563"/>
          <p14:tracePt t="108659" x="10563225" y="3357563"/>
          <p14:tracePt t="108672" x="10491788" y="3357563"/>
          <p14:tracePt t="108685" x="10340975" y="3348038"/>
          <p14:tracePt t="108702" x="10055225" y="3322638"/>
          <p14:tracePt t="108719" x="9715500" y="3322638"/>
          <p14:tracePt t="108735" x="9037638" y="3303588"/>
          <p14:tracePt t="108751" x="8759825" y="3303588"/>
          <p14:tracePt t="108768" x="8537575" y="3303588"/>
          <p14:tracePt t="108785" x="8385175" y="3303588"/>
          <p14:tracePt t="108802" x="8153400" y="3303588"/>
          <p14:tracePt t="108818" x="8081963" y="3322638"/>
          <p14:tracePt t="108835" x="8027988" y="3340100"/>
          <p14:tracePt t="108851" x="7966075" y="3375025"/>
          <p14:tracePt t="108868" x="7956550" y="3375025"/>
          <p14:tracePt t="110161" x="7947025" y="3375025"/>
          <p14:tracePt t="110173" x="7920038" y="3375025"/>
          <p14:tracePt t="110186" x="7885113" y="3375025"/>
          <p14:tracePt t="110199" x="7823200" y="3375025"/>
          <p14:tracePt t="110215" x="7724775" y="3367088"/>
          <p14:tracePt t="110232" x="7589838" y="3367088"/>
          <p14:tracePt t="110248" x="7456488" y="3367088"/>
          <p14:tracePt t="110265" x="7269163" y="3367088"/>
          <p14:tracePt t="110282" x="7205663" y="3367088"/>
          <p14:tracePt t="110298" x="7170738" y="3367088"/>
          <p14:tracePt t="110315" x="7134225" y="3367088"/>
          <p14:tracePt t="110332" x="7126288" y="3367088"/>
          <p14:tracePt t="110348" x="7116763" y="3367088"/>
          <p14:tracePt t="119761" x="7126288" y="3348038"/>
          <p14:tracePt t="119774" x="7232650" y="3322638"/>
          <p14:tracePt t="119787" x="7518400" y="3268663"/>
          <p14:tracePt t="119799" x="7991475" y="3232150"/>
          <p14:tracePt t="119814" x="8491538" y="3259138"/>
          <p14:tracePt t="119830" x="8831263" y="3429000"/>
          <p14:tracePt t="119847" x="9018588" y="3616325"/>
          <p14:tracePt t="119864" x="9161463" y="3911600"/>
          <p14:tracePt t="119880" x="9161463" y="3973513"/>
          <p14:tracePt t="119897" x="9144000" y="4027488"/>
          <p14:tracePt t="119914" x="9099550" y="4062413"/>
          <p14:tracePt t="120130" x="9090025" y="4062413"/>
          <p14:tracePt t="120143" x="9082088" y="4062413"/>
          <p14:tracePt t="120155" x="9045575" y="4054475"/>
          <p14:tracePt t="120168" x="9018588" y="4037013"/>
          <p14:tracePt t="120181" x="8991600" y="4010025"/>
          <p14:tracePt t="120196" x="8966200" y="3990975"/>
          <p14:tracePt t="120213" x="8939213" y="3965575"/>
          <p14:tracePt t="120229" x="8929688" y="3965575"/>
          <p14:tracePt t="120246" x="8920163" y="3946525"/>
          <p14:tracePt t="120262" x="8920163" y="3929063"/>
          <p14:tracePt t="120279" x="8956675" y="3919538"/>
          <p14:tracePt t="120296" x="9188450" y="3894138"/>
          <p14:tracePt t="120312" x="9358313" y="3894138"/>
          <p14:tracePt t="120329" x="9537700" y="3938588"/>
          <p14:tracePt t="120346" x="9705975" y="4054475"/>
          <p14:tracePt t="120362" x="9732963" y="4116388"/>
          <p14:tracePt t="120379" x="9742488" y="4143375"/>
          <p14:tracePt t="120396" x="9742488" y="4160838"/>
          <p14:tracePt t="120412" x="9752013" y="4179888"/>
          <p14:tracePt t="120714" x="9742488" y="4179888"/>
          <p14:tracePt t="120727" x="9688513" y="4179888"/>
          <p14:tracePt t="120740" x="9590088" y="4205288"/>
          <p14:tracePt t="120753" x="9402763" y="4224338"/>
          <p14:tracePt t="120765" x="9117013" y="4259263"/>
          <p14:tracePt t="120779" x="8902700" y="4295775"/>
          <p14:tracePt t="120795" x="8804275" y="4303713"/>
          <p14:tracePt t="120812" x="8769350" y="4313238"/>
          <p14:tracePt t="120829" x="8732838" y="4313238"/>
          <p14:tracePt t="120845" x="8724900" y="4313238"/>
          <p14:tracePt t="121389" x="8705850" y="4313238"/>
          <p14:tracePt t="121401" x="8670925" y="4313238"/>
          <p14:tracePt t="121414" x="8609013" y="4313238"/>
          <p14:tracePt t="121427" x="8483600" y="4313238"/>
          <p14:tracePt t="121444" x="8313738" y="4303713"/>
          <p14:tracePt t="121460" x="8180388" y="4276725"/>
          <p14:tracePt t="121478" x="7966075" y="4251325"/>
          <p14:tracePt t="121494" x="7920038" y="4241800"/>
          <p14:tracePt t="121510" x="7875588" y="4224338"/>
          <p14:tracePt t="121527" x="7858125" y="4214813"/>
          <p14:tracePt t="121543" x="7840663" y="4214813"/>
          <p14:tracePt t="121560" x="7831138" y="4214813"/>
          <p14:tracePt t="121643" x="7831138" y="4205288"/>
          <p14:tracePt t="121745" x="7840663" y="4205288"/>
          <p14:tracePt t="121757" x="7875588" y="4205288"/>
          <p14:tracePt t="121999" x="7867650" y="4205288"/>
          <p14:tracePt t="122012" x="7840663" y="4205288"/>
          <p14:tracePt t="122025" x="7769225" y="4187825"/>
          <p14:tracePt t="122037" x="7670800" y="4179888"/>
          <p14:tracePt t="122050" x="7500938" y="4160838"/>
          <p14:tracePt t="122063" x="7323138" y="4143375"/>
          <p14:tracePt t="122077" x="7180263" y="4125913"/>
          <p14:tracePt t="122093" x="7081838" y="4116388"/>
          <p14:tracePt t="122109" x="7010400" y="4108450"/>
          <p14:tracePt t="122126" x="6894513" y="4081463"/>
          <p14:tracePt t="122142" x="6848475" y="4071938"/>
          <p14:tracePt t="122159" x="6813550" y="4062413"/>
          <p14:tracePt t="122175" x="6796088" y="4054475"/>
          <p14:tracePt t="122178" x="6777038" y="4054475"/>
          <p14:tracePt t="122193" x="6769100" y="4044950"/>
          <p14:tracePt t="122209" x="6759575" y="4044950"/>
          <p14:tracePt t="122240" x="6759575" y="4037013"/>
          <p14:tracePt t="122279" x="6769100" y="4027488"/>
          <p14:tracePt t="122292" x="6823075" y="4027488"/>
          <p14:tracePt t="122304" x="6929438" y="4017963"/>
          <p14:tracePt t="122317" x="7062788" y="4010025"/>
          <p14:tracePt t="122329" x="7215188" y="3990975"/>
          <p14:tracePt t="122342" x="7304088" y="3990975"/>
          <p14:tracePt t="122359" x="7340600" y="3983038"/>
          <p14:tracePt t="122375" x="7375525" y="3956050"/>
          <p14:tracePt t="122392" x="7402513" y="3919538"/>
          <p14:tracePt t="122408" x="7446963" y="3840163"/>
          <p14:tracePt t="122425" x="7456488" y="3795713"/>
          <p14:tracePt t="122442" x="7466013" y="3776663"/>
          <p14:tracePt t="122458" x="7466013" y="3724275"/>
          <p14:tracePt t="122475" x="7456488" y="3697288"/>
          <p14:tracePt t="122492" x="7402513" y="3633788"/>
          <p14:tracePt t="122508" x="7259638" y="3536950"/>
          <p14:tracePt t="122525" x="7170738" y="3509963"/>
          <p14:tracePt t="122541" x="7081838" y="3490913"/>
          <p14:tracePt t="122558" x="6911975" y="3482975"/>
          <p14:tracePt t="122575" x="6813550" y="3490913"/>
          <p14:tracePt t="122591" x="6715125" y="3544888"/>
          <p14:tracePt t="122608" x="6616700" y="3616325"/>
          <p14:tracePt t="122625" x="6483350" y="3732213"/>
          <p14:tracePt t="122641" x="6438900" y="3795713"/>
          <p14:tracePt t="122658" x="6394450" y="3875088"/>
          <p14:tracePt t="122674" x="6340475" y="4010025"/>
          <p14:tracePt t="122691" x="6330950" y="4044950"/>
          <p14:tracePt t="122708" x="6330950" y="4081463"/>
          <p14:tracePt t="122724" x="6348413" y="4152900"/>
          <p14:tracePt t="122741" x="6394450" y="4187825"/>
          <p14:tracePt t="122758" x="6465888" y="4224338"/>
          <p14:tracePt t="122774" x="6688138" y="4286250"/>
          <p14:tracePt t="122791" x="6786563" y="4286250"/>
          <p14:tracePt t="122808" x="6875463" y="4286250"/>
          <p14:tracePt t="122825" x="6946900" y="4286250"/>
          <p14:tracePt t="122841" x="6983413" y="4276725"/>
          <p14:tracePt t="122858" x="7000875" y="4268788"/>
          <p14:tracePt t="122874" x="7027863" y="4251325"/>
          <p14:tracePt t="122891" x="7072313" y="4205288"/>
          <p14:tracePt t="122907" x="7099300" y="4160838"/>
          <p14:tracePt t="122925" x="7108825" y="4098925"/>
          <p14:tracePt t="122941" x="7126288" y="3983038"/>
          <p14:tracePt t="122958" x="7126288" y="3946525"/>
          <p14:tracePt t="122974" x="7126288" y="3919538"/>
          <p14:tracePt t="122991" x="7099300" y="3867150"/>
          <p14:tracePt t="123007" x="7062788" y="3813175"/>
          <p14:tracePt t="123024" x="7027863" y="3768725"/>
          <p14:tracePt t="123041" x="6946900" y="3687763"/>
          <p14:tracePt t="123057" x="6884988" y="3652838"/>
          <p14:tracePt t="123074" x="6823075" y="3643313"/>
          <p14:tracePt t="123090" x="6759575" y="3625850"/>
          <p14:tracePt t="123107" x="6616700" y="3625850"/>
          <p14:tracePt t="123124" x="6572250" y="3633788"/>
          <p14:tracePt t="123140" x="6527800" y="3643313"/>
          <p14:tracePt t="123157" x="6483350" y="3679825"/>
          <p14:tracePt t="123174" x="6473825" y="3705225"/>
          <p14:tracePt t="123190" x="6456363" y="3714750"/>
          <p14:tracePt t="123207" x="6446838" y="3768725"/>
          <p14:tracePt t="123224" x="6438900" y="3813175"/>
          <p14:tracePt t="123240" x="6438900" y="3848100"/>
          <p14:tracePt t="123257" x="6473825" y="3929063"/>
          <p14:tracePt t="123274" x="6500813" y="3965575"/>
          <p14:tracePt t="123290" x="6572250" y="3990975"/>
          <p14:tracePt t="123307" x="6732588" y="4017963"/>
          <p14:tracePt t="123323" x="6813550" y="4027488"/>
          <p14:tracePt t="123340" x="6894513" y="4027488"/>
          <p14:tracePt t="123357" x="6956425" y="4017963"/>
          <p14:tracePt t="123373" x="7037388" y="3973513"/>
          <p14:tracePt t="123390" x="7062788" y="3938588"/>
          <p14:tracePt t="123407" x="7089775" y="3911600"/>
          <p14:tracePt t="123423" x="7134225" y="3857625"/>
          <p14:tracePt t="123440" x="7153275" y="3830638"/>
          <p14:tracePt t="123456" x="7153275" y="3803650"/>
          <p14:tracePt t="123473" x="7170738" y="3724275"/>
          <p14:tracePt t="123490" x="7170738" y="3697288"/>
          <p14:tracePt t="123506" x="7170738" y="3660775"/>
          <p14:tracePt t="123523" x="7126288" y="3616325"/>
          <p14:tracePt t="123540" x="7072313" y="3598863"/>
          <p14:tracePt t="123556" x="7010400" y="3581400"/>
          <p14:tracePt t="123573" x="6911975" y="3571875"/>
          <p14:tracePt t="123590" x="6688138" y="3598863"/>
          <p14:tracePt t="123606" x="6581775" y="3652838"/>
          <p14:tracePt t="123623" x="6510338" y="3714750"/>
          <p14:tracePt t="123639" x="6446838" y="3768725"/>
          <p14:tracePt t="123656" x="6429375" y="3776663"/>
          <p14:tracePt t="123673" x="6419850" y="3813175"/>
          <p14:tracePt t="123689" x="6402388" y="3867150"/>
          <p14:tracePt t="123706" x="6402388" y="3919538"/>
          <p14:tracePt t="123723" x="6402388" y="3983038"/>
          <p14:tracePt t="123739" x="6446838" y="4062413"/>
          <p14:tracePt t="123756" x="6491288" y="4098925"/>
          <p14:tracePt t="123772" x="6545263" y="4125913"/>
          <p14:tracePt t="123789" x="6608763" y="4143375"/>
          <p14:tracePt t="123806" x="6715125" y="4152900"/>
          <p14:tracePt t="123822" x="6777038" y="4152900"/>
          <p14:tracePt t="123839" x="6823075" y="4152900"/>
          <p14:tracePt t="123855" x="6902450" y="4116388"/>
          <p14:tracePt t="123872" x="6946900" y="4071938"/>
          <p14:tracePt t="123889" x="7000875" y="4017963"/>
          <p14:tracePt t="123906" x="7081838" y="3929063"/>
          <p14:tracePt t="123922" x="7108825" y="3911600"/>
          <p14:tracePt t="123939" x="7108825" y="3894138"/>
          <p14:tracePt t="123955" x="7116763" y="3884613"/>
          <p14:tracePt t="123980" x="7116763" y="3875088"/>
          <p14:tracePt t="123993" x="7116763" y="3867150"/>
          <p14:tracePt t="124006" x="7116763" y="3848100"/>
          <p14:tracePt t="124022" x="7108825" y="3822700"/>
          <p14:tracePt t="124039" x="7081838" y="3795713"/>
          <p14:tracePt t="124055" x="7045325" y="3759200"/>
          <p14:tracePt t="124072" x="6965950" y="3714750"/>
          <p14:tracePt t="124088" x="6911975" y="3705225"/>
          <p14:tracePt t="124105" x="6875463" y="3705225"/>
          <p14:tracePt t="124122" x="6823075" y="3705225"/>
          <p14:tracePt t="128407" x="6848475" y="3705225"/>
          <p14:tracePt t="128420" x="6911975" y="3705225"/>
          <p14:tracePt t="128433" x="7018338" y="3741738"/>
          <p14:tracePt t="128447" x="7205663" y="3803650"/>
          <p14:tracePt t="128464" x="7439025" y="3902075"/>
          <p14:tracePt t="128481" x="7616825" y="3965575"/>
          <p14:tracePt t="128497" x="7777163" y="4017963"/>
          <p14:tracePt t="128513" x="7823200" y="4027488"/>
          <p14:tracePt t="128725" x="7813675" y="4027488"/>
          <p14:tracePt t="128738" x="7786688" y="4027488"/>
          <p14:tracePt t="128751" x="7732713" y="4027488"/>
          <p14:tracePt t="128763" x="7634288" y="4027488"/>
          <p14:tracePt t="128779" x="7500938" y="4027488"/>
          <p14:tracePt t="128797" x="7367588" y="4027488"/>
          <p14:tracePt t="128813" x="7232650" y="4010025"/>
          <p14:tracePt t="128830" x="7054850" y="4000500"/>
          <p14:tracePt t="128846" x="6991350" y="3990975"/>
          <p14:tracePt t="128863" x="6938963" y="3990975"/>
          <p14:tracePt t="128880" x="6867525" y="3990975"/>
          <p14:tracePt t="128896" x="6840538" y="3990975"/>
          <p14:tracePt t="128913" x="6823075" y="3990975"/>
          <p14:tracePt t="128930" x="6813550" y="3990975"/>
          <p14:tracePt t="128946" x="6804025" y="3990975"/>
          <p14:tracePt t="129183" x="6823075" y="3983038"/>
          <p14:tracePt t="129196" x="6848475" y="3973513"/>
          <p14:tracePt t="129209" x="6875463" y="3973513"/>
          <p14:tracePt t="129221" x="6894513" y="3973513"/>
          <p14:tracePt t="129234" x="6902450" y="3973513"/>
          <p14:tracePt t="129247" x="6911975" y="3973513"/>
          <p14:tracePt t="129297" x="6919913" y="3973513"/>
          <p14:tracePt t="129361" x="6902450" y="3973513"/>
          <p14:tracePt t="129373" x="6867525" y="3973513"/>
          <p14:tracePt t="129386" x="6823075" y="3973513"/>
          <p14:tracePt t="129399" x="6759575" y="3973513"/>
          <p14:tracePt t="129412" x="6715125" y="3973513"/>
          <p14:tracePt t="129428" x="6661150" y="3973513"/>
          <p14:tracePt t="129445" x="6634163" y="3973513"/>
          <p14:tracePt t="129462" x="6616700" y="3973513"/>
          <p14:tracePt t="129478" x="6589713" y="3973513"/>
          <p14:tracePt t="129495" x="6581775" y="3973513"/>
          <p14:tracePt t="129512" x="6572250" y="3973513"/>
          <p14:tracePt t="129602" x="6581775" y="3973513"/>
          <p14:tracePt t="129615" x="6626225" y="3973513"/>
          <p14:tracePt t="129628" x="6732588" y="3973513"/>
          <p14:tracePt t="129640" x="6858000" y="3973513"/>
          <p14:tracePt t="129653" x="6965950" y="3973513"/>
          <p14:tracePt t="129666" x="7037388" y="3973513"/>
          <p14:tracePt t="129679" x="7072313" y="3973513"/>
          <p14:tracePt t="129694" x="7089775" y="3973513"/>
          <p14:tracePt t="129711" x="7099300" y="3973513"/>
          <p14:tracePt t="129728" x="7108825" y="3973513"/>
          <p14:tracePt t="129857" x="7089775" y="3973513"/>
          <p14:tracePt t="129869" x="7072313" y="3973513"/>
          <p14:tracePt t="129882" x="7037388" y="3973513"/>
          <p14:tracePt t="129895" x="6983413" y="3973513"/>
          <p14:tracePt t="129911" x="6919913" y="3973513"/>
          <p14:tracePt t="129927" x="6875463" y="3973513"/>
          <p14:tracePt t="129944" x="6823075" y="3973513"/>
          <p14:tracePt t="129961" x="6769100" y="3973513"/>
          <p14:tracePt t="129977" x="6759575" y="3973513"/>
          <p14:tracePt t="129994" x="6742113" y="3973513"/>
          <p14:tracePt t="130010" x="6724650" y="3973513"/>
          <p14:tracePt t="130027" x="6715125" y="3973513"/>
          <p14:tracePt t="130044" x="6705600" y="3973513"/>
          <p14:tracePt t="130060" x="6697663" y="3973513"/>
          <p14:tracePt t="130098" x="6688138" y="3973513"/>
          <p14:tracePt t="130162" x="6705600" y="3973513"/>
          <p14:tracePt t="130174" x="6732588" y="3973513"/>
          <p14:tracePt t="130187" x="6777038" y="3973513"/>
          <p14:tracePt t="130200" x="6813550" y="3973513"/>
          <p14:tracePt t="130212" x="6840538" y="3965575"/>
          <p14:tracePt t="130227" x="6858000" y="3965575"/>
          <p14:tracePt t="130243" x="6884988" y="3965575"/>
          <p14:tracePt t="130260" x="6902450" y="3965575"/>
          <p14:tracePt t="130277" x="6946900" y="3965575"/>
          <p14:tracePt t="130293" x="6965950" y="3965575"/>
          <p14:tracePt t="130310" x="6983413" y="3965575"/>
          <p14:tracePt t="130327" x="7000875" y="3965575"/>
          <p14:tracePt t="130343" x="7010400" y="3965575"/>
          <p14:tracePt t="131777" x="7000875" y="3965575"/>
          <p14:tracePt t="131790" x="6973888" y="3965575"/>
          <p14:tracePt t="131803" x="6902450" y="3965575"/>
          <p14:tracePt t="131815" x="6751638" y="3938588"/>
          <p14:tracePt t="131828" x="6446838" y="3867150"/>
          <p14:tracePt t="131841" x="6045200" y="3705225"/>
          <p14:tracePt t="131857" x="5680075" y="3473450"/>
          <p14:tracePt t="131874" x="5394325" y="3205163"/>
          <p14:tracePt t="131890" x="5180013" y="2990850"/>
          <p14:tracePt t="131907" x="4902200" y="2571750"/>
          <p14:tracePt t="131924" x="4857750" y="2482850"/>
          <p14:tracePt t="132133" x="4848225" y="2473325"/>
          <p14:tracePt t="132146" x="4840288" y="2455863"/>
          <p14:tracePt t="132159" x="4840288" y="2446338"/>
          <p14:tracePt t="132172" x="4830763" y="2428875"/>
          <p14:tracePt t="132184" x="4822825" y="2411413"/>
          <p14:tracePt t="132197" x="4822825" y="2401888"/>
          <p14:tracePt t="132209" x="4822825" y="2393950"/>
          <p14:tracePt t="132248" x="4822825" y="2384425"/>
          <p14:tracePt t="132311" x="4840288" y="2384425"/>
          <p14:tracePt t="132324" x="4848225" y="2384425"/>
          <p14:tracePt t="132337" x="4857750" y="2384425"/>
          <p14:tracePt t="132349" x="4875213" y="2384425"/>
          <p14:tracePt t="132362" x="4884738" y="2384425"/>
          <p14:tracePt t="132375" x="4894263" y="2384425"/>
          <p14:tracePt t="132400" x="4902200" y="2384425"/>
          <p14:tracePt t="132413" x="4919663" y="2384425"/>
          <p14:tracePt t="132425" x="4929188" y="2384425"/>
          <p14:tracePt t="132439" x="4946650" y="2384425"/>
          <p14:tracePt t="132456" x="4973638" y="2393950"/>
          <p14:tracePt t="132473" x="4991100" y="2401888"/>
          <p14:tracePt t="132489" x="5045075" y="2401888"/>
          <p14:tracePt t="132506" x="5062538" y="2401888"/>
          <p14:tracePt t="132522" x="5116513" y="2401888"/>
          <p14:tracePt t="132539" x="5180013" y="2330450"/>
          <p14:tracePt t="132555" x="5205413" y="2259013"/>
          <p14:tracePt t="132572" x="5214938" y="2205038"/>
          <p14:tracePt t="132589" x="5224463" y="2152650"/>
          <p14:tracePt t="132606" x="5224463" y="2089150"/>
          <p14:tracePt t="132622" x="5205413" y="2062163"/>
          <p14:tracePt t="132639" x="5187950" y="2017713"/>
          <p14:tracePt t="132655" x="5143500" y="1965325"/>
          <p14:tracePt t="132672" x="5116513" y="1928813"/>
          <p14:tracePt t="132689" x="5099050" y="1919288"/>
          <p14:tracePt t="132705" x="5045075" y="1893888"/>
          <p14:tracePt t="132722" x="5010150" y="1893888"/>
          <p14:tracePt t="132739" x="4973638" y="1884363"/>
          <p14:tracePt t="132755" x="4902200" y="1884363"/>
          <p14:tracePt t="132772" x="4848225" y="1884363"/>
          <p14:tracePt t="132788" x="4813300" y="1884363"/>
          <p14:tracePt t="132805" x="4768850" y="1911350"/>
          <p14:tracePt t="132822" x="4705350" y="1990725"/>
          <p14:tracePt t="132839" x="4687888" y="2036763"/>
          <p14:tracePt t="132855" x="4679950" y="2081213"/>
          <p14:tracePt t="132872" x="4652963" y="2241550"/>
          <p14:tracePt t="132888" x="4652963" y="2330450"/>
          <p14:tracePt t="132905" x="4679950" y="2419350"/>
          <p14:tracePt t="132922" x="4768850" y="2544763"/>
          <p14:tracePt t="132938" x="4840288" y="2616200"/>
          <p14:tracePt t="132955" x="4911725" y="2670175"/>
          <p14:tracePt t="132972" x="5018088" y="2724150"/>
          <p14:tracePt t="132988" x="5045075" y="2732088"/>
          <p14:tracePt t="133005" x="5072063" y="2741613"/>
          <p14:tracePt t="133021" x="5089525" y="2741613"/>
          <p14:tracePt t="133038" x="5126038" y="2741613"/>
          <p14:tracePt t="133055" x="5133975" y="2741613"/>
          <p14:tracePt t="133071" x="5153025" y="2724150"/>
          <p14:tracePt t="133088" x="5170488" y="2687638"/>
          <p14:tracePt t="133105" x="5180013" y="2670175"/>
          <p14:tracePt t="133121" x="5197475" y="2633663"/>
          <p14:tracePt t="133139" x="5197475" y="2509838"/>
          <p14:tracePt t="133155" x="5197475" y="2455863"/>
          <p14:tracePt t="133171" x="5197475" y="2428875"/>
          <p14:tracePt t="133188" x="5160963" y="2366963"/>
          <p14:tracePt t="133204" x="5143500" y="2339975"/>
          <p14:tracePt t="133221" x="5116513" y="2312988"/>
          <p14:tracePt t="133239" x="5081588" y="2286000"/>
          <p14:tracePt t="133254" x="5062538" y="2268538"/>
          <p14:tracePt t="133271" x="5054600" y="2251075"/>
          <p14:tracePt t="133288" x="5027613" y="2232025"/>
          <p14:tracePt t="133304" x="4991100" y="2197100"/>
          <p14:tracePt t="133321" x="4965700" y="2187575"/>
          <p14:tracePt t="133338" x="4956175" y="2170113"/>
          <p14:tracePt t="133340" x="4946650" y="2170113"/>
          <p14:tracePt t="133354" x="4919663" y="2170113"/>
          <p14:tracePt t="133371" x="4911725" y="2170113"/>
          <p14:tracePt t="133387" x="4894263" y="2170113"/>
          <p14:tracePt t="133404" x="4857750" y="2170113"/>
          <p14:tracePt t="133421" x="4840288" y="2187575"/>
          <p14:tracePt t="133437" x="4813300" y="2214563"/>
          <p14:tracePt t="133454" x="4786313" y="2268538"/>
          <p14:tracePt t="133471" x="4776788" y="2312988"/>
          <p14:tracePt t="133487" x="4768850" y="2366963"/>
          <p14:tracePt t="133504" x="4768850" y="2428875"/>
          <p14:tracePt t="133521" x="4768850" y="2517775"/>
          <p14:tracePt t="133537" x="4768850" y="2544763"/>
          <p14:tracePt t="133554" x="4795838" y="2571750"/>
          <p14:tracePt t="133571" x="4867275" y="2608263"/>
          <p14:tracePt t="133587" x="4902200" y="2625725"/>
          <p14:tracePt t="133604" x="4946650" y="2625725"/>
          <p14:tracePt t="133620" x="5010150" y="2633663"/>
          <p14:tracePt t="133637" x="5037138" y="2633663"/>
          <p14:tracePt t="133654" x="5072063" y="2625725"/>
          <p14:tracePt t="133670" x="5170488" y="2509838"/>
          <p14:tracePt t="133687" x="5205413" y="2455863"/>
          <p14:tracePt t="133703" x="5224463" y="2419350"/>
          <p14:tracePt t="133720" x="5232400" y="2384425"/>
          <p14:tracePt t="133737" x="5232400" y="2374900"/>
          <p14:tracePt t="133753" x="5241925" y="2357438"/>
          <p14:tracePt t="133770" x="5241925" y="2339975"/>
          <p14:tracePt t="133786" x="5241925" y="2259013"/>
          <p14:tracePt t="133803" x="5241925" y="2197100"/>
          <p14:tracePt t="133820" x="5224463" y="2125663"/>
          <p14:tracePt t="133837" x="5187950" y="2071688"/>
          <p14:tracePt t="133853" x="5180013" y="2044700"/>
          <p14:tracePt t="133870" x="5170488" y="2044700"/>
          <p14:tracePt t="133886" x="5133975" y="2017713"/>
          <p14:tracePt t="133903" x="5116513" y="2017713"/>
          <p14:tracePt t="133920" x="5089525" y="2009775"/>
          <p14:tracePt t="133937" x="5027613" y="2009775"/>
          <p14:tracePt t="133953" x="4991100" y="2009775"/>
          <p14:tracePt t="133970" x="4946650" y="2017713"/>
          <p14:tracePt t="133986" x="4894263" y="2044700"/>
          <p14:tracePt t="134003" x="4803775" y="2170113"/>
          <p14:tracePt t="134019" x="4776788" y="2224088"/>
          <p14:tracePt t="134036" x="4759325" y="2251075"/>
          <p14:tracePt t="134053" x="4741863" y="2303463"/>
          <p14:tracePt t="134069" x="4741863" y="2339975"/>
          <p14:tracePt t="134086" x="4741863" y="2366963"/>
          <p14:tracePt t="134103" x="4741863" y="2446338"/>
          <p14:tracePt t="134120" x="4759325" y="2500313"/>
          <p14:tracePt t="134136" x="4813300" y="2571750"/>
          <p14:tracePt t="134153" x="4965700" y="2687638"/>
          <p14:tracePt t="134169" x="5072063" y="2724150"/>
          <p14:tracePt t="134186" x="5143500" y="2768600"/>
          <p14:tracePt t="134203" x="5251450" y="2795588"/>
          <p14:tracePt t="134204" x="5357813" y="2822575"/>
          <p14:tracePt t="134219" x="5518150" y="2874963"/>
          <p14:tracePt t="134236" x="5751513" y="2955925"/>
          <p14:tracePt t="134252" x="6027738" y="3071813"/>
          <p14:tracePt t="134269" x="6483350" y="3286125"/>
          <p14:tracePt t="134286" x="6572250" y="3322638"/>
          <p14:tracePt t="134302" x="6634163" y="3367088"/>
          <p14:tracePt t="134319" x="6680200" y="3375025"/>
          <p14:tracePt t="134547" x="6680200" y="3384550"/>
          <p14:tracePt t="134559" x="6688138" y="3394075"/>
          <p14:tracePt t="134572" x="6724650" y="3446463"/>
          <p14:tracePt t="134586" x="6786563" y="3536950"/>
          <p14:tracePt t="134602" x="6902450" y="3724275"/>
          <p14:tracePt t="134618" x="7054850" y="4000500"/>
          <p14:tracePt t="134635" x="7180263" y="4232275"/>
          <p14:tracePt t="134652" x="7242175" y="4330700"/>
          <p14:tracePt t="134668" x="7242175" y="4348163"/>
          <p14:tracePt t="134685" x="7242175" y="4357688"/>
          <p14:tracePt t="134701" x="7242175" y="4375150"/>
          <p14:tracePt t="134725" x="7232650" y="4394200"/>
          <p14:tracePt t="134737" x="7180263" y="4402138"/>
          <p14:tracePt t="134751" x="7108825" y="4419600"/>
          <p14:tracePt t="134768" x="6983413" y="4429125"/>
          <p14:tracePt t="134785" x="6848475" y="4438650"/>
          <p14:tracePt t="134801" x="6616700" y="4429125"/>
          <p14:tracePt t="134818" x="6545263" y="4394200"/>
          <p14:tracePt t="134835" x="6473825" y="4357688"/>
          <p14:tracePt t="134851" x="6394450" y="4259263"/>
          <p14:tracePt t="134868" x="6367463" y="4179888"/>
          <p14:tracePt t="134885" x="6348413" y="4108450"/>
          <p14:tracePt t="134901" x="6340475" y="4044950"/>
          <p14:tracePt t="134918" x="6340475" y="3973513"/>
          <p14:tracePt t="134934" x="6348413" y="3956050"/>
          <p14:tracePt t="134951" x="6384925" y="3929063"/>
          <p14:tracePt t="134968" x="6446838" y="3884613"/>
          <p14:tracePt t="134984" x="6491288" y="3848100"/>
          <p14:tracePt t="135001" x="6562725" y="3803650"/>
          <p14:tracePt t="135017" x="6742113" y="3759200"/>
          <p14:tracePt t="135034" x="6831013" y="3759200"/>
          <p14:tracePt t="135051" x="6911975" y="3759200"/>
          <p14:tracePt t="135068" x="7045325" y="3795713"/>
          <p14:tracePt t="135084" x="7099300" y="3813175"/>
          <p14:tracePt t="135101" x="7134225" y="3840163"/>
          <p14:tracePt t="135117" x="7170738" y="3857625"/>
          <p14:tracePt t="135134" x="7188200" y="3875088"/>
          <p14:tracePt t="135156" x="7188200" y="3884613"/>
          <p14:tracePt t="135195" x="7180263" y="3894138"/>
          <p14:tracePt t="135207" x="7143750" y="3911600"/>
          <p14:tracePt t="135220" x="7081838" y="3929063"/>
          <p14:tracePt t="135234" x="6991350" y="3938588"/>
          <p14:tracePt t="135250" x="6884988" y="3946525"/>
          <p14:tracePt t="135267" x="6786563" y="3956050"/>
          <p14:tracePt t="135284" x="6643688" y="3956050"/>
          <p14:tracePt t="135300" x="6589713" y="3956050"/>
          <p14:tracePt t="135317" x="6545263" y="3938588"/>
          <p14:tracePt t="135334" x="6500813" y="3902075"/>
          <p14:tracePt t="135334" x="6483350" y="3875088"/>
          <p14:tracePt t="135350" x="6446838" y="3830638"/>
          <p14:tracePt t="135367" x="6429375" y="3768725"/>
          <p14:tracePt t="135384" x="6411913" y="3724275"/>
          <p14:tracePt t="135400" x="6394450" y="3660775"/>
          <p14:tracePt t="135423" x="6394450" y="3652838"/>
          <p14:tracePt t="135448" x="6394450" y="3633788"/>
          <p14:tracePt t="135461" x="6394450" y="3625850"/>
          <p14:tracePt t="135474" x="6411913" y="3616325"/>
          <p14:tracePt t="135486" x="6456363" y="3589338"/>
          <p14:tracePt t="135500" x="6518275" y="3562350"/>
          <p14:tracePt t="135517" x="6626225" y="3517900"/>
          <p14:tracePt t="135533" x="6715125" y="3500438"/>
          <p14:tracePt t="135550" x="6867525" y="3482975"/>
          <p14:tracePt t="135567" x="6902450" y="3482975"/>
          <p14:tracePt t="135583" x="6956425" y="3490913"/>
          <p14:tracePt t="135600" x="7018338" y="3527425"/>
          <p14:tracePt t="135601" x="7089775" y="3589338"/>
          <p14:tracePt t="135616" x="7161213" y="3670300"/>
          <p14:tracePt t="135633" x="7242175" y="3803650"/>
          <p14:tracePt t="135650" x="7277100" y="3894138"/>
          <p14:tracePt t="135666" x="7296150" y="3983038"/>
          <p14:tracePt t="135683" x="7296150" y="3990975"/>
          <p14:tracePt t="135699" x="7296150" y="4010025"/>
          <p14:tracePt t="135716" x="7259638" y="4044950"/>
          <p14:tracePt t="135733" x="7215188" y="4062413"/>
          <p14:tracePt t="135749" x="7134225" y="4081463"/>
          <p14:tracePt t="135766" x="6911975" y="4098925"/>
          <p14:tracePt t="135783" x="6804025" y="4098925"/>
          <p14:tracePt t="135799" x="6724650" y="4098925"/>
          <p14:tracePt t="135816" x="6643688" y="4098925"/>
          <p14:tracePt t="135817" x="6572250" y="4089400"/>
          <p14:tracePt t="135833" x="6518275" y="4071938"/>
          <p14:tracePt t="135849" x="6465888" y="4054475"/>
          <p14:tracePt t="135866" x="6438900" y="4037013"/>
          <p14:tracePt t="135883" x="6384925" y="3990975"/>
          <p14:tracePt t="135899" x="6357938" y="3965575"/>
          <p14:tracePt t="135916" x="6348413" y="3929063"/>
          <p14:tracePt t="135932" x="6330950" y="3875088"/>
          <p14:tracePt t="135949" x="6323013" y="3867150"/>
          <p14:tracePt t="135966" x="6323013" y="3857625"/>
          <p14:tracePt t="135983" x="6323013" y="3830638"/>
          <p14:tracePt t="136007" x="6323013" y="3822700"/>
          <p14:tracePt t="136033" x="6323013" y="3803650"/>
          <p14:tracePt t="136045" x="6330950" y="3803650"/>
          <p14:tracePt t="136058" x="6348413" y="3786188"/>
          <p14:tracePt t="136071" x="6375400" y="3776663"/>
          <p14:tracePt t="136083" x="6429375" y="3768725"/>
          <p14:tracePt t="136099" x="6483350" y="3751263"/>
          <p14:tracePt t="136115" x="6545263" y="3741738"/>
          <p14:tracePt t="136132" x="6608763" y="3741738"/>
          <p14:tracePt t="136149" x="6688138" y="3741738"/>
          <p14:tracePt t="136166" x="6715125" y="3741738"/>
          <p14:tracePt t="136182" x="6732588" y="3741738"/>
          <p14:tracePt t="136199" x="6742113" y="3741738"/>
          <p14:tracePt t="145837" x="6751638" y="3741738"/>
          <p14:tracePt t="145850" x="6777038" y="3724275"/>
          <p14:tracePt t="145863" x="6875463" y="3670300"/>
          <p14:tracePt t="145876" x="7081838" y="3562350"/>
          <p14:tracePt t="145888" x="7313613" y="3465513"/>
          <p14:tracePt t="145901" x="7439025" y="3438525"/>
          <p14:tracePt t="145914" x="7500938" y="3438525"/>
          <p14:tracePt t="145930" x="7518400" y="3438525"/>
          <p14:tracePt t="145947" x="7537450" y="3455988"/>
          <p14:tracePt t="145963" x="7537450" y="3473450"/>
          <p14:tracePt t="145980" x="7537450" y="3571875"/>
          <p14:tracePt t="145996" x="7510463" y="3660775"/>
          <p14:tracePt t="146013" x="7466013" y="3768725"/>
          <p14:tracePt t="146030" x="7367588" y="3902075"/>
          <p14:tracePt t="146047" x="7323138" y="3946525"/>
          <p14:tracePt t="146063" x="7269163" y="3973513"/>
          <p14:tracePt t="146080" x="7126288" y="4027488"/>
          <p14:tracePt t="146096" x="7054850" y="4044950"/>
          <p14:tracePt t="146113" x="6938963" y="4044950"/>
          <p14:tracePt t="146130" x="6697663" y="4044950"/>
          <p14:tracePt t="146146" x="6589713" y="4044950"/>
          <p14:tracePt t="146163" x="6500813" y="4010025"/>
          <p14:tracePt t="146179" x="6419850" y="3956050"/>
          <p14:tracePt t="146196" x="6296025" y="3795713"/>
          <p14:tracePt t="146213" x="6259513" y="3714750"/>
          <p14:tracePt t="146229" x="6232525" y="3660775"/>
          <p14:tracePt t="146246" x="6224588" y="3608388"/>
          <p14:tracePt t="146263" x="6224588" y="3589338"/>
          <p14:tracePt t="146279" x="6224588" y="3554413"/>
          <p14:tracePt t="146296" x="6259513" y="3527425"/>
          <p14:tracePt t="146313" x="6313488" y="3509963"/>
          <p14:tracePt t="146329" x="6384925" y="3482975"/>
          <p14:tracePt t="146346" x="6589713" y="3473450"/>
          <p14:tracePt t="146363" x="6697663" y="3490913"/>
          <p14:tracePt t="146379" x="6796088" y="3517900"/>
          <p14:tracePt t="146396" x="6956425" y="3608388"/>
          <p14:tracePt t="146413" x="7010400" y="3660775"/>
          <p14:tracePt t="146429" x="7062788" y="3741738"/>
          <p14:tracePt t="146445" x="7089775" y="3822700"/>
          <p14:tracePt t="146462" x="7108825" y="3919538"/>
          <p14:tracePt t="146479" x="7108825" y="3946525"/>
          <p14:tracePt t="146495" x="7108825" y="3965575"/>
          <p14:tracePt t="146512" x="7054850" y="4027488"/>
          <p14:tracePt t="146529" x="6991350" y="4044950"/>
          <p14:tracePt t="146545" x="6902450" y="4071938"/>
          <p14:tracePt t="146563" x="6688138" y="4089400"/>
          <p14:tracePt t="146579" x="6599238" y="4089400"/>
          <p14:tracePt t="146595" x="6491288" y="4081463"/>
          <p14:tracePt t="146612" x="6375400" y="4027488"/>
          <p14:tracePt t="146629" x="6340475" y="3990975"/>
          <p14:tracePt t="146645" x="6323013" y="3973513"/>
          <p14:tracePt t="146662" x="6303963" y="3946525"/>
          <p14:tracePt t="146678" x="6296025" y="3902075"/>
          <p14:tracePt t="146695" x="6296025" y="3857625"/>
          <p14:tracePt t="146712" x="6313488" y="3803650"/>
          <p14:tracePt t="146728" x="6394450" y="3714750"/>
          <p14:tracePt t="146745" x="6446838" y="3660775"/>
          <p14:tracePt t="146762" x="6518275" y="3633788"/>
          <p14:tracePt t="146778" x="6670675" y="3598863"/>
          <p14:tracePt t="146795" x="6742113" y="3598863"/>
          <p14:tracePt t="146812" x="6813550" y="3598863"/>
          <p14:tracePt t="146829" x="6965950" y="3652838"/>
          <p14:tracePt t="146845" x="7045325" y="3714750"/>
          <p14:tracePt t="146862" x="7116763" y="3795713"/>
          <p14:tracePt t="146878" x="7161213" y="3884613"/>
          <p14:tracePt t="146879" x="7197725" y="3938588"/>
          <p14:tracePt t="146895" x="7197725" y="3973513"/>
          <p14:tracePt t="146911" x="7205663" y="3990975"/>
          <p14:tracePt t="146930" x="7205663" y="4000500"/>
          <p14:tracePt t="146945" x="7205663" y="4010025"/>
          <p14:tracePt t="155513" x="7215188" y="4010025"/>
          <p14:tracePt t="155526" x="7232650" y="4010025"/>
          <p14:tracePt t="155539" x="7259638" y="4010025"/>
          <p14:tracePt t="155577" x="7296150" y="3990975"/>
          <p14:tracePt t="155590" x="7323138" y="3983038"/>
          <p14:tracePt t="155602" x="7331075" y="3983038"/>
          <p14:tracePt t="155615" x="7340600" y="3983038"/>
          <p14:tracePt t="155742" x="7348538" y="3983038"/>
          <p14:tracePt t="155768" x="7358063" y="3983038"/>
          <p14:tracePt t="155780" x="7367588" y="3983038"/>
          <p14:tracePt t="155793" x="7385050" y="3983038"/>
          <p14:tracePt t="155806" x="7394575" y="3983038"/>
          <p14:tracePt t="155818" x="7402513" y="3983038"/>
          <p14:tracePt t="155831" x="7412038" y="3983038"/>
          <p14:tracePt t="155845" x="7419975" y="3983038"/>
          <p14:tracePt t="155861" x="7429500" y="3983038"/>
          <p14:tracePt t="155882" x="7439025" y="3983038"/>
          <p14:tracePt t="155945" x="7429500" y="3983038"/>
          <p14:tracePt t="155958" x="7340600" y="4000500"/>
          <p14:tracePt t="155971" x="7205663" y="4010025"/>
          <p14:tracePt t="155983" x="7037388" y="4017963"/>
          <p14:tracePt t="155996" x="6858000" y="4017963"/>
          <p14:tracePt t="156010" x="6759575" y="4000500"/>
          <p14:tracePt t="156028" x="6670675" y="3956050"/>
          <p14:tracePt t="156044" x="6626225" y="3919538"/>
          <p14:tracePt t="156060" x="6572250" y="3867150"/>
          <p14:tracePt t="156077" x="6554788" y="3857625"/>
          <p14:tracePt t="156094" x="6554788" y="3848100"/>
          <p14:tracePt t="156111" x="6554788" y="3830638"/>
          <p14:tracePt t="156128" x="6554788" y="3822700"/>
          <p14:tracePt t="156144" x="6581775" y="3803650"/>
          <p14:tracePt t="156160" x="6616700" y="3795713"/>
          <p14:tracePt t="156163" x="6680200" y="3776663"/>
          <p14:tracePt t="156177" x="6759575" y="3759200"/>
          <p14:tracePt t="156194" x="6840538" y="3759200"/>
          <p14:tracePt t="156210" x="6938963" y="3759200"/>
          <p14:tracePt t="156227" x="7045325" y="3759200"/>
          <p14:tracePt t="156243" x="7062788" y="3768725"/>
          <p14:tracePt t="156263" x="7072313" y="3768725"/>
          <p14:tracePt t="156277" x="7072313" y="3776663"/>
          <p14:tracePt t="156293" x="7081838" y="3776663"/>
          <p14:tracePt t="156339" x="7081838" y="3786188"/>
          <p14:tracePt t="156377" x="7081838" y="3795713"/>
          <p14:tracePt t="156402" x="7081838" y="3813175"/>
          <p14:tracePt t="156415" x="7081838" y="3830638"/>
          <p14:tracePt t="156428" x="7081838" y="3884613"/>
          <p14:tracePt t="156441" x="7054850" y="3919538"/>
          <p14:tracePt t="156453" x="7027863" y="4010025"/>
          <p14:tracePt t="156466" x="6983413" y="4098925"/>
          <p14:tracePt t="156479" x="6946900" y="4205288"/>
          <p14:tracePt t="156493" x="6911975" y="4303713"/>
          <p14:tracePt t="156510" x="6894513" y="4340225"/>
          <p14:tracePt t="157993" x="6875463" y="4340225"/>
          <p14:tracePt t="158005" x="6858000" y="4340225"/>
          <p14:tracePt t="158018" x="6804025" y="4340225"/>
          <p14:tracePt t="158031" x="6724650" y="4330700"/>
          <p14:tracePt t="158043" x="6599238" y="4303713"/>
          <p14:tracePt t="158057" x="6419850" y="4241800"/>
          <p14:tracePt t="158073" x="6269038" y="4197350"/>
          <p14:tracePt t="158090" x="6161088" y="4152900"/>
          <p14:tracePt t="158107" x="5991225" y="4098925"/>
          <p14:tracePt t="158123" x="5911850" y="4071938"/>
          <p14:tracePt t="158140" x="5848350" y="4054475"/>
          <p14:tracePt t="158156" x="5786438" y="4027488"/>
          <p14:tracePt t="158173" x="5680075" y="3990975"/>
          <p14:tracePt t="158190" x="5643563" y="3983038"/>
          <p14:tracePt t="158207" x="5599113" y="3965575"/>
          <p14:tracePt t="158223" x="5545138" y="3946525"/>
          <p14:tracePt t="158240" x="5510213" y="3946525"/>
          <p14:tracePt t="158256" x="5483225" y="3946525"/>
          <p14:tracePt t="158273" x="5429250" y="3946525"/>
          <p14:tracePt t="158290" x="5411788" y="3946525"/>
          <p14:tracePt t="158306" x="5375275" y="3946525"/>
          <p14:tracePt t="158323" x="5286375" y="3946525"/>
          <p14:tracePt t="158339" x="5251450" y="3946525"/>
          <p14:tracePt t="158356" x="5214938" y="3946525"/>
          <p14:tracePt t="158373" x="5187950" y="3946525"/>
          <p14:tracePt t="158373" x="5160963" y="3946525"/>
          <p14:tracePt t="158389" x="5143500" y="3956050"/>
          <p14:tracePt t="158406" x="5126038" y="3956050"/>
          <p14:tracePt t="158423" x="5108575" y="3965575"/>
          <p14:tracePt t="158439" x="5072063" y="3983038"/>
          <p14:tracePt t="158456" x="5062538" y="3990975"/>
          <p14:tracePt t="158473" x="5054600" y="4000500"/>
          <p14:tracePt t="158489" x="5027613" y="4010025"/>
          <p14:tracePt t="158513" x="5010150" y="4017963"/>
          <p14:tracePt t="158551" x="5000625" y="4017963"/>
          <p14:tracePt t="158564" x="5000625" y="4027488"/>
          <p14:tracePt t="158704" x="5010150" y="4027488"/>
          <p14:tracePt t="158717" x="5081588" y="4027488"/>
          <p14:tracePt t="158729" x="5205413" y="4027488"/>
          <p14:tracePt t="158742" x="5500688" y="4027488"/>
          <p14:tracePt t="158755" x="5929313" y="4027488"/>
          <p14:tracePt t="158772" x="6348413" y="4027488"/>
          <p14:tracePt t="158789" x="6715125" y="4027488"/>
          <p14:tracePt t="158805" x="7394575" y="4044950"/>
          <p14:tracePt t="158822" x="7680325" y="4089400"/>
          <p14:tracePt t="158838" x="7929563" y="4143375"/>
          <p14:tracePt t="158855" x="8143875" y="4197350"/>
          <p14:tracePt t="158872" x="8582025" y="4367213"/>
          <p14:tracePt t="158888" x="8697913" y="4411663"/>
          <p14:tracePt t="159136" x="8705850" y="4411663"/>
          <p14:tracePt t="159149" x="8732838" y="4411663"/>
          <p14:tracePt t="159161" x="8786813" y="4394200"/>
          <p14:tracePt t="159174" x="8912225" y="4375150"/>
          <p14:tracePt t="159188" x="9082088" y="4348163"/>
          <p14:tracePt t="159204" x="9269413" y="4330700"/>
          <p14:tracePt t="159221" x="9402763" y="4330700"/>
          <p14:tracePt t="159238" x="9572625" y="4330700"/>
          <p14:tracePt t="159254" x="9609138" y="4330700"/>
          <p14:tracePt t="159271" x="9634538" y="4330700"/>
          <p14:tracePt t="159288" x="9661525" y="4330700"/>
          <p14:tracePt t="159304" x="9688513" y="4330700"/>
          <p14:tracePt t="159321" x="9698038" y="4330700"/>
          <p14:tracePt t="159339" x="9705975" y="4330700"/>
          <p14:tracePt t="159950" x="9688513" y="4330700"/>
          <p14:tracePt t="159963" x="9661525" y="4330700"/>
          <p14:tracePt t="159976" x="9626600" y="4330700"/>
          <p14:tracePt t="159988" x="9582150" y="4330700"/>
          <p14:tracePt t="160003" x="9501188" y="4330700"/>
          <p14:tracePt t="160019" x="9420225" y="4330700"/>
          <p14:tracePt t="160036" x="9323388" y="4322763"/>
          <p14:tracePt t="160053" x="9170988" y="4286250"/>
          <p14:tracePt t="160069" x="9126538" y="4286250"/>
          <p14:tracePt t="160086" x="9090025" y="4276725"/>
          <p14:tracePt t="160103" x="9045575" y="4268788"/>
          <p14:tracePt t="160119" x="9018588" y="4268788"/>
          <p14:tracePt t="160136" x="8991600" y="4268788"/>
          <p14:tracePt t="160153" x="8956675" y="4268788"/>
          <p14:tracePt t="160169" x="8929688" y="4268788"/>
          <p14:tracePt t="160186" x="8912225" y="4268788"/>
          <p14:tracePt t="160203" x="8894763" y="4268788"/>
          <p14:tracePt t="160219" x="8858250" y="4268788"/>
          <p14:tracePt t="160236" x="8848725" y="4268788"/>
          <p14:tracePt t="160252" x="8831263" y="4268788"/>
          <p14:tracePt t="160269" x="8796338" y="4268788"/>
          <p14:tracePt t="160286" x="8786813" y="4268788"/>
          <p14:tracePt t="160302" x="8769350" y="4268788"/>
          <p14:tracePt t="160319" x="8751888" y="4268788"/>
          <p14:tracePt t="160336" x="8732838" y="4268788"/>
          <p14:tracePt t="161400" x="8724900" y="4268788"/>
          <p14:tracePt t="161413" x="8705850" y="4268788"/>
          <p14:tracePt t="161425" x="8634413" y="4268788"/>
          <p14:tracePt t="161438" x="8510588" y="4276725"/>
          <p14:tracePt t="161450" x="8269288" y="4303713"/>
          <p14:tracePt t="161467" x="7947025" y="4303713"/>
          <p14:tracePt t="161483" x="7572375" y="4295775"/>
          <p14:tracePt t="161500" x="7251700" y="4232275"/>
          <p14:tracePt t="161516" x="6697663" y="4125913"/>
          <p14:tracePt t="161534" x="6510338" y="4089400"/>
          <p14:tracePt t="161550" x="6384925" y="4081463"/>
          <p14:tracePt t="161566" x="6188075" y="4081463"/>
          <p14:tracePt t="161583" x="6126163" y="4081463"/>
          <p14:tracePt t="161600" x="6099175" y="4081463"/>
          <p14:tracePt t="161616" x="6072188" y="4081463"/>
          <p14:tracePt t="161819" x="6045200" y="4081463"/>
          <p14:tracePt t="161832" x="6037263" y="4081463"/>
          <p14:tracePt t="161845" x="6010275" y="4081463"/>
          <p14:tracePt t="161857" x="5965825" y="4089400"/>
          <p14:tracePt t="161870" x="5894388" y="4125913"/>
          <p14:tracePt t="161883" x="5803900" y="4143375"/>
          <p14:tracePt t="161900" x="5724525" y="4170363"/>
          <p14:tracePt t="161916" x="5661025" y="4179888"/>
          <p14:tracePt t="161933" x="5608638" y="4197350"/>
          <p14:tracePt t="161949" x="5599113" y="4197350"/>
          <p14:tracePt t="161966" x="5581650" y="4197350"/>
          <p14:tracePt t="164605" x="5599113" y="4197350"/>
          <p14:tracePt t="164617" x="5616575" y="4205288"/>
          <p14:tracePt t="164630" x="5661025" y="4224338"/>
          <p14:tracePt t="164644" x="5741988" y="4241800"/>
          <p14:tracePt t="164661" x="5840413" y="4276725"/>
          <p14:tracePt t="164677" x="5938838" y="4313238"/>
          <p14:tracePt t="164694" x="6018213" y="4330700"/>
          <p14:tracePt t="164711" x="6027738" y="4330700"/>
          <p14:tracePt t="164727" x="6054725" y="4330700"/>
          <p14:tracePt t="164744" x="6062663" y="4330700"/>
          <p14:tracePt t="164760" x="6116638" y="4330700"/>
          <p14:tracePt t="164777" x="6161088" y="4330700"/>
          <p14:tracePt t="164794" x="6224588" y="4295775"/>
          <p14:tracePt t="164795" x="6313488" y="4251325"/>
          <p14:tracePt t="164810" x="6402388" y="4224338"/>
          <p14:tracePt t="164828" x="6491288" y="4179888"/>
          <p14:tracePt t="164844" x="6554788" y="4152900"/>
          <p14:tracePt t="164860" x="6680200" y="4116388"/>
          <p14:tracePt t="164878" x="6759575" y="4098925"/>
          <p14:tracePt t="164894" x="6848475" y="4098925"/>
          <p14:tracePt t="164910" x="6956425" y="4098925"/>
          <p14:tracePt t="164927" x="6983413" y="4098925"/>
          <p14:tracePt t="164943" x="6991350" y="4098925"/>
          <p14:tracePt t="164973" x="7000875" y="4098925"/>
          <p14:tracePt t="165049" x="7000875" y="4089400"/>
          <p14:tracePt t="165062" x="6983413" y="4089400"/>
          <p14:tracePt t="165075" x="6919913" y="4081463"/>
          <p14:tracePt t="165087" x="6796088" y="4054475"/>
          <p14:tracePt t="165100" x="6608763" y="4027488"/>
          <p14:tracePt t="165113" x="6367463" y="3983038"/>
          <p14:tracePt t="165126" x="6134100" y="3956050"/>
          <p14:tracePt t="165143" x="6010275" y="3938588"/>
          <p14:tracePt t="165160" x="5911850" y="3929063"/>
          <p14:tracePt t="165176" x="5705475" y="3929063"/>
          <p14:tracePt t="165193" x="5599113" y="3929063"/>
          <p14:tracePt t="165210" x="5483225" y="3929063"/>
          <p14:tracePt t="165227" x="5411788" y="3929063"/>
          <p14:tracePt t="165227" x="5367338" y="3929063"/>
          <p14:tracePt t="165243" x="5313363" y="3929063"/>
          <p14:tracePt t="165260" x="5276850" y="3929063"/>
          <p14:tracePt t="165276" x="5259388" y="3929063"/>
          <p14:tracePt t="165293" x="5224463" y="3938588"/>
          <p14:tracePt t="165310" x="5205413" y="3956050"/>
          <p14:tracePt t="165326" x="5197475" y="3973513"/>
          <p14:tracePt t="165343" x="5180013" y="4044950"/>
          <p14:tracePt t="165359" x="5180013" y="4081463"/>
          <p14:tracePt t="165376" x="5180013" y="4108450"/>
          <p14:tracePt t="165393" x="5214938" y="4160838"/>
          <p14:tracePt t="165409" x="5241925" y="4179888"/>
          <p14:tracePt t="165426" x="5303838" y="4197350"/>
          <p14:tracePt t="165443" x="5527675" y="4241800"/>
          <p14:tracePt t="166728" x="5510213" y="4241800"/>
          <p14:tracePt t="166741" x="5473700" y="4241800"/>
          <p14:tracePt t="166754" x="5402263" y="4241800"/>
          <p14:tracePt t="166766" x="5303838" y="4241800"/>
          <p14:tracePt t="166779" x="5180013" y="4251325"/>
          <p14:tracePt t="166792" x="5054600" y="4259263"/>
          <p14:tracePt t="166807" x="4946650" y="4276725"/>
          <p14:tracePt t="166823" x="4848225" y="4303713"/>
          <p14:tracePt t="166840" x="4768850" y="4322763"/>
          <p14:tracePt t="166856" x="4670425" y="4348163"/>
          <p14:tracePt t="166873" x="4616450" y="4357688"/>
          <p14:tracePt t="166890" x="4572000" y="4367213"/>
          <p14:tracePt t="166907" x="4527550" y="4402138"/>
          <p14:tracePt t="166923" x="4500563" y="4402138"/>
          <p14:tracePt t="166940" x="4491038" y="4411663"/>
          <p14:tracePt t="166956" x="4473575" y="4419600"/>
          <p14:tracePt t="167045" x="4473575" y="4429125"/>
          <p14:tracePt t="167096" x="4483100" y="4446588"/>
          <p14:tracePt t="167109" x="4572000" y="4483100"/>
          <p14:tracePt t="167121" x="4751388" y="4527550"/>
          <p14:tracePt t="167134" x="5214938" y="4616450"/>
          <p14:tracePt t="167147" x="5768975" y="4652963"/>
          <p14:tracePt t="167159" x="6456363" y="4652963"/>
          <p14:tracePt t="167173" x="7010400" y="4589463"/>
          <p14:tracePt t="167189" x="7545388" y="4473575"/>
          <p14:tracePt t="167206" x="7786688" y="4438650"/>
          <p14:tracePt t="167222" x="7991475" y="4419600"/>
          <p14:tracePt t="167239" x="8126413" y="4429125"/>
          <p14:tracePt t="167256" x="8143875" y="4438650"/>
          <p14:tracePt t="167529" x="8153400" y="4438650"/>
          <p14:tracePt t="167541" x="8170863" y="4438650"/>
          <p14:tracePt t="167554" x="8224838" y="4438650"/>
          <p14:tracePt t="167567" x="8304213" y="4438650"/>
          <p14:tracePt t="167579" x="8474075" y="4446588"/>
          <p14:tracePt t="167592" x="8680450" y="4465638"/>
          <p14:tracePt t="167606" x="8858250" y="4473575"/>
          <p14:tracePt t="167622" x="8983663" y="4473575"/>
          <p14:tracePt t="167638" x="9072563" y="4483100"/>
          <p14:tracePt t="167655" x="9153525" y="4491038"/>
          <p14:tracePt t="167672" x="9313863" y="4510088"/>
          <p14:tracePt t="167688" x="9367838" y="4518025"/>
          <p14:tracePt t="167705" x="9394825" y="4518025"/>
          <p14:tracePt t="167722" x="9420225" y="4527550"/>
          <p14:tracePt t="167744" x="9429750" y="4527550"/>
          <p14:tracePt t="167833" x="9439275" y="4527550"/>
          <p14:tracePt t="167846" x="9447213" y="4527550"/>
          <p14:tracePt t="167859" x="9466263" y="4527550"/>
          <p14:tracePt t="167872" x="9501188" y="4537075"/>
          <p14:tracePt t="167888" x="9555163" y="4537075"/>
          <p14:tracePt t="167905" x="9617075" y="4545013"/>
          <p14:tracePt t="167921" x="9671050" y="4554538"/>
          <p14:tracePt t="167938" x="9732963" y="4562475"/>
          <p14:tracePt t="167954" x="9752013" y="4562475"/>
          <p14:tracePt t="167971" x="9759950" y="4562475"/>
          <p14:tracePt t="167988" x="9769475" y="4562475"/>
          <p14:tracePt t="168011" x="9777413" y="4562475"/>
          <p14:tracePt t="168074" x="9777413" y="4572000"/>
          <p14:tracePt t="168087" x="9769475" y="4572000"/>
          <p14:tracePt t="168100" x="9715500" y="4589463"/>
          <p14:tracePt t="168113" x="9617075" y="4589463"/>
          <p14:tracePt t="168126" x="9510713" y="4608513"/>
          <p14:tracePt t="168139" x="9412288" y="4616450"/>
          <p14:tracePt t="168154" x="9304338" y="4616450"/>
          <p14:tracePt t="168171" x="9197975" y="4616450"/>
          <p14:tracePt t="168187" x="9099550" y="4616450"/>
          <p14:tracePt t="168204" x="8939213" y="4616450"/>
          <p14:tracePt t="168220" x="8867775" y="4625975"/>
          <p14:tracePt t="168237" x="8804275" y="4625975"/>
          <p14:tracePt t="168254" x="8742363" y="4625975"/>
          <p14:tracePt t="168270" x="8732838" y="4625975"/>
          <p14:tracePt t="168287" x="8724900" y="4625975"/>
          <p14:tracePt t="168304" x="8715375" y="4633913"/>
          <p14:tracePt t="168558" x="8697913" y="4633913"/>
          <p14:tracePt t="168570" x="8680450" y="4633913"/>
          <p14:tracePt t="168583" x="8634413" y="4633913"/>
          <p14:tracePt t="168596" x="8582025" y="4633913"/>
          <p14:tracePt t="168608" x="8491538" y="4633913"/>
          <p14:tracePt t="168621" x="8385175" y="4633913"/>
          <p14:tracePt t="168637" x="8286750" y="4633913"/>
          <p14:tracePt t="168653" x="8188325" y="4633913"/>
          <p14:tracePt t="168670" x="8108950" y="4633913"/>
          <p14:tracePt t="168686" x="7991475" y="4633913"/>
          <p14:tracePt t="168703" x="7947025" y="4633913"/>
          <p14:tracePt t="168720" x="7885113" y="4633913"/>
          <p14:tracePt t="168737" x="7751763" y="4633913"/>
          <p14:tracePt t="168753" x="7697788" y="4633913"/>
          <p14:tracePt t="168769" x="7634288" y="4633913"/>
          <p14:tracePt t="168787" x="7589838" y="4633913"/>
          <p14:tracePt t="168803" x="7581900" y="4633913"/>
          <p14:tracePt t="168820" x="7562850" y="4633913"/>
          <p14:tracePt t="168862" x="7554913" y="4633913"/>
          <p14:tracePt t="168913" x="7545388" y="4633913"/>
          <p14:tracePt t="168926" x="7545388" y="4625975"/>
          <p14:tracePt t="168964" x="7537450" y="4625975"/>
          <p14:tracePt t="168989" x="7518400" y="4625975"/>
          <p14:tracePt t="169002" x="7500938" y="4625975"/>
          <p14:tracePt t="169015" x="7439025" y="4625975"/>
          <p14:tracePt t="169027" x="7375525" y="4625975"/>
          <p14:tracePt t="169040" x="7269163" y="4625975"/>
          <p14:tracePt t="169053" x="7153275" y="4633913"/>
          <p14:tracePt t="169069" x="7027863" y="4660900"/>
          <p14:tracePt t="169085" x="6911975" y="4687888"/>
          <p14:tracePt t="169102" x="6840538" y="4714875"/>
          <p14:tracePt t="169119" x="6769100" y="4732338"/>
          <p14:tracePt t="169135" x="6759575" y="4741863"/>
          <p14:tracePt t="169152" x="6751638" y="4741863"/>
          <p14:tracePt t="169396" x="6732588" y="4741863"/>
          <p14:tracePt t="169409" x="6715125" y="4741863"/>
          <p14:tracePt t="169421" x="6661150" y="4741863"/>
          <p14:tracePt t="169435" x="6572250" y="4732338"/>
          <p14:tracePt t="169452" x="6473825" y="4724400"/>
          <p14:tracePt t="169468" x="6357938" y="4697413"/>
          <p14:tracePt t="169485" x="6188075" y="4660900"/>
          <p14:tracePt t="169501" x="6134100" y="4652963"/>
          <p14:tracePt t="169518" x="6089650" y="4633913"/>
          <p14:tracePt t="169535" x="6062663" y="4633913"/>
          <p14:tracePt t="169551" x="6018213" y="4625975"/>
          <p14:tracePt t="169568" x="6000750" y="4625975"/>
          <p14:tracePt t="169585" x="5973763" y="4625975"/>
          <p14:tracePt t="169601" x="5938838" y="4625975"/>
          <p14:tracePt t="169618" x="5919788" y="4625975"/>
          <p14:tracePt t="169634" x="5902325" y="4625975"/>
          <p14:tracePt t="169652" x="5848350" y="4625975"/>
          <p14:tracePt t="169668" x="5822950" y="4625975"/>
          <p14:tracePt t="169684" x="5786438" y="4625975"/>
          <p14:tracePt t="169701" x="5732463" y="4625975"/>
          <p14:tracePt t="169718" x="5715000" y="4625975"/>
          <p14:tracePt t="169734" x="5697538" y="4625975"/>
          <p14:tracePt t="169751" x="5688013" y="4625975"/>
          <p14:tracePt t="169752" x="5661025" y="4625975"/>
          <p14:tracePt t="169767" x="5653088" y="4625975"/>
          <p14:tracePt t="169789" x="5634038" y="4625975"/>
          <p14:tracePt t="170006" x="5616575" y="4625975"/>
          <p14:tracePt t="170019" x="5581650" y="4625975"/>
          <p14:tracePt t="170032" x="5491163" y="4625975"/>
          <p14:tracePt t="170044" x="5384800" y="4625975"/>
          <p14:tracePt t="170057" x="5232400" y="4625975"/>
          <p14:tracePt t="170070" x="5116513" y="4625975"/>
          <p14:tracePt t="170084" x="5045075" y="4625975"/>
          <p14:tracePt t="170101" x="4991100" y="4625975"/>
          <p14:tracePt t="170117" x="4938713" y="4625975"/>
          <p14:tracePt t="170134" x="4919663" y="4625975"/>
          <p14:tracePt t="170150" x="4902200" y="4625975"/>
          <p14:tracePt t="170171" x="4894263" y="4625975"/>
          <p14:tracePt t="170197" x="4875213" y="4625975"/>
          <p14:tracePt t="170222" x="4867275" y="4625975"/>
          <p14:tracePt t="170247" x="4857750" y="4625975"/>
          <p14:tracePt t="170285" x="4848225" y="4625975"/>
          <p14:tracePt t="170324" x="4840288" y="4625975"/>
          <p14:tracePt t="170350" x="4830763" y="4625975"/>
          <p14:tracePt t="170375" x="4813300" y="4625975"/>
          <p14:tracePt t="170400" x="4803775" y="4625975"/>
          <p14:tracePt t="170413" x="4795838" y="4625975"/>
          <p14:tracePt t="170438" x="4786313" y="4625975"/>
          <p14:tracePt t="170565" x="4813300" y="4625975"/>
          <p14:tracePt t="170578" x="4884738" y="4625975"/>
          <p14:tracePt t="170591" x="5126038" y="4625975"/>
          <p14:tracePt t="170603" x="5626100" y="4633913"/>
          <p14:tracePt t="170617" x="6224588" y="4705350"/>
          <p14:tracePt t="170633" x="6688138" y="4776788"/>
          <p14:tracePt t="170649" x="7054850" y="4857750"/>
          <p14:tracePt t="170666" x="7323138" y="4919663"/>
          <p14:tracePt t="170683" x="7634288" y="5000625"/>
          <p14:tracePt t="170699" x="7697788" y="5018088"/>
          <p14:tracePt t="170922" x="7705725" y="5018088"/>
          <p14:tracePt t="170934" x="7742238" y="5018088"/>
          <p14:tracePt t="170947" x="7867650" y="4991100"/>
          <p14:tracePt t="170960" x="8170863" y="4938713"/>
          <p14:tracePt t="170972" x="8634413" y="4867275"/>
          <p14:tracePt t="170985" x="9045575" y="4795838"/>
          <p14:tracePt t="170999" x="9180513" y="4776788"/>
          <p14:tracePt t="171015" x="9304338" y="4759325"/>
          <p14:tracePt t="171032" x="9394825" y="4732338"/>
          <p14:tracePt t="171049" x="9545638" y="4652963"/>
          <p14:tracePt t="171065" x="9609138" y="4598988"/>
          <p14:tracePt t="171082" x="9661525" y="4554538"/>
          <p14:tracePt t="171098" x="9705975" y="4527550"/>
          <p14:tracePt t="171115" x="9742488" y="4500563"/>
          <p14:tracePt t="171131" x="9769475" y="4500563"/>
          <p14:tracePt t="171148" x="9786938" y="4491038"/>
          <p14:tracePt t="171165" x="9858375" y="4483100"/>
          <p14:tracePt t="171181" x="9920288" y="4483100"/>
          <p14:tracePt t="171198" x="9983788" y="4483100"/>
          <p14:tracePt t="171215" x="10215563" y="4608513"/>
          <p14:tracePt t="171231" x="10331450" y="4724400"/>
          <p14:tracePt t="171248" x="10420350" y="4822825"/>
          <p14:tracePt t="171265" x="10617200" y="5054600"/>
          <p14:tracePt t="171281" x="10725150" y="5224463"/>
          <p14:tracePt t="171298" x="10796588" y="5330825"/>
          <p14:tracePt t="171315" x="10895013" y="5483225"/>
          <p14:tracePt t="171331" x="10929938" y="5572125"/>
          <p14:tracePt t="171348" x="10956925" y="5670550"/>
          <p14:tracePt t="171364" x="10956925" y="5715000"/>
          <p14:tracePt t="171381" x="10966450" y="5751513"/>
          <p14:tracePt t="171398" x="10966450" y="5759450"/>
          <p14:tracePt t="171417" x="10956925" y="5768975"/>
          <p14:tracePt t="171432" x="10920413" y="5776913"/>
          <p14:tracePt t="171448" x="10848975" y="5776913"/>
          <p14:tracePt t="171464" x="10752138" y="5786438"/>
          <p14:tracePt t="171481" x="10528300" y="5795963"/>
          <p14:tracePt t="171497" x="10420350" y="5795963"/>
          <p14:tracePt t="171514" x="10358438" y="5776913"/>
          <p14:tracePt t="171531" x="10277475" y="5705475"/>
          <p14:tracePt t="171547" x="10260013" y="5680075"/>
          <p14:tracePt t="171564" x="10242550" y="5634038"/>
          <p14:tracePt t="171581" x="10215563" y="5599113"/>
          <p14:tracePt t="171597" x="10198100" y="5562600"/>
          <p14:tracePt t="171614" x="10188575" y="5545138"/>
          <p14:tracePt t="171633" x="10188575" y="5537200"/>
          <p14:tracePt t="171658" x="10188575" y="5527675"/>
          <p14:tracePt t="171671" x="10188575" y="5518150"/>
          <p14:tracePt t="171684" x="10188575" y="5510213"/>
          <p14:tracePt t="171697" x="10188575" y="5483225"/>
          <p14:tracePt t="171714" x="10188575" y="5456238"/>
          <p14:tracePt t="171730" x="10188575" y="5438775"/>
          <p14:tracePt t="171747" x="10188575" y="5419725"/>
          <p14:tracePt t="171764" x="10188575" y="5411788"/>
          <p14:tracePt t="171780" x="10188575" y="5402263"/>
          <p14:tracePt t="171810" x="10188575" y="5394325"/>
          <p14:tracePt t="172320" x="10180638" y="5394325"/>
          <p14:tracePt t="172332" x="10161588" y="5384800"/>
          <p14:tracePt t="172346" x="10144125" y="5367338"/>
          <p14:tracePt t="172358" x="10126663" y="5357813"/>
          <p14:tracePt t="172371" x="10099675" y="5330825"/>
          <p14:tracePt t="172383" x="10082213" y="5322888"/>
          <p14:tracePt t="172396" x="10055225" y="5295900"/>
          <p14:tracePt t="172412" x="10045700" y="5295900"/>
          <p14:tracePt t="172429" x="10037763" y="5276850"/>
          <p14:tracePt t="172446" x="10028238" y="5276850"/>
          <p14:tracePt t="172462" x="10018713" y="5268913"/>
          <p14:tracePt t="172485" x="10010775" y="5251450"/>
          <p14:tracePt t="172498" x="9991725" y="5251450"/>
          <p14:tracePt t="172512" x="9983788" y="5232400"/>
          <p14:tracePt t="172529" x="9974263" y="5214938"/>
          <p14:tracePt t="172545" x="9956800" y="5197475"/>
          <p14:tracePt t="172562" x="9939338" y="5170488"/>
          <p14:tracePt t="172579" x="9929813" y="5133975"/>
          <p14:tracePt t="172595" x="9902825" y="5099050"/>
          <p14:tracePt t="172612" x="9875838" y="5054600"/>
          <p14:tracePt t="172629" x="9875838" y="5045075"/>
          <p14:tracePt t="172645" x="9867900" y="5037138"/>
          <p14:tracePt t="172675" x="9867900" y="5027613"/>
          <p14:tracePt t="172688" x="9858375" y="5018088"/>
          <p14:tracePt t="172701" x="9848850" y="5018088"/>
          <p14:tracePt t="172714" x="9831388" y="5010150"/>
          <p14:tracePt t="172728" x="9831388" y="5000625"/>
          <p14:tracePt t="172745" x="9813925" y="4983163"/>
          <p14:tracePt t="172762" x="9796463" y="4973638"/>
          <p14:tracePt t="172778" x="9752013" y="4946650"/>
          <p14:tracePt t="172795" x="9742488" y="4946650"/>
          <p14:tracePt t="172812" x="9725025" y="4929188"/>
          <p14:tracePt t="172828" x="9715500" y="4919663"/>
          <p14:tracePt t="172845" x="9705975" y="4919663"/>
          <p14:tracePt t="172862" x="9705975" y="4911725"/>
          <p14:tracePt t="172929" x="9698038" y="4911725"/>
          <p14:tracePt t="176593" x="9688513" y="4911725"/>
          <p14:tracePt t="176606" x="9680575" y="4911725"/>
          <p14:tracePt t="176618" x="9661525" y="4911725"/>
          <p14:tracePt t="176631" x="9634538" y="4911725"/>
          <p14:tracePt t="176644" x="9590088" y="4911725"/>
          <p14:tracePt t="176657" x="9518650" y="4911725"/>
          <p14:tracePt t="176671" x="9420225" y="4911725"/>
          <p14:tracePt t="176687" x="9323388" y="4911725"/>
          <p14:tracePt t="176705" x="9224963" y="4911725"/>
          <p14:tracePt t="176721" x="9055100" y="4911725"/>
          <p14:tracePt t="176737" x="8956675" y="4911725"/>
          <p14:tracePt t="176754" x="8848725" y="4902200"/>
          <p14:tracePt t="176771" x="8680450" y="4894263"/>
          <p14:tracePt t="176787" x="8609013" y="4894263"/>
          <p14:tracePt t="176804" x="8528050" y="4894263"/>
          <p14:tracePt t="176821" x="8456613" y="4894263"/>
          <p14:tracePt t="176837" x="8323263" y="4894263"/>
          <p14:tracePt t="176854" x="8251825" y="4894263"/>
          <p14:tracePt t="176871" x="8161338" y="4894263"/>
          <p14:tracePt t="176887" x="7983538" y="4894263"/>
          <p14:tracePt t="176904" x="7894638" y="4894263"/>
          <p14:tracePt t="176920" x="7813675" y="4902200"/>
          <p14:tracePt t="176937" x="7680325" y="4956175"/>
          <p14:tracePt t="176954" x="7626350" y="4983163"/>
          <p14:tracePt t="176970" x="7572375" y="5000625"/>
          <p14:tracePt t="176988" x="7518400" y="5018088"/>
          <p14:tracePt t="177241" x="7500938" y="5018088"/>
          <p14:tracePt t="177254" x="7491413" y="5010150"/>
          <p14:tracePt t="177267" x="7483475" y="5010150"/>
          <p14:tracePt t="177279" x="7456488" y="5000625"/>
          <p14:tracePt t="177292" x="7446963" y="4991100"/>
          <p14:tracePt t="177305" x="7439025" y="4991100"/>
          <p14:tracePt t="177320" x="7419975" y="4991100"/>
          <p14:tracePt t="177336" x="7412038" y="4983163"/>
          <p14:tracePt t="177354" x="7402513" y="4983163"/>
          <p14:tracePt t="177370" x="7394575" y="4983163"/>
          <p14:tracePt t="179225" x="7412038" y="4983163"/>
          <p14:tracePt t="179238" x="7439025" y="4983163"/>
          <p14:tracePt t="179251" x="7483475" y="4973638"/>
          <p14:tracePt t="179263" x="7545388" y="4973638"/>
          <p14:tracePt t="179276" x="7653338" y="4965700"/>
          <p14:tracePt t="179288" x="7769225" y="4956175"/>
          <p14:tracePt t="179301" x="7885113" y="4956175"/>
          <p14:tracePt t="179316" x="7956550" y="4956175"/>
          <p14:tracePt t="179333" x="8010525" y="4956175"/>
          <p14:tracePt t="179349" x="8045450" y="4956175"/>
          <p14:tracePt t="179366" x="8099425" y="4946650"/>
          <p14:tracePt t="179382" x="8153400" y="4946650"/>
          <p14:tracePt t="179399" x="8188325" y="4938713"/>
          <p14:tracePt t="179416" x="8340725" y="4911725"/>
          <p14:tracePt t="179432" x="8456613" y="4894263"/>
          <p14:tracePt t="179449" x="8589963" y="4867275"/>
          <p14:tracePt t="179466" x="8983663" y="4830763"/>
          <p14:tracePt t="179483" x="9161463" y="4830763"/>
          <p14:tracePt t="179499" x="9358313" y="4830763"/>
          <p14:tracePt t="179515" x="9555163" y="4830763"/>
          <p14:tracePt t="179532" x="9813925" y="4830763"/>
          <p14:tracePt t="179549" x="9902825" y="4840288"/>
          <p14:tracePt t="179565" x="9939338" y="4840288"/>
          <p14:tracePt t="179582" x="9974263" y="4848225"/>
          <p14:tracePt t="179599" x="9983788" y="4848225"/>
          <p14:tracePt t="179619" x="9991725" y="4848225"/>
          <p14:tracePt t="179771" x="9974263" y="4848225"/>
          <p14:tracePt t="179784" x="9956800" y="4848225"/>
          <p14:tracePt t="179797" x="9929813" y="4848225"/>
          <p14:tracePt t="179809" x="9912350" y="4848225"/>
          <p14:tracePt t="179822" x="9885363" y="4848225"/>
          <p14:tracePt t="179835" x="9867900" y="4848225"/>
          <p14:tracePt t="179848" x="9840913" y="4848225"/>
          <p14:tracePt t="179865" x="9796463" y="4848225"/>
          <p14:tracePt t="179882" x="9752013" y="4848225"/>
          <p14:tracePt t="179898" x="9634538" y="4848225"/>
          <p14:tracePt t="179915" x="9572625" y="4848225"/>
          <p14:tracePt t="179931" x="9510713" y="4848225"/>
          <p14:tracePt t="179948" x="9439275" y="4848225"/>
          <p14:tracePt t="179964" x="9286875" y="4848225"/>
          <p14:tracePt t="179981" x="9224963" y="4867275"/>
          <p14:tracePt t="179998" x="9188450" y="4867275"/>
          <p14:tracePt t="180014" x="9109075" y="4884738"/>
          <p14:tracePt t="180031" x="9090025" y="4884738"/>
          <p14:tracePt t="180048" x="9063038" y="4894263"/>
          <p14:tracePt t="180064" x="9045575" y="4902200"/>
          <p14:tracePt t="180081" x="9028113" y="4902200"/>
          <p14:tracePt t="180432" x="9018588" y="4902200"/>
          <p14:tracePt t="180445" x="9001125" y="4902200"/>
          <p14:tracePt t="180458" x="8983663" y="4902200"/>
          <p14:tracePt t="180470" x="8956675" y="4902200"/>
          <p14:tracePt t="180483" x="8912225" y="4902200"/>
          <p14:tracePt t="180497" x="8848725" y="4902200"/>
          <p14:tracePt t="180514" x="8786813" y="4902200"/>
          <p14:tracePt t="180530" x="8724900" y="4902200"/>
          <p14:tracePt t="180547" x="8616950" y="4902200"/>
          <p14:tracePt t="180563" x="8537575" y="4902200"/>
          <p14:tracePt t="180580" x="8466138" y="4902200"/>
          <p14:tracePt t="180597" x="8331200" y="4902200"/>
          <p14:tracePt t="180613" x="8277225" y="4902200"/>
          <p14:tracePt t="180630" x="8232775" y="4911725"/>
          <p14:tracePt t="180647" x="8170863" y="4919663"/>
          <p14:tracePt t="180663" x="8072438" y="4919663"/>
          <p14:tracePt t="180680" x="8018463" y="4919663"/>
          <p14:tracePt t="180696" x="7966075" y="4919663"/>
          <p14:tracePt t="180713" x="7894638" y="4919663"/>
          <p14:tracePt t="180730" x="7867650" y="4919663"/>
          <p14:tracePt t="180747" x="7848600" y="4919663"/>
          <p14:tracePt t="180763" x="7804150" y="4919663"/>
          <p14:tracePt t="180780" x="7786688" y="4919663"/>
          <p14:tracePt t="180797" x="7759700" y="4919663"/>
          <p14:tracePt t="180813" x="7715250" y="4919663"/>
          <p14:tracePt t="180830" x="7697788" y="4919663"/>
          <p14:tracePt t="180846" x="7661275" y="4919663"/>
          <p14:tracePt t="180863" x="7643813" y="4919663"/>
          <p14:tracePt t="180880" x="7616825" y="4919663"/>
          <p14:tracePt t="180896" x="7608888" y="4919663"/>
          <p14:tracePt t="180913" x="7599363" y="4919663"/>
          <p14:tracePt t="180929" x="7589838" y="4919663"/>
          <p14:tracePt t="181818" x="7599363" y="4919663"/>
          <p14:tracePt t="181831" x="7616825" y="4919663"/>
          <p14:tracePt t="181844" x="7653338" y="4919663"/>
          <p14:tracePt t="181856" x="7697788" y="4919663"/>
          <p14:tracePt t="181869" x="7786688" y="4919663"/>
          <p14:tracePt t="181881" x="7885113" y="4919663"/>
          <p14:tracePt t="181895" x="7966075" y="4919663"/>
          <p14:tracePt t="181911" x="8027988" y="4919663"/>
          <p14:tracePt t="181928" x="8081963" y="4919663"/>
          <p14:tracePt t="181945" x="8108950" y="4919663"/>
          <p14:tracePt t="181961" x="8116888" y="4919663"/>
          <p14:tracePt t="181996" x="8116888" y="4929188"/>
          <p14:tracePt t="182021" x="8081963" y="4929188"/>
          <p14:tracePt t="182034" x="8027988" y="4929188"/>
          <p14:tracePt t="182047" x="7929563" y="4929188"/>
          <p14:tracePt t="182062" x="7813675" y="4938713"/>
          <p14:tracePt t="182077" x="7680325" y="4938713"/>
          <p14:tracePt t="182094" x="7545388" y="4946650"/>
          <p14:tracePt t="182111" x="7313613" y="4946650"/>
          <p14:tracePt t="182127" x="7188200" y="4946650"/>
          <p14:tracePt t="182144" x="7099300" y="4946650"/>
          <p14:tracePt t="182161" x="6946900" y="4946650"/>
          <p14:tracePt t="182177" x="6884988" y="4946650"/>
          <p14:tracePt t="182194" x="6840538" y="4946650"/>
          <p14:tracePt t="182210" x="6786563" y="4956175"/>
          <p14:tracePt t="182227" x="6705600" y="4983163"/>
          <p14:tracePt t="182244" x="6688138" y="4983163"/>
          <p14:tracePt t="182260" x="6670675" y="4983163"/>
          <p14:tracePt t="182479" x="6661150" y="4983163"/>
          <p14:tracePt t="182493" x="6643688" y="4983163"/>
          <p14:tracePt t="182505" x="6608763" y="4991100"/>
          <p14:tracePt t="182517" x="6527800" y="5010150"/>
          <p14:tracePt t="182530" x="6402388" y="5037138"/>
          <p14:tracePt t="182544" x="6251575" y="5062538"/>
          <p14:tracePt t="182560" x="6081713" y="5089525"/>
          <p14:tracePt t="182576" x="5965825" y="5099050"/>
          <p14:tracePt t="182593" x="5776913" y="5116513"/>
          <p14:tracePt t="182610" x="5705475" y="5116513"/>
          <p14:tracePt t="182626" x="5653088" y="5116513"/>
          <p14:tracePt t="182643" x="5589588" y="5116513"/>
          <p14:tracePt t="182660" x="5491163" y="5133975"/>
          <p14:tracePt t="182676" x="5446713" y="5153025"/>
          <p14:tracePt t="182693" x="5411788" y="5160963"/>
          <p14:tracePt t="182709" x="5348288" y="5170488"/>
          <p14:tracePt t="182726" x="5330825" y="5170488"/>
          <p14:tracePt t="182743" x="5313363" y="5180013"/>
          <p14:tracePt t="182759" x="5276850" y="5180013"/>
          <p14:tracePt t="182784" x="5259388" y="5180013"/>
          <p14:tracePt t="182809" x="5251450" y="5180013"/>
          <p14:tracePt t="182847" x="5241925" y="5180013"/>
          <p14:tracePt t="182873" x="5232400" y="5180013"/>
          <p14:tracePt t="182885" x="5224463" y="5180013"/>
          <p14:tracePt t="182898" x="5205413" y="5180013"/>
          <p14:tracePt t="182911" x="5197475" y="5180013"/>
          <p14:tracePt t="182925" x="5180013" y="5180013"/>
          <p14:tracePt t="182942" x="5153025" y="5180013"/>
          <p14:tracePt t="182959" x="5133975" y="5180013"/>
          <p14:tracePt t="182976" x="5089525" y="5153025"/>
          <p14:tracePt t="182992" x="5072063" y="5133975"/>
          <p14:tracePt t="183009" x="5045075" y="5126038"/>
          <p14:tracePt t="183026" x="5018088" y="5108575"/>
          <p14:tracePt t="183042" x="5010150" y="5108575"/>
          <p14:tracePt t="183165" x="5010150" y="5099050"/>
          <p14:tracePt t="183228" x="5027613" y="5089525"/>
          <p14:tracePt t="183241" x="5062538" y="5089525"/>
          <p14:tracePt t="183254" x="5126038" y="5081588"/>
          <p14:tracePt t="183267" x="5214938" y="5081588"/>
          <p14:tracePt t="183279" x="5330825" y="5081588"/>
          <p14:tracePt t="183292" x="5456238" y="5072063"/>
          <p14:tracePt t="183308" x="5554663" y="5072063"/>
          <p14:tracePt t="183325" x="5626100" y="5072063"/>
          <p14:tracePt t="183342" x="5661025" y="5072063"/>
          <p14:tracePt t="183358" x="5688013" y="5072063"/>
          <p14:tracePt t="183375" x="5697538" y="5072063"/>
          <p14:tracePt t="183394" x="5705475" y="5072063"/>
          <p14:tracePt t="183419" x="5724525" y="5072063"/>
          <p14:tracePt t="183432" x="5732463" y="5072063"/>
          <p14:tracePt t="183457" x="5751513" y="5072063"/>
          <p14:tracePt t="183470" x="5759450" y="5072063"/>
          <p14:tracePt t="183482" x="5768975" y="5072063"/>
          <p14:tracePt t="183495" x="5776913" y="5072063"/>
          <p14:tracePt t="183508" x="5786438" y="5072063"/>
          <p14:tracePt t="183525" x="5795963" y="5062538"/>
          <p14:tracePt t="183541" x="5822950" y="5062538"/>
          <p14:tracePt t="183558" x="5857875" y="5062538"/>
          <p14:tracePt t="183575" x="5946775" y="5054600"/>
          <p14:tracePt t="183592" x="6010275" y="5054600"/>
          <p14:tracePt t="183608" x="6072188" y="5045075"/>
          <p14:tracePt t="183625" x="6242050" y="5027613"/>
          <p14:tracePt t="183641" x="6330950" y="5027613"/>
          <p14:tracePt t="183658" x="6411913" y="5018088"/>
          <p14:tracePt t="183675" x="6518275" y="5010150"/>
          <p14:tracePt t="183691" x="6545263" y="5000625"/>
          <p14:tracePt t="183708" x="6554788" y="5000625"/>
          <p14:tracePt t="183725" x="6562725" y="5000625"/>
          <p14:tracePt t="183741" x="6562725" y="4991100"/>
          <p14:tracePt t="183775" x="6562725" y="4983163"/>
          <p14:tracePt t="183787" x="6562725" y="4973638"/>
          <p14:tracePt t="183800" x="6554788" y="4946650"/>
          <p14:tracePt t="183813" x="6527800" y="4938713"/>
          <p14:tracePt t="183826" x="6491288" y="4902200"/>
          <p14:tracePt t="183841" x="6456363" y="4857750"/>
          <p14:tracePt t="183857" x="6411913" y="4803775"/>
          <p14:tracePt t="183874" x="6348413" y="4741863"/>
          <p14:tracePt t="183891" x="6242050" y="4643438"/>
          <p14:tracePt t="183907" x="6188075" y="4598988"/>
          <p14:tracePt t="183924" x="6153150" y="4581525"/>
          <p14:tracePt t="183941" x="6062663" y="4545013"/>
          <p14:tracePt t="183957" x="5983288" y="4527550"/>
          <p14:tracePt t="183974" x="5884863" y="4518025"/>
          <p14:tracePt t="183990" x="5670550" y="4518025"/>
          <p14:tracePt t="184007" x="5581650" y="4527550"/>
          <p14:tracePt t="184023" x="5483225" y="4554538"/>
          <p14:tracePt t="184040" x="5402263" y="4589463"/>
          <p14:tracePt t="184057" x="5313363" y="4633913"/>
          <p14:tracePt t="184074" x="5276850" y="4670425"/>
          <p14:tracePt t="184090" x="5259388" y="4687888"/>
          <p14:tracePt t="184107" x="5241925" y="4714875"/>
          <p14:tracePt t="184123" x="5241925" y="4732338"/>
          <p14:tracePt t="184140" x="5232400" y="4751388"/>
          <p14:tracePt t="184157" x="5241925" y="4786313"/>
          <p14:tracePt t="184173" x="5276850" y="4830763"/>
          <p14:tracePt t="184190" x="5348288" y="4875213"/>
          <p14:tracePt t="184207" x="5599113" y="5000625"/>
          <p14:tracePt t="184223" x="5751513" y="5037138"/>
          <p14:tracePt t="184240" x="5938838" y="5054600"/>
          <p14:tracePt t="184256" x="6089650" y="5072063"/>
          <p14:tracePt t="184273" x="6446838" y="5072063"/>
          <p14:tracePt t="184289" x="6653213" y="5062538"/>
          <p14:tracePt t="184306" x="6777038" y="5037138"/>
          <p14:tracePt t="184323" x="6929438" y="4946650"/>
          <p14:tracePt t="184340" x="6983413" y="4911725"/>
          <p14:tracePt t="184356" x="7027863" y="4884738"/>
          <p14:tracePt t="184373" x="7062788" y="4867275"/>
          <p14:tracePt t="184389" x="7062788" y="4857750"/>
          <p14:tracePt t="184406" x="7072313" y="4857750"/>
          <p14:tracePt t="184423" x="7081838" y="4840288"/>
          <p14:tracePt t="184439" x="7081838" y="4822825"/>
          <p14:tracePt t="184456" x="7089775" y="4813300"/>
          <p14:tracePt t="184473" x="7089775" y="4751388"/>
          <p14:tracePt t="184489" x="7089775" y="4687888"/>
          <p14:tracePt t="184506" x="7089775" y="4633913"/>
          <p14:tracePt t="184522" x="7062788" y="4589463"/>
          <p14:tracePt t="184539" x="6991350" y="4537075"/>
          <p14:tracePt t="184556" x="6946900" y="4518025"/>
          <p14:tracePt t="184572" x="6902450" y="4500563"/>
          <p14:tracePt t="184589" x="6732588" y="4483100"/>
          <p14:tracePt t="184606" x="6626225" y="4483100"/>
          <p14:tracePt t="184622" x="6510338" y="4500563"/>
          <p14:tracePt t="184639" x="6367463" y="4598988"/>
          <p14:tracePt t="184656" x="6313488" y="4652963"/>
          <p14:tracePt t="184672" x="6259513" y="4687888"/>
          <p14:tracePt t="184689" x="6205538" y="4724400"/>
          <p14:tracePt t="187742" x="6215063" y="4724400"/>
          <p14:tracePt t="187755" x="6232525" y="4724400"/>
          <p14:tracePt t="187768" x="6259513" y="4714875"/>
          <p14:tracePt t="187780" x="6303963" y="4714875"/>
          <p14:tracePt t="187793" x="6348413" y="4714875"/>
          <p14:tracePt t="187805" x="6384925" y="4714875"/>
          <p14:tracePt t="187818" x="6411913" y="4714875"/>
          <p14:tracePt t="187833" x="6429375" y="4714875"/>
          <p14:tracePt t="187849" x="6438900" y="4724400"/>
          <p14:tracePt t="187869" x="6438900" y="4741863"/>
          <p14:tracePt t="187883" x="6438900" y="4759325"/>
          <p14:tracePt t="187899" x="6419850" y="4776788"/>
          <p14:tracePt t="187917" x="6367463" y="4813300"/>
          <p14:tracePt t="187933" x="6224588" y="4867275"/>
          <p14:tracePt t="187949" x="6143625" y="4875213"/>
          <p14:tracePt t="187966" x="6072188" y="4884738"/>
          <p14:tracePt t="187983" x="5973763" y="4894263"/>
          <p14:tracePt t="187999" x="5946775" y="4894263"/>
          <p14:tracePt t="188016" x="5919788" y="4894263"/>
          <p14:tracePt t="188032" x="5911850" y="4894263"/>
          <p14:tracePt t="188049" x="5902325" y="4857750"/>
          <p14:tracePt t="188066" x="5902325" y="4830763"/>
          <p14:tracePt t="188082" x="5902325" y="4813300"/>
          <p14:tracePt t="188099" x="5911850" y="4776788"/>
          <p14:tracePt t="188116" x="5965825" y="4732338"/>
          <p14:tracePt t="188132" x="6081713" y="4705350"/>
          <p14:tracePt t="188149" x="6419850" y="4670425"/>
          <p14:tracePt t="188165" x="6554788" y="4660900"/>
          <p14:tracePt t="188182" x="6661150" y="4660900"/>
          <p14:tracePt t="188199" x="6751638" y="4660900"/>
          <p14:tracePt t="188215" x="6769100" y="4660900"/>
          <p14:tracePt t="188232" x="6777038" y="4660900"/>
          <p14:tracePt t="188276" x="6786563" y="4660900"/>
          <p14:tracePt t="188619" x="6796088" y="4660900"/>
          <p14:tracePt t="188632" x="6813550" y="4660900"/>
          <p14:tracePt t="188644" x="6867525" y="4660900"/>
          <p14:tracePt t="188657" x="7000875" y="4660900"/>
          <p14:tracePt t="188669" x="7296150" y="4660900"/>
          <p14:tracePt t="188683" x="7813675" y="4670425"/>
          <p14:tracePt t="188698" x="8331200" y="4670425"/>
          <p14:tracePt t="188715" x="8732838" y="4670425"/>
          <p14:tracePt t="188731" x="9055100" y="4670425"/>
          <p14:tracePt t="188748" x="9340850" y="4633913"/>
          <p14:tracePt t="188764" x="9402763" y="4625975"/>
          <p14:tracePt t="188781" x="9429750" y="4608513"/>
          <p14:tracePt t="188798" x="9447213" y="4608513"/>
          <p14:tracePt t="188814" x="9447213" y="4598988"/>
          <p14:tracePt t="188911" x="9447213" y="4589463"/>
          <p14:tracePt t="188962" x="9456738" y="4589463"/>
          <p14:tracePt t="188975" x="9466263" y="4581525"/>
          <p14:tracePt t="188987" x="9474200" y="4572000"/>
          <p14:tracePt t="189000" x="9491663" y="4572000"/>
          <p14:tracePt t="189014" x="9518650" y="4554538"/>
          <p14:tracePt t="189030" x="9528175" y="4545013"/>
          <p14:tracePt t="189047" x="9545638" y="4545013"/>
          <p14:tracePt t="189064" x="9555163" y="4545013"/>
          <p14:tracePt t="189080" x="9555163" y="4537075"/>
          <p14:tracePt t="189097" x="9545638" y="4527550"/>
          <p14:tracePt t="189114" x="9501188" y="4518025"/>
          <p14:tracePt t="189130" x="9286875" y="4510088"/>
          <p14:tracePt t="189147" x="9188450" y="4518025"/>
          <p14:tracePt t="189164" x="9099550" y="4554538"/>
          <p14:tracePt t="189180" x="9028113" y="4652963"/>
          <p14:tracePt t="189197" x="9001125" y="4724400"/>
          <p14:tracePt t="189213" x="8991600" y="4768850"/>
          <p14:tracePt t="189230" x="8983663" y="4848225"/>
          <p14:tracePt t="189247" x="8983663" y="4875213"/>
          <p14:tracePt t="189263" x="8983663" y="4902200"/>
          <p14:tracePt t="189280" x="9010650" y="4946650"/>
          <p14:tracePt t="189297" x="9045575" y="4956175"/>
          <p14:tracePt t="189313" x="9099550" y="4983163"/>
          <p14:tracePt t="189330" x="9259888" y="5018088"/>
          <p14:tracePt t="189346" x="9367838" y="5018088"/>
          <p14:tracePt t="189363" x="9474200" y="5018088"/>
          <p14:tracePt t="189380" x="9609138" y="5018088"/>
          <p14:tracePt t="189396" x="9796463" y="4973638"/>
          <p14:tracePt t="189413" x="9848850" y="4956175"/>
          <p14:tracePt t="189430" x="9894888" y="4938713"/>
          <p14:tracePt t="189446" x="9939338" y="4902200"/>
          <p14:tracePt t="189463" x="9956800" y="4894263"/>
          <p14:tracePt t="189480" x="9956800" y="4884738"/>
          <p14:tracePt t="189496" x="9974263" y="4813300"/>
          <p14:tracePt t="189513" x="9983788" y="4751388"/>
          <p14:tracePt t="189530" x="9983788" y="4670425"/>
          <p14:tracePt t="189546" x="9920288" y="4510088"/>
          <p14:tracePt t="189563" x="9867900" y="4419600"/>
          <p14:tracePt t="189579" x="9804400" y="4322763"/>
          <p14:tracePt t="189596" x="9715500" y="4251325"/>
          <p14:tracePt t="189613" x="9528175" y="4187825"/>
          <p14:tracePt t="189629" x="9439275" y="4179888"/>
          <p14:tracePt t="189646" x="9367838" y="4179888"/>
          <p14:tracePt t="189663" x="9205913" y="4241800"/>
          <p14:tracePt t="189679" x="9144000" y="4313238"/>
          <p14:tracePt t="189696" x="9090025" y="4357688"/>
          <p14:tracePt t="189713" x="9055100" y="4456113"/>
          <p14:tracePt t="189730" x="9037638" y="4518025"/>
          <p14:tracePt t="189746" x="9028113" y="4581525"/>
          <p14:tracePt t="189763" x="9018588" y="4660900"/>
          <p14:tracePt t="189779" x="9018588" y="4679950"/>
          <p14:tracePt t="189796" x="9018588" y="4697413"/>
          <p14:tracePt t="189812" x="9045575" y="4724400"/>
          <p14:tracePt t="189829" x="9117013" y="4741863"/>
          <p14:tracePt t="189846" x="9188450" y="4751388"/>
          <p14:tracePt t="189862" x="9296400" y="4759325"/>
          <p14:tracePt t="189879" x="9555163" y="4776788"/>
          <p14:tracePt t="189896" x="9653588" y="4786313"/>
          <p14:tracePt t="189913" x="9725025" y="4786313"/>
          <p14:tracePt t="189929" x="9813925" y="4786313"/>
          <p14:tracePt t="189945" x="9848850" y="4776788"/>
          <p14:tracePt t="189962" x="9875838" y="4768850"/>
          <p14:tracePt t="189979" x="9902825" y="4751388"/>
          <p14:tracePt t="189995" x="9902825" y="4732338"/>
          <p14:tracePt t="190012" x="9920288" y="4705350"/>
          <p14:tracePt t="190029" x="9939338" y="4608513"/>
          <p14:tracePt t="190045" x="9939338" y="4562475"/>
          <p14:tracePt t="190062" x="9939338" y="4518025"/>
          <p14:tracePt t="190080" x="9858375" y="4419600"/>
          <p14:tracePt t="190095" x="9777413" y="4375150"/>
          <p14:tracePt t="190112" x="9680575" y="4357688"/>
          <p14:tracePt t="190128" x="9555163" y="4340225"/>
          <p14:tracePt t="190145" x="9313863" y="4357688"/>
          <p14:tracePt t="190162" x="9205913" y="4402138"/>
          <p14:tracePt t="190178" x="9144000" y="4438650"/>
          <p14:tracePt t="190195" x="9055100" y="4510088"/>
          <p14:tracePt t="190212" x="9018588" y="4572000"/>
          <p14:tracePt t="190228" x="9001125" y="4608513"/>
          <p14:tracePt t="190245" x="8983663" y="4687888"/>
          <p14:tracePt t="190261" x="8983663" y="4705350"/>
          <p14:tracePt t="190278" x="8983663" y="4732338"/>
          <p14:tracePt t="190295" x="9045575" y="4786313"/>
          <p14:tracePt t="190311" x="9090025" y="4813300"/>
          <p14:tracePt t="190328" x="9144000" y="4830763"/>
          <p14:tracePt t="190345" x="9197975" y="4857750"/>
          <p14:tracePt t="190361" x="9313863" y="4884738"/>
          <p14:tracePt t="190378" x="9375775" y="4894263"/>
          <p14:tracePt t="190395" x="9420225" y="4902200"/>
          <p14:tracePt t="190411" x="9456738" y="4902200"/>
          <p14:tracePt t="191147" x="9466263" y="4902200"/>
          <p14:tracePt t="191173" x="9483725" y="4902200"/>
          <p14:tracePt t="191186" x="9528175" y="4902200"/>
          <p14:tracePt t="191198" x="9582150" y="4902200"/>
          <p14:tracePt t="191211" x="9661525" y="4902200"/>
          <p14:tracePt t="191226" x="9786938" y="4919663"/>
          <p14:tracePt t="191243" x="9912350" y="4938713"/>
          <p14:tracePt t="191260" x="10018713" y="4973638"/>
          <p14:tracePt t="191276" x="10126663" y="5018088"/>
          <p14:tracePt t="191293" x="10153650" y="5027613"/>
          <p14:tracePt t="191309" x="10171113" y="5027613"/>
          <p14:tracePt t="191326" x="10171113" y="5037138"/>
          <p14:tracePt t="191343" x="10180638" y="5037138"/>
          <p14:tracePt t="191376" x="10188575" y="5037138"/>
          <p14:tracePt t="191414" x="10188575" y="5045075"/>
          <p14:tracePt t="191452" x="10161588" y="5062538"/>
          <p14:tracePt t="191465" x="10090150" y="5081588"/>
          <p14:tracePt t="191478" x="9974263" y="5108575"/>
          <p14:tracePt t="191490" x="9796463" y="5143500"/>
          <p14:tracePt t="191503" x="9626600" y="5180013"/>
          <p14:tracePt t="191516" x="9510713" y="5197475"/>
          <p14:tracePt t="191529" x="9412288" y="5205413"/>
          <p14:tracePt t="191542" x="9331325" y="5214938"/>
          <p14:tracePt t="191559" x="9277350" y="5214938"/>
          <p14:tracePt t="191576" x="9232900" y="5224463"/>
          <p14:tracePt t="191592" x="9153525" y="5224463"/>
          <p14:tracePt t="191609" x="9117013" y="5224463"/>
          <p14:tracePt t="191625" x="9099550" y="5224463"/>
          <p14:tracePt t="191642" x="9082088" y="5224463"/>
          <p14:tracePt t="191659" x="9072563" y="5224463"/>
          <p14:tracePt t="191681" x="9063038" y="5224463"/>
          <p14:tracePt t="191910" x="9055100" y="5224463"/>
          <p14:tracePt t="191936" x="9037638" y="5224463"/>
          <p14:tracePt t="191948" x="9001125" y="5224463"/>
          <p14:tracePt t="191961" x="8920163" y="5224463"/>
          <p14:tracePt t="191976" x="8813800" y="5224463"/>
          <p14:tracePt t="191992" x="8680450" y="5224463"/>
          <p14:tracePt t="192008" x="8545513" y="5224463"/>
          <p14:tracePt t="192025" x="8340725" y="5224463"/>
          <p14:tracePt t="192041" x="8269288" y="5224463"/>
          <p14:tracePt t="192058" x="8197850" y="5224463"/>
          <p14:tracePt t="192075" x="8126413" y="5224463"/>
          <p14:tracePt t="192091" x="8010525" y="5232400"/>
          <p14:tracePt t="192108" x="7983538" y="5232400"/>
          <p14:tracePt t="192125" x="7966075" y="5241925"/>
          <p14:tracePt t="192141" x="7956550" y="5241925"/>
          <p14:tracePt t="192343" x="7947025" y="5241925"/>
          <p14:tracePt t="192355" x="7920038" y="5241925"/>
          <p14:tracePt t="192368" x="7875588" y="5241925"/>
          <p14:tracePt t="192381" x="7796213" y="5241925"/>
          <p14:tracePt t="192394" x="7705725" y="5241925"/>
          <p14:tracePt t="192407" x="7581900" y="5241925"/>
          <p14:tracePt t="192424" x="7456488" y="5241925"/>
          <p14:tracePt t="192441" x="7375525" y="5241925"/>
          <p14:tracePt t="192458" x="7277100" y="5241925"/>
          <p14:tracePt t="192474" x="7251700" y="5241925"/>
          <p14:tracePt t="192491" x="7232650" y="5241925"/>
          <p14:tracePt t="192507" x="7224713" y="5241925"/>
          <p14:tracePt t="192533" x="7215188" y="5241925"/>
          <p14:tracePt t="195332" x="7188200" y="5241925"/>
          <p14:tracePt t="195344" x="7153275" y="5241925"/>
          <p14:tracePt t="195357" x="7062788" y="5241925"/>
          <p14:tracePt t="195370" x="6946900" y="5241925"/>
          <p14:tracePt t="195385" x="6777038" y="5241925"/>
          <p14:tracePt t="195402" x="6608763" y="5241925"/>
          <p14:tracePt t="195418" x="6473825" y="5241925"/>
          <p14:tracePt t="195435" x="6313488" y="5241925"/>
          <p14:tracePt t="195452" x="6251575" y="5241925"/>
          <p14:tracePt t="195468" x="6188075" y="5241925"/>
          <p14:tracePt t="195485" x="6062663" y="5241925"/>
          <p14:tracePt t="195502" x="5991225" y="5241925"/>
          <p14:tracePt t="195518" x="5946775" y="5241925"/>
          <p14:tracePt t="195535" x="5830888" y="5241925"/>
          <p14:tracePt t="195551" x="5795963" y="5241925"/>
          <p14:tracePt t="195568" x="5768975" y="5241925"/>
          <p14:tracePt t="195585" x="5732463" y="5241925"/>
          <p14:tracePt t="195601" x="5680075" y="5241925"/>
          <p14:tracePt t="195618" x="5643563" y="5241925"/>
          <p14:tracePt t="195634" x="5643563" y="5251450"/>
          <p14:tracePt t="195828" x="5634038" y="5251450"/>
          <p14:tracePt t="195840" x="5626100" y="5251450"/>
          <p14:tracePt t="195853" x="5599113" y="5251450"/>
          <p14:tracePt t="195866" x="5554663" y="5251450"/>
          <p14:tracePt t="195878" x="5465763" y="5251450"/>
          <p14:tracePt t="195891" x="5367338" y="5251450"/>
          <p14:tracePt t="195904" x="5268913" y="5251450"/>
          <p14:tracePt t="195918" x="5180013" y="5251450"/>
          <p14:tracePt t="195934" x="5099050" y="5251450"/>
          <p14:tracePt t="195951" x="5037138" y="5259388"/>
          <p14:tracePt t="195968" x="4929188" y="5259388"/>
          <p14:tracePt t="195984" x="4902200" y="5259388"/>
          <p14:tracePt t="196001" x="4867275" y="5259388"/>
          <p14:tracePt t="196017" x="4840288" y="5259388"/>
          <p14:tracePt t="196034" x="4813300" y="5259388"/>
          <p14:tracePt t="196051" x="4795838" y="5259388"/>
          <p14:tracePt t="196067" x="4786313" y="5259388"/>
          <p14:tracePt t="196084" x="4768850" y="5259388"/>
          <p14:tracePt t="196119" x="4759325" y="5259388"/>
          <p14:tracePt t="196858" x="4759325" y="5268913"/>
          <p14:tracePt t="196959" x="4751388" y="5268913"/>
          <p14:tracePt t="196972" x="4741863" y="5268913"/>
          <p14:tracePt t="196985" x="4741863" y="5276850"/>
          <p14:tracePt t="197011" x="4732338" y="5276850"/>
          <p14:tracePt t="197048" x="4741863" y="5276850"/>
          <p14:tracePt t="197061" x="4776788" y="5276850"/>
          <p14:tracePt t="197074" x="4911725" y="5313363"/>
          <p14:tracePt t="197087" x="5224463" y="5357813"/>
          <p14:tracePt t="197099" x="5608638" y="5411788"/>
          <p14:tracePt t="197115" x="5848350" y="5438775"/>
          <p14:tracePt t="197132" x="5911850" y="5438775"/>
          <p14:tracePt t="197148" x="5929313" y="5438775"/>
          <p14:tracePt t="197175" x="5938838" y="5438775"/>
          <p14:tracePt t="197213" x="5938838" y="5402263"/>
          <p14:tracePt t="197226" x="5938838" y="5313363"/>
          <p14:tracePt t="197239" x="5929313" y="5214938"/>
          <p14:tracePt t="197251" x="5902325" y="5133975"/>
          <p14:tracePt t="197265" x="5867400" y="5072063"/>
          <p14:tracePt t="197281" x="5840413" y="5037138"/>
          <p14:tracePt t="197298" x="5813425" y="5010150"/>
          <p14:tracePt t="197315" x="5715000" y="4965700"/>
          <p14:tracePt t="197331" x="5634038" y="4938713"/>
          <p14:tracePt t="197348" x="5545138" y="4929188"/>
          <p14:tracePt t="197365" x="5473700" y="4894263"/>
          <p14:tracePt t="197381" x="5313363" y="4894263"/>
          <p14:tracePt t="197398" x="5241925" y="4894263"/>
          <p14:tracePt t="197414" x="5180013" y="4894263"/>
          <p14:tracePt t="197431" x="5062538" y="4902200"/>
          <p14:tracePt t="197448" x="5027613" y="4929188"/>
          <p14:tracePt t="197464" x="4991100" y="4956175"/>
          <p14:tracePt t="197481" x="4911725" y="5045075"/>
          <p14:tracePt t="197498" x="4857750" y="5099050"/>
          <p14:tracePt t="197515" x="4830763" y="5170488"/>
          <p14:tracePt t="197531" x="4803775" y="5251450"/>
          <p14:tracePt t="197547" x="4803775" y="5276850"/>
          <p14:tracePt t="197564" x="4803775" y="5313363"/>
          <p14:tracePt t="197581" x="4803775" y="5340350"/>
          <p14:tracePt t="197597" x="4813300" y="5411788"/>
          <p14:tracePt t="197614" x="4875213" y="5456238"/>
          <p14:tracePt t="197631" x="4946650" y="5500688"/>
          <p14:tracePt t="197647" x="5224463" y="5589588"/>
          <p14:tracePt t="197664" x="5357813" y="5599113"/>
          <p14:tracePt t="197681" x="5483225" y="5608638"/>
          <p14:tracePt t="197697" x="5715000" y="5599113"/>
          <p14:tracePt t="197714" x="5822950" y="5545138"/>
          <p14:tracePt t="197731" x="5919788" y="5491163"/>
          <p14:tracePt t="197747" x="6018213" y="5375275"/>
          <p14:tracePt t="197764" x="6045200" y="5340350"/>
          <p14:tracePt t="197780" x="6054725" y="5313363"/>
          <p14:tracePt t="197797" x="6062663" y="5251450"/>
          <p14:tracePt t="197814" x="6062663" y="5197475"/>
          <p14:tracePt t="197830" x="6062663" y="5153025"/>
          <p14:tracePt t="197847" x="6062663" y="5108575"/>
          <p14:tracePt t="197864" x="6000750" y="5010150"/>
          <p14:tracePt t="197881" x="5956300" y="4965700"/>
          <p14:tracePt t="197897" x="5884863" y="4929188"/>
          <p14:tracePt t="197914" x="5705475" y="4884738"/>
          <p14:tracePt t="197930" x="5599113" y="4867275"/>
          <p14:tracePt t="197947" x="5500688" y="4867275"/>
          <p14:tracePt t="197964" x="5303838" y="4867275"/>
          <p14:tracePt t="197980" x="5241925" y="4867275"/>
          <p14:tracePt t="197997" x="5160963" y="4911725"/>
          <p14:tracePt t="198013" x="5027613" y="5000625"/>
          <p14:tracePt t="198030" x="4973638" y="5062538"/>
          <p14:tracePt t="198047" x="4938713" y="5126038"/>
          <p14:tracePt t="198063" x="4919663" y="5153025"/>
          <p14:tracePt t="198080" x="4894263" y="5241925"/>
          <p14:tracePt t="198096" x="4894263" y="5259388"/>
          <p14:tracePt t="198113" x="4894263" y="5276850"/>
          <p14:tracePt t="198130" x="4894263" y="5322888"/>
          <p14:tracePt t="198146" x="4911725" y="5348288"/>
          <p14:tracePt t="198163" x="4956175" y="5394325"/>
          <p14:tracePt t="198180" x="5099050" y="5465763"/>
          <p14:tracePt t="198196" x="5205413" y="5500688"/>
          <p14:tracePt t="198213" x="5313363" y="5510213"/>
          <p14:tracePt t="198230" x="5473700" y="5518150"/>
          <p14:tracePt t="198246" x="5500688" y="5518150"/>
          <p14:tracePt t="198263" x="5518150" y="5518150"/>
          <p14:tracePt t="198280" x="5527675" y="5518150"/>
          <p14:tracePt t="198296" x="5537200" y="5518150"/>
          <p14:tracePt t="198331" x="5554663" y="5518150"/>
          <p14:tracePt t="198344" x="5562600" y="5518150"/>
          <p14:tracePt t="198357" x="5572125" y="5518150"/>
          <p14:tracePt t="198369" x="5589588" y="5510213"/>
          <p14:tracePt t="198382" x="5599113" y="5510213"/>
          <p14:tracePt t="198397" x="5616575" y="5500688"/>
          <p14:tracePt t="198412" x="5634038" y="5491163"/>
          <p14:tracePt t="198429" x="5661025" y="5483225"/>
          <p14:tracePt t="202198" x="5680075" y="5465763"/>
          <p14:tracePt t="202210" x="5813425" y="5411788"/>
          <p14:tracePt t="202223" x="6143625" y="5286375"/>
          <p14:tracePt t="202236" x="6688138" y="5116513"/>
          <p14:tracePt t="202248" x="7197725" y="5018088"/>
          <p14:tracePt t="202261" x="7599363" y="5010150"/>
          <p14:tracePt t="202274" x="7920038" y="5010150"/>
          <p14:tracePt t="202288" x="8197850" y="5010150"/>
          <p14:tracePt t="202305" x="8420100" y="5010150"/>
          <p14:tracePt t="202322" x="8589963" y="5037138"/>
          <p14:tracePt t="202338" x="8759825" y="5062538"/>
          <p14:tracePt t="202355" x="8796338" y="5072063"/>
          <p14:tracePt t="202579" x="8804275" y="5072063"/>
          <p14:tracePt t="202604" x="8840788" y="5072063"/>
          <p14:tracePt t="202617" x="8912225" y="5089525"/>
          <p14:tracePt t="202630" x="9072563" y="5133975"/>
          <p14:tracePt t="202642" x="9358313" y="5241925"/>
          <p14:tracePt t="202656" x="9634538" y="5330825"/>
          <p14:tracePt t="202671" x="9804400" y="5384800"/>
          <p14:tracePt t="202688" x="9894888" y="5429250"/>
          <p14:tracePt t="202704" x="9966325" y="5456238"/>
          <p14:tracePt t="202721" x="10018713" y="5483225"/>
          <p14:tracePt t="202961" x="9991725" y="5483225"/>
          <p14:tracePt t="202973" x="9912350" y="5483225"/>
          <p14:tracePt t="202986" x="9786938" y="5483225"/>
          <p14:tracePt t="202998" x="9545638" y="5483225"/>
          <p14:tracePt t="203011" x="9296400" y="5483225"/>
          <p14:tracePt t="203024" x="9090025" y="5483225"/>
          <p14:tracePt t="203038" x="8983663" y="5483225"/>
          <p14:tracePt t="203054" x="8912225" y="5491163"/>
          <p14:tracePt t="203070" x="8848725" y="5500688"/>
          <p14:tracePt t="203087" x="8769350" y="5518150"/>
          <p14:tracePt t="203103" x="8742363" y="5537200"/>
          <p14:tracePt t="203120" x="8705850" y="5545138"/>
          <p14:tracePt t="203137" x="8697913" y="5554663"/>
          <p14:tracePt t="203153" x="8680450" y="5562600"/>
          <p14:tracePt t="203170" x="8670925" y="5572125"/>
          <p14:tracePt t="203265" x="8688388" y="5572125"/>
          <p14:tracePt t="203278" x="8751888" y="5572125"/>
          <p14:tracePt t="203291" x="8902700" y="5572125"/>
          <p14:tracePt t="203304" x="9224963" y="5572125"/>
          <p14:tracePt t="203320" x="9501188" y="5572125"/>
          <p14:tracePt t="203336" x="9725025" y="5562600"/>
          <p14:tracePt t="203354" x="9974263" y="5537200"/>
          <p14:tracePt t="203370" x="10072688" y="5518150"/>
          <p14:tracePt t="203386" x="10144125" y="5510213"/>
          <p14:tracePt t="203403" x="10198100" y="5510213"/>
          <p14:tracePt t="203420" x="10242550" y="5491163"/>
          <p14:tracePt t="203436" x="10260013" y="5491163"/>
          <p14:tracePt t="203453" x="10269538" y="5491163"/>
          <p14:tracePt t="203469" x="10287000" y="5483225"/>
          <p14:tracePt t="203486" x="10296525" y="5473700"/>
          <p14:tracePt t="203503" x="10304463" y="5473700"/>
          <p14:tracePt t="203520" x="10304463" y="5465763"/>
          <p14:tracePt t="203536" x="10313988" y="5465763"/>
          <p14:tracePt t="203570" x="10313988" y="5446713"/>
          <p14:tracePt t="203583" x="10313988" y="5411788"/>
          <p14:tracePt t="203595" x="10304463" y="5322888"/>
          <p14:tracePt t="203608" x="10252075" y="5214938"/>
          <p14:tracePt t="203621" x="10180638" y="5108575"/>
          <p14:tracePt t="203636" x="10117138" y="5027613"/>
          <p14:tracePt t="203652" x="10055225" y="4983163"/>
          <p14:tracePt t="203669" x="9991725" y="4965700"/>
          <p14:tracePt t="203686" x="9840913" y="4938713"/>
          <p14:tracePt t="203702" x="9742488" y="4938713"/>
          <p14:tracePt t="203719" x="9653588" y="4938713"/>
          <p14:tracePt t="203736" x="9429750" y="4946650"/>
          <p14:tracePt t="203752" x="9313863" y="4983163"/>
          <p14:tracePt t="203769" x="9170988" y="5045075"/>
          <p14:tracePt t="203786" x="8867775" y="5251450"/>
          <p14:tracePt t="203802" x="8777288" y="5313363"/>
          <p14:tracePt t="203819" x="8688388" y="5367338"/>
          <p14:tracePt t="203835" x="8609013" y="5419725"/>
          <p14:tracePt t="203852" x="8483600" y="5483225"/>
          <p14:tracePt t="203869" x="8447088" y="5518150"/>
          <p14:tracePt t="203885" x="8412163" y="5537200"/>
          <p14:tracePt t="203902" x="8348663" y="5572125"/>
          <p14:tracePt t="203919" x="8331200" y="5599113"/>
          <p14:tracePt t="203935" x="8304213" y="5599113"/>
          <p14:tracePt t="203952" x="8277225" y="5626100"/>
          <p14:tracePt t="203969" x="8269288" y="5634038"/>
          <p14:tracePt t="203985" x="8259763" y="5634038"/>
          <p14:tracePt t="204002" x="8251825" y="5634038"/>
          <p14:tracePt t="204019" x="8251825" y="5643563"/>
          <p14:tracePt t="204053" x="8242300" y="5643563"/>
          <p14:tracePt t="204065" x="8224838" y="5643563"/>
          <p14:tracePt t="204078" x="8205788" y="5643563"/>
          <p14:tracePt t="204091" x="8180388" y="5643563"/>
          <p14:tracePt t="204104" x="8116888" y="5661025"/>
          <p14:tracePt t="204118" x="8045450" y="5661025"/>
          <p14:tracePt t="204135" x="7947025" y="5680075"/>
          <p14:tracePt t="204152" x="7840663" y="5688013"/>
          <p14:tracePt t="204168" x="7715250" y="5688013"/>
          <p14:tracePt t="204185" x="7653338" y="5688013"/>
          <p14:tracePt t="204201" x="7616825" y="5688013"/>
          <p14:tracePt t="204218" x="7545388" y="5661025"/>
          <p14:tracePt t="204235" x="7518400" y="5643563"/>
          <p14:tracePt t="204251" x="7510463" y="5634038"/>
          <p14:tracePt t="204268" x="7491413" y="5616575"/>
          <p14:tracePt t="204285" x="7483475" y="5616575"/>
          <p14:tracePt t="204301" x="7473950" y="5616575"/>
          <p14:tracePt t="204319" x="7456488" y="5608638"/>
          <p14:tracePt t="204344" x="7439025" y="5599113"/>
          <p14:tracePt t="204357" x="7419975" y="5589588"/>
          <p14:tracePt t="204370" x="7402513" y="5581650"/>
          <p14:tracePt t="204384" x="7385050" y="5581650"/>
          <p14:tracePt t="204402" x="7358063" y="5581650"/>
          <p14:tracePt t="204418" x="7340600" y="5581650"/>
          <p14:tracePt t="204434" x="7277100" y="5562600"/>
          <p14:tracePt t="204451" x="7259638" y="5562600"/>
          <p14:tracePt t="204468" x="7242175" y="5554663"/>
          <p14:tracePt t="204485" x="7224713" y="5545138"/>
          <p14:tracePt t="204501" x="7205663" y="5537200"/>
          <p14:tracePt t="204518" x="7205663" y="5527675"/>
          <p14:tracePt t="204535" x="7197725" y="5527675"/>
          <p14:tracePt t="204815" x="7180263" y="5527675"/>
          <p14:tracePt t="204828" x="7143750" y="5518150"/>
          <p14:tracePt t="204840" x="7108825" y="5510213"/>
          <p14:tracePt t="204853" x="7045325" y="5473700"/>
          <p14:tracePt t="204867" x="6973888" y="5438775"/>
          <p14:tracePt t="204883" x="6919913" y="5402263"/>
          <p14:tracePt t="204900" x="6902450" y="5375275"/>
          <p14:tracePt t="204918" x="6875463" y="5348288"/>
          <p14:tracePt t="204933" x="6867525" y="5340350"/>
          <p14:tracePt t="204950" x="6858000" y="5330825"/>
          <p14:tracePt t="204967" x="6848475" y="5322888"/>
          <p14:tracePt t="204983" x="6840538" y="5303838"/>
          <p14:tracePt t="205006" x="6840538" y="5295900"/>
          <p14:tracePt t="205019" x="6840538" y="5286375"/>
          <p14:tracePt t="205044" x="6840538" y="5276850"/>
          <p14:tracePt t="205056" x="6840538" y="5259388"/>
          <p14:tracePt t="205069" x="6848475" y="5241925"/>
          <p14:tracePt t="205083" x="6894513" y="5205413"/>
          <p14:tracePt t="205100" x="6938963" y="5160963"/>
          <p14:tracePt t="205116" x="6991350" y="5133975"/>
          <p14:tracePt t="205133" x="7072313" y="5099050"/>
          <p14:tracePt t="205150" x="7099300" y="5099050"/>
          <p14:tracePt t="205166" x="7126288" y="5099050"/>
          <p14:tracePt t="205183" x="7180263" y="5099050"/>
          <p14:tracePt t="205200" x="7232650" y="5126038"/>
          <p14:tracePt t="205216" x="7286625" y="5180013"/>
          <p14:tracePt t="205233" x="7348538" y="5241925"/>
          <p14:tracePt t="205249" x="7419975" y="5330825"/>
          <p14:tracePt t="205266" x="7429500" y="5357813"/>
          <p14:tracePt t="205283" x="7429500" y="5375275"/>
          <p14:tracePt t="205299" x="7429500" y="5438775"/>
          <p14:tracePt t="205316" x="7429500" y="5465763"/>
          <p14:tracePt t="205333" x="7429500" y="5483225"/>
          <p14:tracePt t="205349" x="7348538" y="5518150"/>
          <p14:tracePt t="205366" x="7277100" y="5545138"/>
          <p14:tracePt t="205383" x="7205663" y="5545138"/>
          <p14:tracePt t="205400" x="7081838" y="5545138"/>
          <p14:tracePt t="205416" x="7027863" y="5527675"/>
          <p14:tracePt t="205432" x="6991350" y="5500688"/>
          <p14:tracePt t="205449" x="6946900" y="5473700"/>
          <p14:tracePt t="205466" x="6902450" y="5438775"/>
          <p14:tracePt t="205482" x="6884988" y="5419725"/>
          <p14:tracePt t="205499" x="6867525" y="5402263"/>
          <p14:tracePt t="205516" x="6848475" y="5384800"/>
          <p14:tracePt t="205532" x="6848475" y="5367338"/>
          <p14:tracePt t="205549" x="6840538" y="5348288"/>
          <p14:tracePt t="205566" x="6840538" y="5340350"/>
          <p14:tracePt t="205590" x="6840538" y="5330825"/>
          <p14:tracePt t="205616" x="6840538" y="5322888"/>
          <p14:tracePt t="205628" x="6840538" y="5313363"/>
          <p14:tracePt t="205653" x="6840538" y="5303838"/>
          <p14:tracePt t="205666" x="6840538" y="5286375"/>
          <p14:tracePt t="205691" x="6840538" y="5268913"/>
          <p14:tracePt t="205704" x="6848475" y="5251450"/>
          <p14:tracePt t="205730" x="6848475" y="5232400"/>
          <p14:tracePt t="205742" x="6858000" y="5232400"/>
          <p14:tracePt t="205768" x="6867525" y="5224463"/>
          <p14:tracePt t="205780" x="6884988" y="5214938"/>
          <p14:tracePt t="205793" x="6894513" y="5214938"/>
          <p14:tracePt t="205806" x="6919913" y="5205413"/>
          <p14:tracePt t="205819" x="6965950" y="5197475"/>
          <p14:tracePt t="205833" x="7010400" y="5197475"/>
          <p14:tracePt t="205848" x="7072313" y="5187950"/>
          <p14:tracePt t="205865" x="7134225" y="5187950"/>
          <p14:tracePt t="205882" x="7232650" y="5187950"/>
          <p14:tracePt t="205898" x="7277100" y="5187950"/>
          <p14:tracePt t="205915" x="7323138" y="5187950"/>
          <p14:tracePt t="205932" x="7358063" y="5187950"/>
          <p14:tracePt t="205948" x="7456488" y="5187950"/>
          <p14:tracePt t="205965" x="7510463" y="5187950"/>
          <p14:tracePt t="205981" x="7537450" y="5197475"/>
          <p14:tracePt t="205998" x="7599363" y="5232400"/>
          <p14:tracePt t="206015" x="7626350" y="5251450"/>
          <p14:tracePt t="206031" x="7634288" y="5268913"/>
          <p14:tracePt t="206048" x="7653338" y="5303838"/>
          <p14:tracePt t="206065" x="7670800" y="5322888"/>
          <p14:tracePt t="206081" x="7670800" y="5330825"/>
          <p14:tracePt t="206098" x="7680325" y="5367338"/>
          <p14:tracePt t="206114" x="7680325" y="5375275"/>
          <p14:tracePt t="206131" x="7680325" y="5394325"/>
          <p14:tracePt t="206148" x="7680325" y="5411788"/>
          <p14:tracePt t="206164" x="7626350" y="5491163"/>
          <p14:tracePt t="206181" x="7572375" y="5537200"/>
          <p14:tracePt t="206198" x="7491413" y="5581650"/>
          <p14:tracePt t="206214" x="7313613" y="5653088"/>
          <p14:tracePt t="206231" x="7224713" y="5670550"/>
          <p14:tracePt t="206248" x="7143750" y="5680075"/>
          <p14:tracePt t="206264" x="6991350" y="5688013"/>
          <p14:tracePt t="206281" x="6946900" y="5688013"/>
          <p14:tracePt t="206298" x="6867525" y="5688013"/>
          <p14:tracePt t="206315" x="6777038" y="5670550"/>
          <p14:tracePt t="206331" x="6742113" y="5643563"/>
          <p14:tracePt t="206347" x="6724650" y="5626100"/>
          <p14:tracePt t="206364" x="6697663" y="5599113"/>
          <p14:tracePt t="206381" x="6688138" y="5581650"/>
          <p14:tracePt t="206397" x="6688138" y="5572125"/>
          <p14:tracePt t="206414" x="6688138" y="5554663"/>
          <p14:tracePt t="206430" x="6688138" y="5518150"/>
          <p14:tracePt t="206447" x="6697663" y="5491163"/>
          <p14:tracePt t="206670" x="6697663" y="5473700"/>
          <p14:tracePt t="206683" x="6670675" y="5456238"/>
          <p14:tracePt t="206695" x="6643688" y="5394325"/>
          <p14:tracePt t="206708" x="6599238" y="5268913"/>
          <p14:tracePt t="206721" x="6554788" y="5089525"/>
          <p14:tracePt t="206734" x="6527800" y="4965700"/>
          <p14:tracePt t="206747" x="6510338" y="4902200"/>
          <p14:tracePt t="206763" x="6500813" y="4830763"/>
          <p14:tracePt t="206780" x="6500813" y="4741863"/>
          <p14:tracePt t="206797" x="6500813" y="4572000"/>
          <p14:tracePt t="206813" x="6500813" y="4500563"/>
          <p14:tracePt t="206830" x="6500813" y="4446588"/>
          <p14:tracePt t="206847" x="6500813" y="4411663"/>
          <p14:tracePt t="206863" x="6510338" y="4340225"/>
          <p14:tracePt t="206880" x="6518275" y="4295775"/>
          <p14:tracePt t="206896" x="6527800" y="4268788"/>
          <p14:tracePt t="206913" x="6562725" y="4170363"/>
          <p14:tracePt t="206930" x="6599238" y="4116388"/>
          <p14:tracePt t="206946" x="6626225" y="4071938"/>
          <p14:tracePt t="206963" x="6653213" y="3973513"/>
          <p14:tracePt t="206980" x="6653213" y="3956050"/>
          <p14:tracePt t="206996" x="6661150" y="3938588"/>
          <p14:tracePt t="207013" x="6670675" y="3919538"/>
          <p14:tracePt t="207029" x="6670675" y="3911600"/>
          <p14:tracePt t="207064" x="6670675" y="3902075"/>
          <p14:tracePt t="207089" x="6670675" y="3894138"/>
          <p14:tracePt t="207115" x="6670675" y="3875088"/>
          <p14:tracePt t="207140" x="6670675" y="3857625"/>
          <p14:tracePt t="207153" x="6670675" y="3848100"/>
          <p14:tracePt t="207165" x="6661150" y="3840163"/>
          <p14:tracePt t="207179" x="6653213" y="3803650"/>
          <p14:tracePt t="207196" x="6634163" y="3795713"/>
          <p14:tracePt t="207213" x="6634163" y="3776663"/>
          <p14:tracePt t="207229" x="6634163" y="3759200"/>
          <p14:tracePt t="207247" x="6634163" y="3751263"/>
          <p14:tracePt t="207262" x="6634163" y="3741738"/>
          <p14:tracePt t="207279" x="6653213" y="3732213"/>
          <p14:tracePt t="207296" x="6661150" y="3732213"/>
          <p14:tracePt t="207312" x="6688138" y="3732213"/>
          <p14:tracePt t="207329" x="6732588" y="3732213"/>
          <p14:tracePt t="207346" x="6848475" y="3751263"/>
          <p14:tracePt t="207362" x="6894513" y="3786188"/>
          <p14:tracePt t="207379" x="6938963" y="3830638"/>
          <p14:tracePt t="207395" x="6973888" y="3884613"/>
          <p14:tracePt t="207412" x="6983413" y="3911600"/>
          <p14:tracePt t="207429" x="6991350" y="3929063"/>
          <p14:tracePt t="207445" x="7000875" y="3965575"/>
          <p14:tracePt t="207462" x="7000875" y="3990975"/>
          <p14:tracePt t="207478" x="7000875" y="4010025"/>
          <p14:tracePt t="207495" x="6991350" y="4062413"/>
          <p14:tracePt t="207512" x="6946900" y="4081463"/>
          <p14:tracePt t="207528" x="6902450" y="4098925"/>
          <p14:tracePt t="207545" x="6831013" y="4116388"/>
          <p14:tracePt t="207562" x="6697663" y="4125913"/>
          <p14:tracePt t="207578" x="6634163" y="4125913"/>
          <p14:tracePt t="207595" x="6572250" y="4125913"/>
          <p14:tracePt t="207612" x="6473825" y="4071938"/>
          <p14:tracePt t="207628" x="6456363" y="4044950"/>
          <p14:tracePt t="207645" x="6438900" y="4017963"/>
          <p14:tracePt t="207662" x="6411913" y="3973513"/>
          <p14:tracePt t="207678" x="6411913" y="3946525"/>
          <p14:tracePt t="207695" x="6402388" y="3919538"/>
          <p14:tracePt t="207712" x="6402388" y="3857625"/>
          <p14:tracePt t="207729" x="6402388" y="3848100"/>
          <p14:tracePt t="207745" x="6402388" y="3830638"/>
          <p14:tracePt t="207762" x="6402388" y="3822700"/>
          <p14:tracePt t="207778" x="6411913" y="3822700"/>
          <p14:tracePt t="207794" x="6429375" y="3813175"/>
          <p14:tracePt t="207811" x="6456363" y="3813175"/>
          <p14:tracePt t="207828" x="6518275" y="3813175"/>
          <p14:tracePt t="207845" x="6545263" y="3813175"/>
          <p14:tracePt t="207861" x="6562725" y="3813175"/>
          <p14:tracePt t="207878" x="6581775" y="3813175"/>
          <p14:tracePt t="207895" x="6599238" y="3813175"/>
          <p14:tracePt t="207914" x="6608763" y="3813175"/>
          <p14:tracePt t="207928" x="6626225" y="3813175"/>
          <p14:tracePt t="207953" x="6643688" y="3813175"/>
          <p14:tracePt t="207965" x="6653213" y="3813175"/>
          <p14:tracePt t="207978" x="6670675" y="3813175"/>
          <p14:tracePt t="207994" x="6680200" y="3813175"/>
          <p14:tracePt t="208011" x="6697663" y="3813175"/>
          <p14:tracePt t="208027" x="6705600" y="3813175"/>
          <p14:tracePt t="208044" x="6732588" y="3813175"/>
          <p14:tracePt t="208067" x="6742113" y="3813175"/>
          <p14:tracePt t="208092" x="6751638" y="3813175"/>
          <p14:tracePt t="208105" x="6759575" y="3813175"/>
          <p14:tracePt t="208143" x="6769100" y="3813175"/>
          <p14:tracePt t="208168" x="6769100" y="3822700"/>
          <p14:tracePt t="208181" x="6777038" y="3830638"/>
          <p14:tracePt t="208219" x="6786563" y="3830638"/>
          <p14:tracePt t="208232" x="6786563" y="3840163"/>
          <p14:tracePt t="208244" x="6796088" y="3840163"/>
          <p14:tracePt t="208308" x="6804025" y="3840163"/>
          <p14:tracePt t="208333" x="6804025" y="3848100"/>
          <p14:tracePt t="208397" x="6813550" y="3848100"/>
          <p14:tracePt t="208486" x="6823075" y="3848100"/>
          <p14:tracePt t="208511" x="6823075" y="3857625"/>
          <p14:tracePt t="208600" x="6831013" y="3867150"/>
          <p14:tracePt t="208740" x="6840538" y="3867150"/>
          <p14:tracePt t="208765" x="6858000" y="3867150"/>
          <p14:tracePt t="208778" x="6867525" y="3867150"/>
          <p14:tracePt t="208791" x="6884988" y="3884613"/>
          <p14:tracePt t="208804" x="6938963" y="3894138"/>
          <p14:tracePt t="208816" x="7000875" y="3919538"/>
          <p14:tracePt t="208829" x="7108825" y="4000500"/>
          <p14:tracePt t="208843" x="7232650" y="4143375"/>
          <p14:tracePt t="208859" x="7375525" y="4340225"/>
          <p14:tracePt t="208876" x="7500938" y="4537075"/>
          <p14:tracePt t="208893" x="7608888" y="4776788"/>
          <p14:tracePt t="208909" x="7742238" y="5313363"/>
          <p14:tracePt t="208926" x="7742238" y="5402263"/>
          <p14:tracePt t="208942" x="7751763" y="5473700"/>
          <p14:tracePt t="208959" x="7751763" y="5518150"/>
          <p14:tracePt t="209109" x="7732713" y="5518150"/>
          <p14:tracePt t="209122" x="7715250" y="5518150"/>
          <p14:tracePt t="209134" x="7688263" y="5518150"/>
          <p14:tracePt t="209147" x="7616825" y="5518150"/>
          <p14:tracePt t="209160" x="7518400" y="5500688"/>
          <p14:tracePt t="209175" x="7402513" y="5483225"/>
          <p14:tracePt t="209192" x="7277100" y="5456238"/>
          <p14:tracePt t="209209" x="7188200" y="5438775"/>
          <p14:tracePt t="209225" x="7072313" y="5419725"/>
          <p14:tracePt t="209242" x="7054850" y="5419725"/>
          <p14:tracePt t="209258" x="7037388" y="5419725"/>
          <p14:tracePt t="209275" x="7010400" y="5419725"/>
          <p14:tracePt t="209292" x="7000875" y="5419725"/>
          <p14:tracePt t="209308" x="6991350" y="5419725"/>
          <p14:tracePt t="209325" x="6956425" y="5419725"/>
          <p14:tracePt t="209341" x="6946900" y="5419725"/>
          <p14:tracePt t="209358" x="6929438" y="5419725"/>
          <p14:tracePt t="209375" x="6911975" y="5419725"/>
          <p14:tracePt t="209392" x="6894513" y="5419725"/>
          <p14:tracePt t="209408" x="6875463" y="5419725"/>
          <p14:tracePt t="209425" x="6867525" y="5419725"/>
          <p14:tracePt t="209427" x="6858000" y="5411788"/>
          <p14:tracePt t="209451" x="6848475" y="5411788"/>
          <p14:tracePt t="209477" x="6848475" y="5402263"/>
          <p14:tracePt t="209528" x="6848475" y="5394325"/>
          <p14:tracePt t="209541" x="6858000" y="5394325"/>
          <p14:tracePt t="209553" x="6911975" y="5375275"/>
          <p14:tracePt t="209566" x="6983413" y="5357813"/>
          <p14:tracePt t="209579" x="7072313" y="5348288"/>
          <p14:tracePt t="209592" x="7143750" y="5340350"/>
          <p14:tracePt t="209608" x="7197725" y="5340350"/>
          <p14:tracePt t="209625" x="7232650" y="5340350"/>
          <p14:tracePt t="209641" x="7251700" y="5340350"/>
          <p14:tracePt t="209658" x="7286625" y="5340350"/>
          <p14:tracePt t="209680" x="7296150" y="5340350"/>
          <p14:tracePt t="209693" x="7313613" y="5340350"/>
          <p14:tracePt t="209718" x="7323138" y="5340350"/>
          <p14:tracePt t="209769" x="7331075" y="5340350"/>
          <p14:tracePt t="209782" x="7340600" y="5340350"/>
          <p14:tracePt t="209794" x="7348538" y="5340350"/>
          <p14:tracePt t="209820" x="7367588" y="5340350"/>
          <p14:tracePt t="209833" x="7375525" y="5322888"/>
          <p14:tracePt t="209846" x="7402513" y="5303838"/>
          <p14:tracePt t="209858" x="7419975" y="5276850"/>
          <p14:tracePt t="209874" x="7429500" y="5259388"/>
          <p14:tracePt t="209891" x="7439025" y="5251450"/>
          <p14:tracePt t="209907" x="7439025" y="5232400"/>
          <p14:tracePt t="209924" x="7446963" y="5232400"/>
          <p14:tracePt t="209960" x="7446963" y="5224463"/>
          <p14:tracePt t="210125" x="7439025" y="5224463"/>
          <p14:tracePt t="210150" x="7419975" y="5224463"/>
          <p14:tracePt t="210163" x="7412038" y="5224463"/>
          <p14:tracePt t="210176" x="7385050" y="5232400"/>
          <p14:tracePt t="210190" x="7375525" y="5259388"/>
          <p14:tracePt t="210207" x="7348538" y="5268913"/>
          <p14:tracePt t="210223" x="7348538" y="5286375"/>
          <p14:tracePt t="210241" x="7323138" y="5340350"/>
          <p14:tracePt t="210257" x="7323138" y="5357813"/>
          <p14:tracePt t="210273" x="7323138" y="5375275"/>
          <p14:tracePt t="210290" x="7323138" y="5419725"/>
          <p14:tracePt t="210306" x="7323138" y="5429250"/>
          <p14:tracePt t="210323" x="7323138" y="5438775"/>
          <p14:tracePt t="210340" x="7323138" y="5456238"/>
          <p14:tracePt t="210356" x="7323138" y="5465763"/>
          <p14:tracePt t="210379" x="7323138" y="5473700"/>
          <p14:tracePt t="210392" x="7323138" y="5483225"/>
          <p14:tracePt t="210455" x="7323138" y="5491163"/>
          <p14:tracePt t="223399" x="7367588" y="5491163"/>
          <p14:tracePt t="223411" x="7661275" y="5491163"/>
          <p14:tracePt t="223424" x="8134350" y="5510213"/>
          <p14:tracePt t="223437" x="8759825" y="5581650"/>
          <p14:tracePt t="223450" x="9063038" y="5697538"/>
          <p14:tracePt t="223465" x="9205913" y="5776913"/>
          <p14:tracePt t="223482" x="9304338" y="5848350"/>
          <p14:tracePt t="223498" x="9358313" y="5911850"/>
          <p14:tracePt t="223514" x="9394825" y="5956300"/>
          <p14:tracePt t="223538" x="9394825" y="5965825"/>
          <p14:tracePt t="223564" x="9358313" y="5983288"/>
          <p14:tracePt t="223576" x="9259888" y="6000750"/>
          <p14:tracePt t="223589" x="9109075" y="6027738"/>
          <p14:tracePt t="223602" x="8929688" y="6037263"/>
          <p14:tracePt t="223615" x="8742363" y="6045200"/>
          <p14:tracePt t="223631" x="8670925" y="6054725"/>
          <p14:tracePt t="223647" x="8634413" y="6054725"/>
          <p14:tracePt t="223664" x="8616950" y="6054725"/>
          <p14:tracePt t="223681" x="8609013" y="6054725"/>
          <p14:tracePt t="223716" x="8680450" y="6045200"/>
          <p14:tracePt t="223729" x="8885238" y="6018213"/>
          <p14:tracePt t="223742" x="9232900" y="6018213"/>
          <p14:tracePt t="223754" x="9609138" y="6018213"/>
          <p14:tracePt t="223767" x="9759950" y="6018213"/>
          <p14:tracePt t="223781" x="9848850" y="6045200"/>
          <p14:tracePt t="223797" x="9929813" y="6062663"/>
          <p14:tracePt t="223814" x="9983788" y="6081713"/>
          <p14:tracePt t="223830" x="10010775" y="6081713"/>
          <p14:tracePt t="224072" x="10018713" y="6072188"/>
          <p14:tracePt t="224085" x="10055225" y="6054725"/>
          <p14:tracePt t="224097" x="10126663" y="6027738"/>
          <p14:tracePt t="224110" x="10252075" y="5991225"/>
          <p14:tracePt t="224123" x="10412413" y="5956300"/>
          <p14:tracePt t="224135" x="10528300" y="5938838"/>
          <p14:tracePt t="224148" x="10617200" y="5929313"/>
          <p14:tracePt t="224163" x="10653713" y="5929313"/>
          <p14:tracePt t="224180" x="10680700" y="5929313"/>
          <p14:tracePt t="224196" x="10698163" y="5929313"/>
          <p14:tracePt t="224213" x="10706100" y="5929313"/>
          <p14:tracePt t="224237" x="10698163" y="5929313"/>
          <p14:tracePt t="224250" x="10617200" y="5929313"/>
          <p14:tracePt t="224263" x="10456863" y="5929313"/>
          <p14:tracePt t="224279" x="10206038" y="5929313"/>
          <p14:tracePt t="224296" x="9902825" y="5929313"/>
          <p14:tracePt t="224313" x="9680575" y="5911850"/>
          <p14:tracePt t="224329" x="9483725" y="5894388"/>
          <p14:tracePt t="224346" x="9420225" y="5884863"/>
          <p14:tracePt t="224363" x="9367838" y="5884863"/>
          <p14:tracePt t="224379" x="9323388" y="5875338"/>
          <p14:tracePt t="224619" x="9313863" y="5875338"/>
          <p14:tracePt t="224631" x="9296400" y="5875338"/>
          <p14:tracePt t="224644" x="9269413" y="5875338"/>
          <p14:tracePt t="224657" x="9224963" y="5875338"/>
          <p14:tracePt t="224669" x="9170988" y="5875338"/>
          <p14:tracePt t="224682" x="9126538" y="5875338"/>
          <p14:tracePt t="224696" x="9055100" y="5875338"/>
          <p14:tracePt t="224712" x="9001125" y="5875338"/>
          <p14:tracePt t="224729" x="8974138" y="5875338"/>
          <p14:tracePt t="224745" x="8929688" y="5875338"/>
          <p14:tracePt t="224762" x="8912225" y="5875338"/>
          <p14:tracePt t="225725" x="8894763" y="5875338"/>
          <p14:tracePt t="225738" x="8885238" y="5875338"/>
          <p14:tracePt t="225751" x="8858250" y="5875338"/>
          <p14:tracePt t="225763" x="8813800" y="5875338"/>
          <p14:tracePt t="225777" x="8759825" y="5875338"/>
          <p14:tracePt t="225793" x="8661400" y="5875338"/>
          <p14:tracePt t="225810" x="8562975" y="5875338"/>
          <p14:tracePt t="225827" x="8412163" y="5875338"/>
          <p14:tracePt t="225843" x="8367713" y="5875338"/>
          <p14:tracePt t="225861" x="8331200" y="5875338"/>
          <p14:tracePt t="225877" x="8304213" y="5875338"/>
          <p14:tracePt t="225893" x="8251825" y="5875338"/>
          <p14:tracePt t="225910" x="8232775" y="5875338"/>
          <p14:tracePt t="225926" x="8205788" y="5875338"/>
          <p14:tracePt t="225943" x="8143875" y="5875338"/>
          <p14:tracePt t="225960" x="8126413" y="5875338"/>
          <p14:tracePt t="225976" x="8099425" y="5875338"/>
          <p14:tracePt t="225993" x="8054975" y="5875338"/>
          <p14:tracePt t="226010" x="8045450" y="5875338"/>
          <p14:tracePt t="226026" x="8037513" y="5875338"/>
          <p14:tracePt t="226043" x="8018463" y="5875338"/>
          <p14:tracePt t="226272" x="8010525" y="5875338"/>
          <p14:tracePt t="226285" x="7956550" y="5875338"/>
          <p14:tracePt t="226297" x="7902575" y="5875338"/>
          <p14:tracePt t="226310" x="7823200" y="5875338"/>
          <p14:tracePt t="226326" x="7732713" y="5875338"/>
          <p14:tracePt t="226342" x="7643813" y="5875338"/>
          <p14:tracePt t="226359" x="7554913" y="5875338"/>
          <p14:tracePt t="226376" x="7412038" y="5875338"/>
          <p14:tracePt t="226392" x="7375525" y="5875338"/>
          <p14:tracePt t="226409" x="7323138" y="5875338"/>
          <p14:tracePt t="226426" x="7259638" y="5875338"/>
          <p14:tracePt t="226442" x="7232650" y="5875338"/>
          <p14:tracePt t="226459" x="7188200" y="5875338"/>
          <p14:tracePt t="226475" x="7089775" y="5875338"/>
          <p14:tracePt t="226492" x="7045325" y="5875338"/>
          <p14:tracePt t="226509" x="7000875" y="5875338"/>
          <p14:tracePt t="226526" x="6946900" y="5875338"/>
          <p14:tracePt t="226542" x="6929438" y="5875338"/>
          <p14:tracePt t="226558" x="6902450" y="5875338"/>
          <p14:tracePt t="226575" x="6884988" y="5875338"/>
          <p14:tracePt t="226592" x="6875463" y="5875338"/>
          <p14:tracePt t="226843" x="6858000" y="5875338"/>
          <p14:tracePt t="226856" x="6840538" y="5875338"/>
          <p14:tracePt t="226869" x="6813550" y="5875338"/>
          <p14:tracePt t="226881" x="6786563" y="5875338"/>
          <p14:tracePt t="226894" x="6751638" y="5875338"/>
          <p14:tracePt t="226908" x="6705600" y="5875338"/>
          <p14:tracePt t="226925" x="6670675" y="5875338"/>
          <p14:tracePt t="226941" x="6653213" y="5875338"/>
          <p14:tracePt t="226958" x="6626225" y="5875338"/>
          <p14:tracePt t="226996" x="6616700" y="5875338"/>
          <p14:tracePt t="227060" x="6634163" y="5875338"/>
          <p14:tracePt t="227072" x="6697663" y="5857875"/>
          <p14:tracePt t="227085" x="6867525" y="5795963"/>
          <p14:tracePt t="227098" x="7188200" y="5697538"/>
          <p14:tracePt t="227110" x="7608888" y="5554663"/>
          <p14:tracePt t="227124" x="8037513" y="5419725"/>
          <p14:tracePt t="227141" x="8331200" y="5322888"/>
          <p14:tracePt t="227157" x="8634413" y="5241925"/>
          <p14:tracePt t="227174" x="8902700" y="5160963"/>
          <p14:tracePt t="227191" x="8983663" y="5133975"/>
          <p14:tracePt t="227207" x="9037638" y="5108575"/>
          <p14:tracePt t="227224" x="9082088" y="5089525"/>
          <p14:tracePt t="227241" x="9109075" y="5062538"/>
          <p14:tracePt t="227257" x="9117013" y="5054600"/>
          <p14:tracePt t="227274" x="9144000" y="5027613"/>
          <p14:tracePt t="227504" x="9144000" y="5018088"/>
          <p14:tracePt t="227517" x="9144000" y="5010150"/>
          <p14:tracePt t="227529" x="9153525" y="4973638"/>
          <p14:tracePt t="227542" x="9197975" y="4911725"/>
          <p14:tracePt t="227556" x="9269413" y="4830763"/>
          <p14:tracePt t="227573" x="9385300" y="4732338"/>
          <p14:tracePt t="227590" x="9510713" y="4652963"/>
          <p14:tracePt t="227606" x="9725025" y="4589463"/>
          <p14:tracePt t="227623" x="9813925" y="4572000"/>
          <p14:tracePt t="227640" x="9875838" y="4572000"/>
          <p14:tracePt t="227656" x="9947275" y="4572000"/>
          <p14:tracePt t="227673" x="9966325" y="4572000"/>
          <p14:tracePt t="227690" x="9974263" y="4572000"/>
          <p14:tracePt t="227706" x="9983788" y="4572000"/>
          <p14:tracePt t="227771" x="9966325" y="4572000"/>
          <p14:tracePt t="227784" x="9875838" y="4572000"/>
          <p14:tracePt t="227796" x="9752013" y="4572000"/>
          <p14:tracePt t="227809" x="9555163" y="4572000"/>
          <p14:tracePt t="227823" x="9277350" y="4572000"/>
          <p14:tracePt t="227839" x="8956675" y="4572000"/>
          <p14:tracePt t="227856" x="8634413" y="4572000"/>
          <p14:tracePt t="227873" x="7858125" y="4598988"/>
          <p14:tracePt t="227889" x="7510463" y="4616450"/>
          <p14:tracePt t="227906" x="7081838" y="4616450"/>
          <p14:tracePt t="227923" x="6732588" y="4616450"/>
          <p14:tracePt t="227924" x="6367463" y="4616450"/>
          <p14:tracePt t="227940" x="6062663" y="4616450"/>
          <p14:tracePt t="227956" x="5867400" y="4616450"/>
          <p14:tracePt t="227972" x="5705475" y="4625975"/>
          <p14:tracePt t="227989" x="5537200" y="4633913"/>
          <p14:tracePt t="228006" x="5473700" y="4643438"/>
          <p14:tracePt t="228022" x="5419725" y="4643438"/>
          <p14:tracePt t="228039" x="5330825" y="4652963"/>
          <p14:tracePt t="228056" x="5295900" y="4660900"/>
          <p14:tracePt t="228072" x="5259388" y="4660900"/>
          <p14:tracePt t="228089" x="5197475" y="4660900"/>
          <p14:tracePt t="228105" x="5170488" y="4660900"/>
          <p14:tracePt t="228122" x="5153025" y="4660900"/>
          <p14:tracePt t="228139" x="5133975" y="4660900"/>
          <p14:tracePt t="228155" x="5126038" y="4660900"/>
          <p14:tracePt t="228172" x="5116513" y="4670425"/>
          <p14:tracePt t="228266" x="5116513" y="4679950"/>
          <p14:tracePt t="228279" x="5133975" y="4687888"/>
          <p14:tracePt t="228291" x="5214938" y="4714875"/>
          <p14:tracePt t="228305" x="5340350" y="4751388"/>
          <p14:tracePt t="228322" x="5500688" y="4795838"/>
          <p14:tracePt t="228338" x="5608638" y="4822825"/>
          <p14:tracePt t="228355" x="5680075" y="4830763"/>
          <p14:tracePt t="228372" x="5697538" y="4830763"/>
          <p14:tracePt t="228388" x="5715000" y="4830763"/>
          <p14:tracePt t="228405" x="5732463" y="4830763"/>
          <p14:tracePt t="228422" x="5776913" y="4830763"/>
          <p14:tracePt t="228438" x="5822950" y="4830763"/>
          <p14:tracePt t="228455" x="5848350" y="4830763"/>
          <p14:tracePt t="228472" x="5884863" y="4830763"/>
          <p14:tracePt t="228488" x="5894388" y="4830763"/>
          <p14:tracePt t="228505" x="5911850" y="4830763"/>
          <p14:tracePt t="228522" x="5965825" y="4830763"/>
          <p14:tracePt t="228538" x="5991225" y="4830763"/>
          <p14:tracePt t="228555" x="6027738" y="4830763"/>
          <p14:tracePt t="228571" x="6062663" y="4830763"/>
          <p14:tracePt t="228588" x="6081713" y="4830763"/>
          <p14:tracePt t="228604" x="6089650" y="4830763"/>
          <p14:tracePt t="228622" x="6099175" y="4830763"/>
          <p14:tracePt t="228647" x="6108700" y="4830763"/>
          <p14:tracePt t="228660" x="6126163" y="4830763"/>
          <p14:tracePt t="228673" x="6180138" y="4830763"/>
          <p14:tracePt t="228688" x="6402388" y="4813300"/>
          <p14:tracePt t="228704" x="6938963" y="4741863"/>
          <p14:tracePt t="228721" x="7643813" y="4643438"/>
          <p14:tracePt t="228738" x="8537575" y="4608513"/>
          <p14:tracePt t="228754" x="8786813" y="4608513"/>
          <p14:tracePt t="228771" x="8929688" y="4616450"/>
          <p14:tracePt t="228788" x="9037638" y="4660900"/>
          <p14:tracePt t="228804" x="9055100" y="4670425"/>
          <p14:tracePt t="228821" x="9063038" y="4679950"/>
          <p14:tracePt t="228838" x="9072563" y="4679950"/>
          <p14:tracePt t="228854" x="9082088" y="4679950"/>
          <p14:tracePt t="228888" x="9090025" y="4679950"/>
          <p14:tracePt t="228901" x="9109075" y="4679950"/>
          <p14:tracePt t="228914" x="9126538" y="4679950"/>
          <p14:tracePt t="228927" x="9153525" y="4679950"/>
          <p14:tracePt t="228939" x="9197975" y="4679950"/>
          <p14:tracePt t="228954" x="9242425" y="4687888"/>
          <p14:tracePt t="228971" x="9304338" y="4697413"/>
          <p14:tracePt t="228987" x="9367838" y="4714875"/>
          <p14:tracePt t="229004" x="9528175" y="4751388"/>
          <p14:tracePt t="229021" x="9590088" y="4776788"/>
          <p14:tracePt t="229037" x="9644063" y="4795838"/>
          <p14:tracePt t="229054" x="9705975" y="4813300"/>
          <p14:tracePt t="229070" x="9715500" y="4813300"/>
          <p14:tracePt t="229087" x="9715500" y="4822825"/>
          <p14:tracePt t="229105" x="9725025" y="4822825"/>
          <p14:tracePt t="229435" x="9715500" y="4822825"/>
          <p14:tracePt t="229448" x="9680575" y="4822825"/>
          <p14:tracePt t="229461" x="9590088" y="4840288"/>
          <p14:tracePt t="229473" x="9420225" y="4848225"/>
          <p14:tracePt t="229487" x="9082088" y="4894263"/>
          <p14:tracePt t="229503" x="8724900" y="4929188"/>
          <p14:tracePt t="229519" x="8420100" y="4973638"/>
          <p14:tracePt t="229536" x="8126413" y="5037138"/>
          <p14:tracePt t="229553" x="7616825" y="5214938"/>
          <p14:tracePt t="229569" x="7394575" y="5286375"/>
          <p14:tracePt t="229586" x="7224713" y="5375275"/>
          <p14:tracePt t="229602" x="7027863" y="5473700"/>
          <p14:tracePt t="229619" x="6956425" y="5537200"/>
          <p14:tracePt t="229636" x="6875463" y="5599113"/>
          <p14:tracePt t="229653" x="6724650" y="5724525"/>
          <p14:tracePt t="229669" x="6680200" y="5768975"/>
          <p14:tracePt t="229686" x="6653213" y="5803900"/>
          <p14:tracePt t="229702" x="6626225" y="5830888"/>
          <p14:tracePt t="229740" x="6626225" y="5840413"/>
          <p14:tracePt t="229829" x="6634163" y="5840413"/>
          <p14:tracePt t="229842" x="6670675" y="5848350"/>
          <p14:tracePt t="229854" x="6724650" y="5867400"/>
          <p14:tracePt t="229867" x="6786563" y="5884863"/>
          <p14:tracePt t="229880" x="6848475" y="5902325"/>
          <p14:tracePt t="229892" x="6902450" y="5919788"/>
          <p14:tracePt t="229905" x="6938963" y="5938838"/>
          <p14:tracePt t="229919" x="6973888" y="5956300"/>
          <p14:tracePt t="229935" x="6991350" y="5965825"/>
          <p14:tracePt t="229952" x="7000875" y="5965825"/>
          <p14:tracePt t="229969" x="7018338" y="5973763"/>
          <p14:tracePt t="230681" x="7010400" y="5973763"/>
          <p14:tracePt t="230694" x="6991350" y="5973763"/>
          <p14:tracePt t="230707" x="6965950" y="5973763"/>
          <p14:tracePt t="230720" x="6894513" y="5973763"/>
          <p14:tracePt t="230734" x="6777038" y="5973763"/>
          <p14:tracePt t="230750" x="6653213" y="5973763"/>
          <p14:tracePt t="230767" x="6518275" y="5973763"/>
          <p14:tracePt t="230784" x="6296025" y="5973763"/>
          <p14:tracePt t="230800" x="6197600" y="5973763"/>
          <p14:tracePt t="230817" x="6126163" y="5991225"/>
          <p14:tracePt t="230834" x="5983288" y="6010275"/>
          <p14:tracePt t="230850" x="5929313" y="6010275"/>
          <p14:tracePt t="230867" x="5840413" y="6018213"/>
          <p14:tracePt t="230884" x="5768975" y="6027738"/>
          <p14:tracePt t="230884" x="5705475" y="6027738"/>
          <p14:tracePt t="230900" x="5653088" y="6027738"/>
          <p14:tracePt t="230917" x="5616575" y="6027738"/>
          <p14:tracePt t="230933" x="5562600" y="6027738"/>
          <p14:tracePt t="230950" x="5491163" y="6027738"/>
          <p14:tracePt t="230967" x="5473700" y="6027738"/>
          <p14:tracePt t="230983" x="5438775" y="6027738"/>
          <p14:tracePt t="231000" x="5394325" y="6027738"/>
          <p14:tracePt t="231017" x="5375275" y="6027738"/>
          <p14:tracePt t="231033" x="5357813" y="6027738"/>
          <p14:tracePt t="231050" x="5322888" y="6027738"/>
          <p14:tracePt t="231066" x="5313363" y="6027738"/>
          <p14:tracePt t="231088" x="5303838" y="6027738"/>
          <p14:tracePt t="231750" x="5295900" y="6027738"/>
          <p14:tracePt t="231762" x="5286375" y="6027738"/>
          <p14:tracePt t="231775" x="5276850" y="6018213"/>
          <p14:tracePt t="231788" x="5268913" y="6018213"/>
          <p14:tracePt t="231800" x="5259388" y="6018213"/>
          <p14:tracePt t="231815" x="5251450" y="6018213"/>
          <p14:tracePt t="231851" x="5251450" y="6010275"/>
          <p14:tracePt t="231865" x="5241925" y="6010275"/>
          <p14:tracePt t="231915" x="5241925" y="6000750"/>
          <p14:tracePt t="231953" x="5241925" y="5991225"/>
          <p14:tracePt t="231966" x="5241925" y="5983288"/>
          <p14:tracePt t="231978" x="5276850" y="5973763"/>
          <p14:tracePt t="231991" x="5313363" y="5946775"/>
          <p14:tracePt t="232004" x="5367338" y="5929313"/>
          <p14:tracePt t="232017" x="5411788" y="5911850"/>
          <p14:tracePt t="232031" x="5438775" y="5911850"/>
          <p14:tracePt t="232048" x="5446713" y="5911850"/>
          <p14:tracePt t="232065" x="5456238" y="5911850"/>
          <p14:tracePt t="232105" x="5465763" y="5911850"/>
          <p14:tracePt t="232207" x="5456238" y="5911850"/>
          <p14:tracePt t="232220" x="5438775" y="5911850"/>
          <p14:tracePt t="232232" x="5394325" y="5911850"/>
          <p14:tracePt t="232246" x="5330825" y="5911850"/>
          <p14:tracePt t="232258" x="5268913" y="5911850"/>
          <p14:tracePt t="232271" x="5170488" y="5911850"/>
          <p14:tracePt t="232284" x="5099050" y="5911850"/>
          <p14:tracePt t="232298" x="5027613" y="5911850"/>
          <p14:tracePt t="232314" x="4965700" y="5911850"/>
          <p14:tracePt t="232331" x="4911725" y="5911850"/>
          <p14:tracePt t="232347" x="4848225" y="5911850"/>
          <p14:tracePt t="232364" x="4840288" y="5911850"/>
          <p14:tracePt t="232381" x="4830763" y="5911850"/>
          <p14:tracePt t="232410" x="4822825" y="5902325"/>
          <p14:tracePt t="232449" x="4848225" y="5894388"/>
          <p14:tracePt t="232461" x="5027613" y="5857875"/>
          <p14:tracePt t="232474" x="5562600" y="5741988"/>
          <p14:tracePt t="232486" x="6340475" y="5626100"/>
          <p14:tracePt t="232499" x="7116763" y="5500688"/>
          <p14:tracePt t="232514" x="7554913" y="5456238"/>
          <p14:tracePt t="232530" x="7885113" y="5419725"/>
          <p14:tracePt t="232547" x="8072438" y="5394325"/>
          <p14:tracePt t="232564" x="8251825" y="5367338"/>
          <p14:tracePt t="232581" x="8304213" y="5357813"/>
          <p14:tracePt t="232597" x="8348663" y="5348288"/>
          <p14:tracePt t="232614" x="8420100" y="5340350"/>
          <p14:tracePt t="232630" x="8466138" y="5330825"/>
          <p14:tracePt t="232647" x="8491538" y="5330825"/>
          <p14:tracePt t="232663" x="8518525" y="5313363"/>
          <p14:tracePt t="232680" x="8589963" y="5276850"/>
          <p14:tracePt t="232697" x="8616950" y="5268913"/>
          <p14:tracePt t="232713" x="8653463" y="5259388"/>
          <p14:tracePt t="232730" x="8688388" y="5232400"/>
          <p14:tracePt t="232747" x="8724900" y="5232400"/>
          <p14:tracePt t="232763" x="8742363" y="5224463"/>
          <p14:tracePt t="232780" x="8804275" y="5197475"/>
          <p14:tracePt t="232796" x="8823325" y="5187950"/>
          <p14:tracePt t="232813" x="8831263" y="5180013"/>
          <p14:tracePt t="232830" x="8840788" y="5180013"/>
          <p14:tracePt t="232855" x="8848725" y="5180013"/>
          <p14:tracePt t="232919" x="8823325" y="5180013"/>
          <p14:tracePt t="232931" x="8769350" y="5170488"/>
          <p14:tracePt t="232944" x="8680450" y="5153025"/>
          <p14:tracePt t="232957" x="8562975" y="5133975"/>
          <p14:tracePt t="232969" x="8439150" y="5108575"/>
          <p14:tracePt t="232982" x="8340725" y="5108575"/>
          <p14:tracePt t="232996" x="8286750" y="5099050"/>
          <p14:tracePt t="233013" x="8242300" y="5099050"/>
          <p14:tracePt t="233029" x="8215313" y="5099050"/>
          <p14:tracePt t="233046" x="8170863" y="5099050"/>
          <p14:tracePt t="233063" x="8153400" y="5099050"/>
          <p14:tracePt t="233079" x="8143875" y="5099050"/>
          <p14:tracePt t="233096" x="8134350" y="5099050"/>
          <p14:tracePt t="233113" x="8126413" y="5099050"/>
          <p14:tracePt t="233160" x="8143875" y="5099050"/>
          <p14:tracePt t="233172" x="8232775" y="5099050"/>
          <p14:tracePt t="233185" x="8439150" y="5099050"/>
          <p14:tracePt t="233198" x="8831263" y="5099050"/>
          <p14:tracePt t="233212" x="9180513" y="5099050"/>
          <p14:tracePt t="233229" x="9412288" y="5108575"/>
          <p14:tracePt t="233246" x="9510713" y="5116513"/>
          <p14:tracePt t="233263" x="9644063" y="5116513"/>
          <p14:tracePt t="233279" x="9688513" y="5116513"/>
          <p14:tracePt t="233295" x="9715500" y="5116513"/>
          <p14:tracePt t="233312" x="9752013" y="5116513"/>
          <p14:tracePt t="233329" x="9759950" y="5116513"/>
          <p14:tracePt t="233345" x="9769475" y="5116513"/>
          <p14:tracePt t="233363" x="9777413" y="5116513"/>
          <p14:tracePt t="233503" x="9752013" y="5116513"/>
          <p14:tracePt t="233515" x="9715500" y="5116513"/>
          <p14:tracePt t="233528" x="9653588" y="5116513"/>
          <p14:tracePt t="233541" x="9582150" y="5116513"/>
          <p14:tracePt t="233554" x="9491663" y="5116513"/>
          <p14:tracePt t="233566" x="9439275" y="5116513"/>
          <p14:tracePt t="233579" x="9358313" y="5116513"/>
          <p14:tracePt t="233595" x="9313863" y="5116513"/>
          <p14:tracePt t="233612" x="9259888" y="5116513"/>
          <p14:tracePt t="233628" x="9242425" y="5116513"/>
          <p14:tracePt t="233645" x="9205913" y="5116513"/>
          <p14:tracePt t="233668" x="9197975" y="5116513"/>
          <p14:tracePt t="235565" x="9197975" y="5126038"/>
          <p14:tracePt t="237600" x="9197975" y="5133975"/>
          <p14:tracePt t="237613" x="9197975" y="5143500"/>
          <p14:tracePt t="237626" x="9197975" y="5170488"/>
          <p14:tracePt t="237639" x="9197975" y="5232400"/>
          <p14:tracePt t="237654" x="9215438" y="5330825"/>
          <p14:tracePt t="237671" x="9259888" y="5429250"/>
          <p14:tracePt t="237687" x="9296400" y="5483225"/>
          <p14:tracePt t="237704" x="9367838" y="5545138"/>
          <p14:tracePt t="237720" x="9412288" y="5581650"/>
          <p14:tracePt t="237738" x="9439275" y="5589588"/>
          <p14:tracePt t="237754" x="9563100" y="5697538"/>
          <p14:tracePt t="237770" x="9661525" y="5768975"/>
          <p14:tracePt t="237787" x="9752013" y="5830888"/>
          <p14:tracePt t="237804" x="9848850" y="5894388"/>
          <p14:tracePt t="237820" x="9858375" y="5902325"/>
          <p14:tracePt t="237837" x="9875838" y="5911850"/>
          <p14:tracePt t="237854" x="9885363" y="5919788"/>
          <p14:tracePt t="237879" x="9894888" y="5919788"/>
          <p14:tracePt t="237892" x="9894888" y="5929313"/>
          <p14:tracePt t="238007" x="9885363" y="5929313"/>
          <p14:tracePt t="238019" x="9840913" y="5929313"/>
          <p14:tracePt t="238032" x="9777413" y="5929313"/>
          <p14:tracePt t="238045" x="9680575" y="5929313"/>
          <p14:tracePt t="238057" x="9545638" y="5929313"/>
          <p14:tracePt t="238070" x="9412288" y="5929313"/>
          <p14:tracePt t="238086" x="9296400" y="5938838"/>
          <p14:tracePt t="238103" x="9188450" y="5938838"/>
          <p14:tracePt t="238120" x="9072563" y="5938838"/>
          <p14:tracePt t="238136" x="8858250" y="5938838"/>
          <p14:tracePt t="238153" x="8769350" y="5938838"/>
          <p14:tracePt t="238169" x="8697913" y="5938838"/>
          <p14:tracePt t="238186" x="8599488" y="5938838"/>
          <p14:tracePt t="238203" x="8562975" y="5938838"/>
          <p14:tracePt t="238219" x="8537575" y="5938838"/>
          <p14:tracePt t="238236" x="8491538" y="5938838"/>
          <p14:tracePt t="238261" x="8483600" y="5938838"/>
          <p14:tracePt t="238273" x="8474075" y="5938838"/>
          <p14:tracePt t="238287" x="8466138" y="5938838"/>
          <p14:tracePt t="238311" x="8456613" y="5938838"/>
          <p14:tracePt t="238324" x="8439150" y="5938838"/>
          <p14:tracePt t="238339" x="8412163" y="5938838"/>
          <p14:tracePt t="238352" x="8375650" y="5938838"/>
          <p14:tracePt t="238369" x="8331200" y="5938838"/>
          <p14:tracePt t="238386" x="8269288" y="5938838"/>
          <p14:tracePt t="238402" x="8108950" y="5938838"/>
          <p14:tracePt t="238419" x="8001000" y="5938838"/>
          <p14:tracePt t="238436" x="7867650" y="5938838"/>
          <p14:tracePt t="238452" x="7608888" y="5938838"/>
          <p14:tracePt t="238469" x="7518400" y="5938838"/>
          <p14:tracePt t="238486" x="7456488" y="5938838"/>
          <p14:tracePt t="238503" x="7358063" y="5929313"/>
          <p14:tracePt t="238519" x="7340600" y="5929313"/>
          <p14:tracePt t="238540" x="7331075" y="5929313"/>
          <p14:tracePt t="238871" x="7348538" y="5919788"/>
          <p14:tracePt t="238884" x="7412038" y="5919788"/>
          <p14:tracePt t="238896" x="7545388" y="5919788"/>
          <p14:tracePt t="238909" x="7732713" y="5919788"/>
          <p14:tracePt t="238922" x="7912100" y="5919788"/>
          <p14:tracePt t="238935" x="8001000" y="5919788"/>
          <p14:tracePt t="238951" x="8081963" y="5919788"/>
          <p14:tracePt t="238968" x="8108950" y="5919788"/>
          <p14:tracePt t="238985" x="8116888" y="5919788"/>
          <p14:tracePt t="239001" x="8126413" y="5919788"/>
          <p14:tracePt t="239087" x="8116888" y="5919788"/>
          <p14:tracePt t="239100" x="8089900" y="5919788"/>
          <p14:tracePt t="239113" x="8010525" y="5919788"/>
          <p14:tracePt t="239125" x="7885113" y="5911850"/>
          <p14:tracePt t="239138" x="7697788" y="5902325"/>
          <p14:tracePt t="239151" x="7537450" y="5894388"/>
          <p14:tracePt t="239168" x="7402513" y="5894388"/>
          <p14:tracePt t="239184" x="7286625" y="5894388"/>
          <p14:tracePt t="239201" x="7045325" y="5894388"/>
          <p14:tracePt t="239217" x="6938963" y="5894388"/>
          <p14:tracePt t="239234" x="6823075" y="5894388"/>
          <p14:tracePt t="239251" x="6715125" y="5894388"/>
          <p14:tracePt t="239267" x="6562725" y="5902325"/>
          <p14:tracePt t="239284" x="6500813" y="5919788"/>
          <p14:tracePt t="239301" x="6438900" y="5938838"/>
          <p14:tracePt t="239317" x="6367463" y="5946775"/>
          <p14:tracePt t="239334" x="6340475" y="5956300"/>
          <p14:tracePt t="239351" x="6330950" y="5956300"/>
          <p14:tracePt t="239367" x="6323013" y="5956300"/>
          <p14:tracePt t="239468" x="6348413" y="5956300"/>
          <p14:tracePt t="239481" x="6429375" y="5956300"/>
          <p14:tracePt t="239494" x="6599238" y="5956300"/>
          <p14:tracePt t="239506" x="6875463" y="5946775"/>
          <p14:tracePt t="239519" x="7153275" y="5946775"/>
          <p14:tracePt t="239533" x="7323138" y="5946775"/>
          <p14:tracePt t="239550" x="7473950" y="5946775"/>
          <p14:tracePt t="239567" x="7581900" y="5946775"/>
          <p14:tracePt t="239583" x="7732713" y="5946775"/>
          <p14:tracePt t="239600" x="7759700" y="5946775"/>
          <p14:tracePt t="239617" x="7769225" y="5946775"/>
          <p14:tracePt t="239634" x="7786688" y="5946775"/>
          <p14:tracePt t="239671" x="7796213" y="5946775"/>
          <p14:tracePt t="239761" x="7786688" y="5946775"/>
          <p14:tracePt t="239773" x="7742238" y="5938838"/>
          <p14:tracePt t="239786" x="7661275" y="5929313"/>
          <p14:tracePt t="239800" x="7527925" y="5919788"/>
          <p14:tracePt t="239816" x="7340600" y="5911850"/>
          <p14:tracePt t="239833" x="7161213" y="5911850"/>
          <p14:tracePt t="239850" x="6946900" y="5911850"/>
          <p14:tracePt t="239867" x="6884988" y="5911850"/>
          <p14:tracePt t="239883" x="6813550" y="5911850"/>
          <p14:tracePt t="239901" x="6697663" y="5911850"/>
          <p14:tracePt t="239916" x="6661150" y="5911850"/>
          <p14:tracePt t="239933" x="6626225" y="5911850"/>
          <p14:tracePt t="239949" x="6608763" y="5911850"/>
          <p14:tracePt t="239966" x="6589713" y="5911850"/>
          <p14:tracePt t="239983" x="6581775" y="5911850"/>
          <p14:tracePt t="239999" x="6572250" y="5911850"/>
          <p14:tracePt t="240078" x="6562725" y="5911850"/>
          <p14:tracePt t="240091" x="6545263" y="5911850"/>
          <p14:tracePt t="240103" x="6518275" y="5911850"/>
          <p14:tracePt t="240116" x="6473825" y="5911850"/>
          <p14:tracePt t="240132" x="6375400" y="5911850"/>
          <p14:tracePt t="240149" x="6269038" y="5911850"/>
          <p14:tracePt t="240166" x="6134100" y="5911850"/>
          <p14:tracePt t="240182" x="5919788" y="5911850"/>
          <p14:tracePt t="240199" x="5848350" y="5911850"/>
          <p14:tracePt t="240216" x="5786438" y="5911850"/>
          <p14:tracePt t="240232" x="5697538" y="5911850"/>
          <p14:tracePt t="240447" x="5688013" y="5911850"/>
          <p14:tracePt t="240460" x="5670550" y="5911850"/>
          <p14:tracePt t="240473" x="5634038" y="5911850"/>
          <p14:tracePt t="240485" x="5537200" y="5911850"/>
          <p14:tracePt t="240498" x="5394325" y="5911850"/>
          <p14:tracePt t="240515" x="5116513" y="5911850"/>
          <p14:tracePt t="240532" x="4894263" y="5911850"/>
          <p14:tracePt t="240548" x="4660900" y="5911850"/>
          <p14:tracePt t="240565" x="4554538" y="5911850"/>
          <p14:tracePt t="240582" x="4465638" y="5911850"/>
          <p14:tracePt t="240598" x="4384675" y="5911850"/>
          <p14:tracePt t="240615" x="4251325" y="5911850"/>
          <p14:tracePt t="240631" x="4170363" y="5911850"/>
          <p14:tracePt t="240648" x="4125913" y="5911850"/>
          <p14:tracePt t="240665" x="4062413" y="5911850"/>
          <p14:tracePt t="241121" x="4044950" y="5902325"/>
          <p14:tracePt t="241133" x="4017963" y="5857875"/>
          <p14:tracePt t="241146" x="3929063" y="5732463"/>
          <p14:tracePt t="241159" x="3741738" y="5367338"/>
          <p14:tracePt t="241171" x="3402013" y="4714875"/>
          <p14:tracePt t="241184" x="3125788" y="4010025"/>
          <p14:tracePt t="241197" x="2928938" y="3419475"/>
          <p14:tracePt t="241213" x="2795588" y="3017838"/>
          <p14:tracePt t="241230" x="2705100" y="2670175"/>
          <p14:tracePt t="241247" x="2643188" y="2554288"/>
          <p14:tracePt t="241438" x="2633663" y="2544763"/>
          <p14:tracePt t="241451" x="2598738" y="2527300"/>
          <p14:tracePt t="241464" x="2500313" y="2438400"/>
          <p14:tracePt t="241477" x="2286000" y="2241550"/>
          <p14:tracePt t="241489" x="1955800" y="1965325"/>
          <p14:tracePt t="241502" x="1643063" y="1670050"/>
          <p14:tracePt t="241515" x="1446213" y="1465263"/>
          <p14:tracePt t="241530" x="1339850" y="1330325"/>
          <p14:tracePt t="241547" x="1268413" y="1223963"/>
          <p14:tracePt t="241563" x="1214438" y="1125538"/>
          <p14:tracePt t="241769" x="1204913" y="1125538"/>
          <p14:tracePt t="241782" x="1187450" y="1108075"/>
          <p14:tracePt t="241794" x="1152525" y="1081088"/>
          <p14:tracePt t="241807" x="1071563" y="1017588"/>
          <p14:tracePt t="241820" x="965200" y="946150"/>
          <p14:tracePt t="241832" x="812800" y="847725"/>
          <p14:tracePt t="241846" x="714375" y="776288"/>
          <p14:tracePt t="241862" x="615950" y="731838"/>
          <p14:tracePt t="241879" x="554038" y="679450"/>
          <p14:tracePt t="241896" x="428625" y="598488"/>
          <p14:tracePt t="241912" x="374650" y="554038"/>
          <p14:tracePt t="241929" x="322263" y="500063"/>
          <p14:tracePt t="241945" x="268288" y="465138"/>
          <p14:tracePt t="241962" x="160338" y="393700"/>
          <p14:tracePt t="242940" x="44450" y="133350"/>
          <p14:tracePt t="243410" x="53975" y="1333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3999" y="509451"/>
            <a:ext cx="10075817" cy="5878286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380" y="613954"/>
            <a:ext cx="7994435" cy="5773783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2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993"/>
    </mc:Choice>
    <mc:Fallback xmlns="">
      <p:transition spd="slow" advTm="272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88" x="11233150" y="5018088"/>
          <p14:tracePt t="4658" x="11225213" y="5018088"/>
          <p14:tracePt t="4671" x="11198225" y="5000625"/>
          <p14:tracePt t="4684" x="11072813" y="4911725"/>
          <p14:tracePt t="4696" x="10769600" y="4633913"/>
          <p14:tracePt t="4709" x="10348913" y="4179888"/>
          <p14:tracePt t="4722" x="9939338" y="3768725"/>
          <p14:tracePt t="4737" x="9688513" y="3419475"/>
          <p14:tracePt t="4749" x="9537700" y="3170238"/>
          <p14:tracePt t="4766" x="9412288" y="2911475"/>
          <p14:tracePt t="4782" x="9323388" y="2633663"/>
          <p14:tracePt t="4799" x="9242425" y="2276475"/>
          <p14:tracePt t="4815" x="9242425" y="2098675"/>
          <p14:tracePt t="4832" x="9242425" y="2027238"/>
          <p14:tracePt t="4849" x="9251950" y="1928813"/>
          <p14:tracePt t="5039" x="9251950" y="1911350"/>
          <p14:tracePt t="5052" x="9242425" y="1893888"/>
          <p14:tracePt t="5065" x="9224963" y="1857375"/>
          <p14:tracePt t="5077" x="9197975" y="1776413"/>
          <p14:tracePt t="5090" x="9180513" y="1652588"/>
          <p14:tracePt t="5103" x="9134475" y="1446213"/>
          <p14:tracePt t="5115" x="9126538" y="1322388"/>
          <p14:tracePt t="5132" x="9126538" y="1250950"/>
          <p14:tracePt t="5148" x="9126538" y="1204913"/>
          <p14:tracePt t="5165" x="9126538" y="1169988"/>
          <p14:tracePt t="5182" x="9170988" y="1098550"/>
          <p14:tracePt t="5198" x="9197975" y="1054100"/>
          <p14:tracePt t="5215" x="9224963" y="1036638"/>
          <p14:tracePt t="5231" x="9269413" y="1000125"/>
          <p14:tracePt t="5248" x="9296400" y="990600"/>
          <p14:tracePt t="5265" x="9304338" y="982663"/>
          <p14:tracePt t="5281" x="9323388" y="982663"/>
          <p14:tracePt t="5298" x="9323388" y="973138"/>
          <p14:tracePt t="5314" x="9331325" y="973138"/>
          <p14:tracePt t="5395" x="9331325" y="965200"/>
          <p14:tracePt t="5420" x="9331325" y="955675"/>
          <p14:tracePt t="5433" x="9331325" y="946150"/>
          <p14:tracePt t="5446" x="9304338" y="938213"/>
          <p14:tracePt t="5458" x="9277350" y="928688"/>
          <p14:tracePt t="5471" x="9215438" y="919163"/>
          <p14:tracePt t="5483" x="9161463" y="911225"/>
          <p14:tracePt t="5498" x="9134475" y="901700"/>
          <p14:tracePt t="5514" x="9126538" y="901700"/>
          <p14:tracePt t="5531" x="9117013" y="901700"/>
          <p14:tracePt t="5548" x="9109075" y="901700"/>
          <p14:tracePt t="5564" x="9109075" y="919163"/>
          <p14:tracePt t="5581" x="9109075" y="938213"/>
          <p14:tracePt t="5598" x="9215438" y="990600"/>
          <p14:tracePt t="5615" x="9296400" y="1009650"/>
          <p14:tracePt t="5631" x="9367838" y="1017588"/>
          <p14:tracePt t="5647" x="9402763" y="1017588"/>
          <p14:tracePt t="5650" x="9447213" y="1009650"/>
          <p14:tracePt t="5664" x="9474200" y="982663"/>
          <p14:tracePt t="5680" x="9501188" y="965200"/>
          <p14:tracePt t="5697" x="9510713" y="946150"/>
          <p14:tracePt t="5714" x="9510713" y="893763"/>
          <p14:tracePt t="5731" x="9483725" y="866775"/>
          <p14:tracePt t="5747" x="9412288" y="839788"/>
          <p14:tracePt t="5764" x="9180513" y="830263"/>
          <p14:tracePt t="5780" x="9063038" y="830263"/>
          <p14:tracePt t="5797" x="9001125" y="866775"/>
          <p14:tracePt t="5814" x="8939213" y="955675"/>
          <p14:tracePt t="5830" x="8920163" y="1009650"/>
          <p14:tracePt t="5847" x="8920163" y="1081088"/>
          <p14:tracePt t="5863" x="8920163" y="1143000"/>
          <p14:tracePt t="5880" x="9010650" y="1223963"/>
          <p14:tracePt t="5897" x="9109075" y="1258888"/>
          <p14:tracePt t="5913" x="9197975" y="1276350"/>
          <p14:tracePt t="5930" x="9348788" y="1295400"/>
          <p14:tracePt t="5947" x="9375775" y="1295400"/>
          <p14:tracePt t="5963" x="9402763" y="1276350"/>
          <p14:tracePt t="5980" x="9429750" y="1133475"/>
          <p14:tracePt t="5996" x="9429750" y="1062038"/>
          <p14:tracePt t="6013" x="9420225" y="1009650"/>
          <p14:tracePt t="6030" x="9251950" y="919163"/>
          <p14:tracePt t="6047" x="9153525" y="911225"/>
          <p14:tracePt t="6063" x="9063038" y="911225"/>
          <p14:tracePt t="6080" x="8991600" y="955675"/>
          <p14:tracePt t="6096" x="8974138" y="1000125"/>
          <p14:tracePt t="6113" x="8974138" y="1062038"/>
          <p14:tracePt t="6130" x="8974138" y="1108075"/>
          <p14:tracePt t="6146" x="9010650" y="1160463"/>
          <p14:tracePt t="6163" x="9055100" y="1169988"/>
          <p14:tracePt t="6180" x="9090025" y="1169988"/>
          <p14:tracePt t="6196" x="9134475" y="1179513"/>
          <p14:tracePt t="6525" x="9126538" y="1179513"/>
          <p14:tracePt t="6538" x="9099550" y="1179513"/>
          <p14:tracePt t="6550" x="9018588" y="1179513"/>
          <p14:tracePt t="6563" x="8867775" y="1179513"/>
          <p14:tracePt t="6579" x="8545513" y="1179513"/>
          <p14:tracePt t="6595" x="8197850" y="1179513"/>
          <p14:tracePt t="6612" x="7947025" y="1179513"/>
          <p14:tracePt t="6629" x="7732713" y="1179513"/>
          <p14:tracePt t="6645" x="7688263" y="1179513"/>
          <p14:tracePt t="6830" x="7680325" y="1179513"/>
          <p14:tracePt t="6842" x="7643813" y="1179513"/>
          <p14:tracePt t="6855" x="7527925" y="1214438"/>
          <p14:tracePt t="6868" x="7313613" y="1285875"/>
          <p14:tracePt t="6881" x="6983413" y="1401763"/>
          <p14:tracePt t="6895" x="6759575" y="1473200"/>
          <p14:tracePt t="6911" x="6661150" y="1490663"/>
          <p14:tracePt t="6928" x="6626225" y="1490663"/>
          <p14:tracePt t="7173" x="6608763" y="1490663"/>
          <p14:tracePt t="7186" x="6589713" y="1490663"/>
          <p14:tracePt t="7198" x="6527800" y="1465263"/>
          <p14:tracePt t="7212" x="6411913" y="1401763"/>
          <p14:tracePt t="7228" x="6205538" y="1258888"/>
          <p14:tracePt t="7244" x="6018213" y="1108075"/>
          <p14:tracePt t="7261" x="5911850" y="1017588"/>
          <p14:tracePt t="7262" x="5830888" y="965200"/>
          <p14:tracePt t="7277" x="5768975" y="911225"/>
          <p14:tracePt t="7294" x="5715000" y="893763"/>
          <p14:tracePt t="7311" x="5670550" y="874713"/>
          <p14:tracePt t="7327" x="5634038" y="874713"/>
          <p14:tracePt t="7344" x="5616575" y="866775"/>
          <p14:tracePt t="7361" x="5599113" y="866775"/>
          <p14:tracePt t="7377" x="5581650" y="866775"/>
          <p14:tracePt t="7592" x="5562600" y="866775"/>
          <p14:tracePt t="7605" x="5537200" y="866775"/>
          <p14:tracePt t="7618" x="5483225" y="874713"/>
          <p14:tracePt t="7630" x="5402263" y="893763"/>
          <p14:tracePt t="7644" x="5340350" y="919163"/>
          <p14:tracePt t="7660" x="5268913" y="946150"/>
          <p14:tracePt t="7677" x="5224463" y="973138"/>
          <p14:tracePt t="7693" x="5187950" y="1000125"/>
          <p14:tracePt t="7710" x="5180013" y="1000125"/>
          <p14:tracePt t="7727" x="5180013" y="1009650"/>
          <p14:tracePt t="7744" x="5170488" y="1009650"/>
          <p14:tracePt t="7782" x="5170488" y="1017588"/>
          <p14:tracePt t="8635" x="5153025" y="1017588"/>
          <p14:tracePt t="8647" x="5108575" y="1017588"/>
          <p14:tracePt t="8660" x="5045075" y="1017588"/>
          <p14:tracePt t="8673" x="4919663" y="1036638"/>
          <p14:tracePt t="8686" x="4751388" y="1062038"/>
          <p14:tracePt t="8698" x="4562475" y="1081088"/>
          <p14:tracePt t="8711" x="4456113" y="1116013"/>
          <p14:tracePt t="8725" x="4394200" y="1125538"/>
          <p14:tracePt t="8741" x="4357688" y="1133475"/>
          <p14:tracePt t="8758" x="4340225" y="1133475"/>
          <p14:tracePt t="8775" x="4330700" y="1133475"/>
          <p14:tracePt t="9079" x="4348163" y="1133475"/>
          <p14:tracePt t="9092" x="4411663" y="1143000"/>
          <p14:tracePt t="9105" x="4527550" y="1152525"/>
          <p14:tracePt t="9117" x="4732338" y="1160463"/>
          <p14:tracePt t="15167" x="4741863" y="1160463"/>
          <p14:tracePt t="15179" x="4759325" y="1160463"/>
          <p14:tracePt t="15192" x="4830763" y="1152525"/>
          <p14:tracePt t="15205" x="4983163" y="1133475"/>
          <p14:tracePt t="15217" x="5214938" y="1108075"/>
          <p14:tracePt t="15230" x="5419725" y="1089025"/>
          <p14:tracePt t="15246" x="5527675" y="1089025"/>
          <p14:tracePt t="15263" x="5581650" y="1089025"/>
          <p14:tracePt t="15279" x="5616575" y="1108075"/>
          <p14:tracePt t="15295" x="5643563" y="1169988"/>
          <p14:tracePt t="15312" x="5643563" y="1231900"/>
          <p14:tracePt t="15329" x="5626100" y="1322388"/>
          <p14:tracePt t="15345" x="5411788" y="1490663"/>
          <p14:tracePt t="15362" x="5276850" y="1544638"/>
          <p14:tracePt t="15379" x="5133975" y="1581150"/>
          <p14:tracePt t="15395" x="4973638" y="1589088"/>
          <p14:tracePt t="15412" x="4946650" y="1589088"/>
          <p14:tracePt t="15428" x="4919663" y="1581150"/>
          <p14:tracePt t="15445" x="4902200" y="1536700"/>
          <p14:tracePt t="15462" x="4894263" y="1446213"/>
          <p14:tracePt t="15478" x="4946650" y="1401763"/>
          <p14:tracePt t="15495" x="5081588" y="1339850"/>
          <p14:tracePt t="15512" x="5875338" y="1223963"/>
          <p14:tracePt t="15528" x="6348413" y="1231900"/>
          <p14:tracePt t="15545" x="6796088" y="1339850"/>
          <p14:tracePt t="15561" x="7394575" y="1776413"/>
          <p14:tracePt t="15578" x="7554913" y="1982788"/>
          <p14:tracePt t="15595" x="7626350" y="2116138"/>
          <p14:tracePt t="15611" x="7643813" y="2259013"/>
          <p14:tracePt t="15628" x="7634288" y="2286000"/>
          <p14:tracePt t="15645" x="7572375" y="2322513"/>
          <p14:tracePt t="15662" x="7358063" y="2374900"/>
          <p14:tracePt t="15678" x="7242175" y="2374900"/>
          <p14:tracePt t="15694" x="7116763" y="2374900"/>
          <p14:tracePt t="15711" x="7027863" y="2330450"/>
          <p14:tracePt t="15728" x="6965950" y="2187575"/>
          <p14:tracePt t="15745" x="6965950" y="2125663"/>
          <p14:tracePt t="15761" x="7000875" y="2071688"/>
          <p14:tracePt t="15778" x="7419975" y="1928813"/>
          <p14:tracePt t="15794" x="7715250" y="1866900"/>
          <p14:tracePt t="15811" x="7947025" y="1847850"/>
          <p14:tracePt t="15828" x="8215313" y="1857375"/>
          <p14:tracePt t="16932" x="8224838" y="1857375"/>
          <p14:tracePt t="16945" x="8242300" y="1847850"/>
          <p14:tracePt t="16958" x="8296275" y="1822450"/>
          <p14:tracePt t="16970" x="8412163" y="1785938"/>
          <p14:tracePt t="16983" x="8616950" y="1697038"/>
          <p14:tracePt t="16996" x="8804275" y="1589088"/>
          <p14:tracePt t="18241" x="8796338" y="1589088"/>
          <p14:tracePt t="18254" x="8751888" y="1589088"/>
          <p14:tracePt t="18267" x="8643938" y="1562100"/>
          <p14:tracePt t="18279" x="8474075" y="1544638"/>
          <p14:tracePt t="18292" x="8161338" y="1490663"/>
          <p14:tracePt t="18306" x="7894638" y="1455738"/>
          <p14:tracePt t="18323" x="7769225" y="1428750"/>
          <p14:tracePt t="18340" x="7688263" y="1411288"/>
          <p14:tracePt t="18356" x="7608888" y="1401763"/>
          <p14:tracePt t="18373" x="7572375" y="1401763"/>
          <p14:tracePt t="18389" x="7545388" y="1401763"/>
          <p14:tracePt t="18406" x="7518400" y="1401763"/>
          <p14:tracePt t="18610" x="7500938" y="1401763"/>
          <p14:tracePt t="18622" x="7456488" y="1401763"/>
          <p14:tracePt t="18635" x="7358063" y="1401763"/>
          <p14:tracePt t="18648" x="7143750" y="1419225"/>
          <p14:tracePt t="18660" x="6840538" y="1446213"/>
          <p14:tracePt t="18673" x="6572250" y="1490663"/>
          <p14:tracePt t="18689" x="6438900" y="1517650"/>
          <p14:tracePt t="18706" x="6348413" y="1527175"/>
          <p14:tracePt t="23134" x="6340475" y="1527175"/>
          <p14:tracePt t="23147" x="6323013" y="1527175"/>
          <p14:tracePt t="23159" x="6259513" y="1527175"/>
          <p14:tracePt t="23172" x="6180138" y="1536700"/>
          <p14:tracePt t="23184" x="6054725" y="1544638"/>
          <p14:tracePt t="23200" x="5919788" y="1544638"/>
          <p14:tracePt t="23214" x="5786438" y="1554163"/>
          <p14:tracePt t="23230" x="5661025" y="1562100"/>
          <p14:tracePt t="23247" x="5545138" y="1562100"/>
          <p14:tracePt t="23264" x="5367338" y="1562100"/>
          <p14:tracePt t="23280" x="5251450" y="1571625"/>
          <p14:tracePt t="23297" x="5108575" y="1608138"/>
          <p14:tracePt t="23313" x="4840288" y="1670050"/>
          <p14:tracePt t="23330" x="4714875" y="1704975"/>
          <p14:tracePt t="23347" x="4608513" y="1724025"/>
          <p14:tracePt t="23363" x="4483100" y="1741488"/>
          <p14:tracePt t="23380" x="4456113" y="1751013"/>
          <p14:tracePt t="23396" x="4429125" y="1751013"/>
          <p14:tracePt t="23413" x="4394200" y="1751013"/>
          <p14:tracePt t="23430" x="4384675" y="1751013"/>
          <p14:tracePt t="24011" x="4384675" y="1741488"/>
          <p14:tracePt t="24023" x="4411663" y="1714500"/>
          <p14:tracePt t="24036" x="4446588" y="1697038"/>
          <p14:tracePt t="24048" x="4491038" y="1660525"/>
          <p14:tracePt t="24062" x="4545013" y="1643063"/>
          <p14:tracePt t="24078" x="4562475" y="1625600"/>
          <p14:tracePt t="24095" x="4572000" y="1625600"/>
          <p14:tracePt t="24112" x="4581525" y="1625600"/>
          <p14:tracePt t="24137" x="4562475" y="1625600"/>
          <p14:tracePt t="24150" x="4518025" y="1625600"/>
          <p14:tracePt t="24163" x="4438650" y="1625600"/>
          <p14:tracePt t="24179" x="4367213" y="1633538"/>
          <p14:tracePt t="24195" x="4268788" y="1633538"/>
          <p14:tracePt t="24212" x="4197350" y="1633538"/>
          <p14:tracePt t="24228" x="4081463" y="1616075"/>
          <p14:tracePt t="24245" x="4044950" y="1571625"/>
          <p14:tracePt t="24261" x="4017963" y="1517650"/>
          <p14:tracePt t="24278" x="3990975" y="1374775"/>
          <p14:tracePt t="24295" x="3990975" y="1330325"/>
          <p14:tracePt t="24311" x="3990975" y="1285875"/>
          <p14:tracePt t="24328" x="4027488" y="1223963"/>
          <p14:tracePt t="24345" x="4054475" y="1214438"/>
          <p14:tracePt t="24361" x="4062413" y="1204913"/>
          <p14:tracePt t="24379" x="4098925" y="1187450"/>
          <p14:tracePt t="24395" x="4125913" y="1169988"/>
          <p14:tracePt t="24411" x="4133850" y="1160463"/>
          <p14:tracePt t="24428" x="4143375" y="1160463"/>
          <p14:tracePt t="24444" x="4160838" y="1152525"/>
          <p14:tracePt t="24461" x="4179888" y="1152525"/>
          <p14:tracePt t="24480" x="4197350" y="1152525"/>
          <p14:tracePt t="24506" x="4214813" y="1152525"/>
          <p14:tracePt t="24518" x="4232275" y="1143000"/>
          <p14:tracePt t="24671" x="4241800" y="1143000"/>
          <p14:tracePt t="24683" x="4259263" y="1143000"/>
          <p14:tracePt t="24696" x="4357688" y="1143000"/>
          <p14:tracePt t="24710" x="4705350" y="1143000"/>
          <p14:tracePt t="24722" x="5500688" y="1214438"/>
          <p14:tracePt t="24734" x="6572250" y="1339850"/>
          <p14:tracePt t="24747" x="7572375" y="1509713"/>
          <p14:tracePt t="24761" x="8286750" y="1687513"/>
          <p14:tracePt t="24777" x="8956675" y="1901825"/>
          <p14:tracePt t="24794" x="9296400" y="1990725"/>
          <p14:tracePt t="24811" x="9644063" y="2071688"/>
          <p14:tracePt t="24827" x="9671050" y="2089150"/>
          <p14:tracePt t="24844" x="9688513" y="2089150"/>
          <p14:tracePt t="25039" x="9688513" y="2081213"/>
          <p14:tracePt t="25052" x="9688513" y="2054225"/>
          <p14:tracePt t="25065" x="9680575" y="2000250"/>
          <p14:tracePt t="25077" x="9680575" y="1946275"/>
          <p14:tracePt t="25093" x="9680575" y="1866900"/>
          <p14:tracePt t="25110" x="9698038" y="1785938"/>
          <p14:tracePt t="25126" x="9732963" y="1731963"/>
          <p14:tracePt t="25143" x="9858375" y="1670050"/>
          <p14:tracePt t="25160" x="9920288" y="1652588"/>
          <p14:tracePt t="25176" x="9983788" y="1652588"/>
          <p14:tracePt t="25193" x="10045700" y="1652588"/>
          <p14:tracePt t="26984" x="10045700" y="1660525"/>
          <p14:tracePt t="26996" x="10045700" y="1724025"/>
          <p14:tracePt t="27009" x="10045700" y="1866900"/>
          <p14:tracePt t="27023" x="10045700" y="2214563"/>
          <p14:tracePt t="27040" x="10045700" y="2633663"/>
          <p14:tracePt t="27056" x="10045700" y="2911475"/>
          <p14:tracePt t="27073" x="10045700" y="3089275"/>
          <p14:tracePt t="27089" x="10045700" y="3179763"/>
          <p14:tracePt t="27106" x="10045700" y="3259138"/>
          <p14:tracePt t="27123" x="10045700" y="3340100"/>
          <p14:tracePt t="28916" x="10037763" y="3340100"/>
          <p14:tracePt t="28928" x="10010775" y="3330575"/>
          <p14:tracePt t="28941" x="9920288" y="3286125"/>
          <p14:tracePt t="28954" x="9698038" y="3133725"/>
          <p14:tracePt t="28969" x="9313863" y="2830513"/>
          <p14:tracePt t="28986" x="8929688" y="2465388"/>
          <p14:tracePt t="29002" x="8705850" y="2205038"/>
          <p14:tracePt t="29019" x="8456613" y="1893888"/>
          <p14:tracePt t="29036" x="8402638" y="1822450"/>
          <p14:tracePt t="29052" x="8385175" y="1795463"/>
          <p14:tracePt t="29246" x="8367713" y="1795463"/>
          <p14:tracePt t="29258" x="8340725" y="1795463"/>
          <p14:tracePt t="29271" x="8269288" y="1785938"/>
          <p14:tracePt t="29285" x="8116888" y="1768475"/>
          <p14:tracePt t="29302" x="7796213" y="1768475"/>
          <p14:tracePt t="29319" x="7491413" y="1768475"/>
          <p14:tracePt t="29335" x="7089775" y="1768475"/>
          <p14:tracePt t="29352" x="6983413" y="1768475"/>
          <p14:tracePt t="29368" x="6911975" y="1768475"/>
          <p14:tracePt t="29386" x="6813550" y="1768475"/>
          <p14:tracePt t="29602" x="6796088" y="1768475"/>
          <p14:tracePt t="29614" x="6769100" y="1768475"/>
          <p14:tracePt t="29627" x="6715125" y="1768475"/>
          <p14:tracePt t="29640" x="6599238" y="1768475"/>
          <p14:tracePt t="29653" x="6411913" y="1768475"/>
          <p14:tracePt t="29668" x="6188075" y="1768475"/>
          <p14:tracePt t="29684" x="6000750" y="1785938"/>
          <p14:tracePt t="29701" x="5894388" y="1785938"/>
          <p14:tracePt t="29718" x="5751513" y="1785938"/>
          <p14:tracePt t="29734" x="5724525" y="1785938"/>
          <p14:tracePt t="29751" x="5697538" y="1785938"/>
          <p14:tracePt t="29768" x="5670550" y="1785938"/>
          <p14:tracePt t="29784" x="5661025" y="1785938"/>
          <p14:tracePt t="29801" x="5634038" y="1785938"/>
          <p14:tracePt t="29818" x="5537200" y="1795463"/>
          <p14:tracePt t="29834" x="5465763" y="1839913"/>
          <p14:tracePt t="29851" x="5375275" y="1866900"/>
          <p14:tracePt t="29868" x="5153025" y="1982788"/>
          <p14:tracePt t="29884" x="5037138" y="2044700"/>
          <p14:tracePt t="29901" x="4919663" y="2089150"/>
          <p14:tracePt t="29917" x="4822825" y="2116138"/>
          <p14:tracePt t="29934" x="4679950" y="2160588"/>
          <p14:tracePt t="29951" x="4652963" y="2160588"/>
          <p14:tracePt t="29967" x="4643438" y="2170113"/>
          <p14:tracePt t="29984" x="4625975" y="2170113"/>
          <p14:tracePt t="30000" x="4616450" y="2170113"/>
          <p14:tracePt t="30017" x="4608513" y="2170113"/>
          <p14:tracePt t="30046" x="4598988" y="2170113"/>
          <p14:tracePt t="30312" x="4616450" y="2170113"/>
          <p14:tracePt t="30325" x="4652963" y="2170113"/>
          <p14:tracePt t="30338" x="4705350" y="2170113"/>
          <p14:tracePt t="30352" x="4759325" y="2170113"/>
          <p14:tracePt t="30367" x="4822825" y="2170113"/>
          <p14:tracePt t="30383" x="4857750" y="2170113"/>
          <p14:tracePt t="30400" x="4884738" y="2170113"/>
          <p14:tracePt t="30417" x="4919663" y="2170113"/>
          <p14:tracePt t="35281" x="4929188" y="2170113"/>
          <p14:tracePt t="35294" x="4965700" y="2170113"/>
          <p14:tracePt t="35307" x="5089525" y="2170113"/>
          <p14:tracePt t="35319" x="5322888" y="2170113"/>
          <p14:tracePt t="35332" x="5768975" y="2170113"/>
          <p14:tracePt t="35345" x="6188075" y="2170113"/>
          <p14:tracePt t="35357" x="6473825" y="2187575"/>
          <p14:tracePt t="35373" x="6589713" y="2205038"/>
          <p14:tracePt t="35390" x="6680200" y="2224088"/>
          <p14:tracePt t="35407" x="6759575" y="2232025"/>
          <p14:tracePt t="35637" x="6769100" y="2232025"/>
          <p14:tracePt t="35650" x="6796088" y="2214563"/>
          <p14:tracePt t="35662" x="6875463" y="2187575"/>
          <p14:tracePt t="35675" x="6991350" y="2143125"/>
          <p14:tracePt t="35689" x="7143750" y="2125663"/>
          <p14:tracePt t="35706" x="7269163" y="2098675"/>
          <p14:tracePt t="35723" x="7385050" y="2089150"/>
          <p14:tracePt t="35740" x="7518400" y="2089150"/>
          <p14:tracePt t="36247" x="7510463" y="2089150"/>
          <p14:tracePt t="36260" x="7491413" y="2089150"/>
          <p14:tracePt t="36272" x="7456488" y="2089150"/>
          <p14:tracePt t="36285" x="7367588" y="2089150"/>
          <p14:tracePt t="36298" x="7205663" y="2089150"/>
          <p14:tracePt t="36310" x="6956425" y="2089150"/>
          <p14:tracePt t="36323" x="6751638" y="2089150"/>
          <p14:tracePt t="36338" x="6626225" y="2089150"/>
          <p14:tracePt t="36355" x="6537325" y="2089150"/>
          <p14:tracePt t="36372" x="6473825" y="2089150"/>
          <p14:tracePt t="36388" x="6429375" y="2089150"/>
          <p14:tracePt t="36405" x="6411913" y="2089150"/>
          <p14:tracePt t="36421" x="6394450" y="2089150"/>
          <p14:tracePt t="36438" x="6367463" y="2089150"/>
          <p14:tracePt t="36455" x="6348413" y="2098675"/>
          <p14:tracePt t="36472" x="6330950" y="2108200"/>
          <p14:tracePt t="36488" x="6296025" y="2125663"/>
          <p14:tracePt t="36505" x="6251575" y="2133600"/>
          <p14:tracePt t="36521" x="6215063" y="2152650"/>
          <p14:tracePt t="36538" x="6099175" y="2160588"/>
          <p14:tracePt t="36554" x="6045200" y="2170113"/>
          <p14:tracePt t="36571" x="5983288" y="2179638"/>
          <p14:tracePt t="36588" x="5946775" y="2179638"/>
          <p14:tracePt t="36589" x="5911850" y="2187575"/>
          <p14:tracePt t="36605" x="5867400" y="2197100"/>
          <p14:tracePt t="36621" x="5840413" y="2197100"/>
          <p14:tracePt t="36638" x="5822950" y="2205038"/>
          <p14:tracePt t="36654" x="5795963" y="2205038"/>
          <p14:tracePt t="37810" x="5840413" y="2205038"/>
          <p14:tracePt t="37822" x="5983288" y="2205038"/>
          <p14:tracePt t="37835" x="6357938" y="2205038"/>
          <p14:tracePt t="37848" x="6973888" y="2205038"/>
          <p14:tracePt t="37860" x="7562850" y="2205038"/>
          <p14:tracePt t="37873" x="7920038" y="2224088"/>
          <p14:tracePt t="37886" x="8232775" y="2268538"/>
          <p14:tracePt t="37902" x="8412163" y="2330450"/>
          <p14:tracePt t="37919" x="8510588" y="2374900"/>
          <p14:tracePt t="37935" x="8599488" y="2411413"/>
          <p14:tracePt t="37952" x="8643938" y="2438400"/>
          <p14:tracePt t="38140" x="8653463" y="2438400"/>
          <p14:tracePt t="38153" x="8670925" y="2438400"/>
          <p14:tracePt t="38165" x="8732838" y="2438400"/>
          <p14:tracePt t="38178" x="8867775" y="2438400"/>
          <p14:tracePt t="38191" x="9082088" y="2438400"/>
          <p14:tracePt t="38204" x="9358313" y="2438400"/>
          <p14:tracePt t="38218" x="9555163" y="2438400"/>
          <p14:tracePt t="38235" x="9671050" y="2455863"/>
          <p14:tracePt t="38251" x="9742488" y="2465388"/>
          <p14:tracePt t="38268" x="9831388" y="2482850"/>
          <p14:tracePt t="38285" x="9858375" y="2490788"/>
          <p14:tracePt t="39703" x="9840913" y="2490788"/>
          <p14:tracePt t="39716" x="9804400" y="2490788"/>
          <p14:tracePt t="39729" x="9698038" y="2500313"/>
          <p14:tracePt t="39741" x="9528175" y="2509838"/>
          <p14:tracePt t="39754" x="9242425" y="2536825"/>
          <p14:tracePt t="39767" x="9010650" y="2571750"/>
          <p14:tracePt t="39782" x="8875713" y="2571750"/>
          <p14:tracePt t="39798" x="8786813" y="2589213"/>
          <p14:tracePt t="39815" x="8742363" y="2589213"/>
          <p14:tracePt t="39832" x="8670925" y="2598738"/>
          <p14:tracePt t="39848" x="8653463" y="2598738"/>
          <p14:tracePt t="39865" x="8634413" y="2598738"/>
          <p14:tracePt t="40110" x="8626475" y="2598738"/>
          <p14:tracePt t="40122" x="8599488" y="2598738"/>
          <p14:tracePt t="40135" x="8562975" y="2598738"/>
          <p14:tracePt t="40148" x="8491538" y="2598738"/>
          <p14:tracePt t="40164" x="8375650" y="2616200"/>
          <p14:tracePt t="40181" x="8224838" y="2625725"/>
          <p14:tracePt t="40198" x="8089900" y="2633663"/>
          <p14:tracePt t="40198" x="7983538" y="2643188"/>
          <p14:tracePt t="40214" x="7920038" y="2652713"/>
          <p14:tracePt t="40231" x="7858125" y="2652713"/>
          <p14:tracePt t="40247" x="7831138" y="2660650"/>
          <p14:tracePt t="40265" x="7804150" y="2660650"/>
          <p14:tracePt t="40935" x="7786688" y="2660650"/>
          <p14:tracePt t="40948" x="7769225" y="2660650"/>
          <p14:tracePt t="40961" x="7732713" y="2660650"/>
          <p14:tracePt t="40974" x="7643813" y="2660650"/>
          <p14:tracePt t="40986" x="7527925" y="2660650"/>
          <p14:tracePt t="40999" x="7375525" y="2660650"/>
          <p14:tracePt t="41013" x="7197725" y="2660650"/>
          <p14:tracePt t="41029" x="7081838" y="2643188"/>
          <p14:tracePt t="41046" x="7010400" y="2625725"/>
          <p14:tracePt t="41063" x="6884988" y="2581275"/>
          <p14:tracePt t="41079" x="6840538" y="2554288"/>
          <p14:tracePt t="41096" x="6813550" y="2527300"/>
          <p14:tracePt t="41113" x="6796088" y="2500313"/>
          <p14:tracePt t="41129" x="6786563" y="2490788"/>
          <p14:tracePt t="41146" x="6786563" y="2482850"/>
          <p14:tracePt t="41162" x="6786563" y="2455863"/>
          <p14:tracePt t="41179" x="6786563" y="2366963"/>
          <p14:tracePt t="41196" x="6804025" y="2303463"/>
          <p14:tracePt t="41212" x="6831013" y="2232025"/>
          <p14:tracePt t="41229" x="6894513" y="2133600"/>
          <p14:tracePt t="41246" x="6929438" y="2116138"/>
          <p14:tracePt t="41262" x="6973888" y="2108200"/>
          <p14:tracePt t="41279" x="7134225" y="2098675"/>
          <p14:tracePt t="41296" x="7259638" y="2125663"/>
          <p14:tracePt t="41312" x="7394575" y="2224088"/>
          <p14:tracePt t="41329" x="7653338" y="2438400"/>
          <p14:tracePt t="41345" x="7759700" y="2554288"/>
          <p14:tracePt t="41362" x="7840663" y="2679700"/>
          <p14:tracePt t="41379" x="7885113" y="2768600"/>
          <p14:tracePt t="41395" x="7912100" y="2857500"/>
          <p14:tracePt t="41412" x="7912100" y="2884488"/>
          <p14:tracePt t="41429" x="7912100" y="2901950"/>
          <p14:tracePt t="41445" x="7831138" y="2982913"/>
          <p14:tracePt t="41462" x="7759700" y="3000375"/>
          <p14:tracePt t="41478" x="7661275" y="3027363"/>
          <p14:tracePt t="41495" x="7375525" y="3044825"/>
          <p14:tracePt t="41512" x="7232650" y="3017838"/>
          <p14:tracePt t="41528" x="7089775" y="2946400"/>
          <p14:tracePt t="41545" x="6894513" y="2795588"/>
          <p14:tracePt t="41562" x="6813550" y="2697163"/>
          <p14:tracePt t="41578" x="6777038" y="2589213"/>
          <p14:tracePt t="41595" x="6732588" y="2446338"/>
          <p14:tracePt t="41611" x="6732588" y="2384425"/>
          <p14:tracePt t="41628" x="6732588" y="2322513"/>
          <p14:tracePt t="41645" x="6759575" y="2259013"/>
          <p14:tracePt t="41661" x="6867525" y="2179638"/>
          <p14:tracePt t="41678" x="6919913" y="2152650"/>
          <p14:tracePt t="41695" x="6973888" y="2133600"/>
          <p14:tracePt t="41713" x="7134225" y="2108200"/>
          <p14:tracePt t="41728" x="7215188" y="2089150"/>
          <p14:tracePt t="41745" x="7304088" y="2089150"/>
          <p14:tracePt t="41761" x="7500938" y="2116138"/>
          <p14:tracePt t="41778" x="7616825" y="2179638"/>
          <p14:tracePt t="41795" x="7705725" y="2251075"/>
          <p14:tracePt t="41812" x="7840663" y="2384425"/>
          <p14:tracePt t="41828" x="7858125" y="2428875"/>
          <p14:tracePt t="41844" x="7875588" y="2455863"/>
          <p14:tracePt t="41862" x="7894638" y="2509838"/>
          <p14:tracePt t="41878" x="7894638" y="2527300"/>
          <p14:tracePt t="41894" x="7894638" y="2544763"/>
          <p14:tracePt t="41911" x="7875588" y="2562225"/>
          <p14:tracePt t="41928" x="7751763" y="2616200"/>
          <p14:tracePt t="41944" x="7661275" y="2625725"/>
          <p14:tracePt t="41961" x="7562850" y="2633663"/>
          <p14:tracePt t="41977" x="7367588" y="2643188"/>
          <p14:tracePt t="41994" x="7304088" y="2643188"/>
          <p14:tracePt t="42011" x="7259638" y="2616200"/>
          <p14:tracePt t="42027" x="7215188" y="2571750"/>
          <p14:tracePt t="42045" x="7205663" y="2562225"/>
          <p14:tracePt t="42061" x="7197725" y="2554288"/>
          <p14:tracePt t="42090" x="7197725" y="2544763"/>
          <p14:tracePt t="43412" x="7188200" y="2544763"/>
          <p14:tracePt t="43425" x="7180263" y="2544763"/>
          <p14:tracePt t="43437" x="7153275" y="2544763"/>
          <p14:tracePt t="43450" x="7108825" y="2544763"/>
          <p14:tracePt t="43463" x="7018338" y="2544763"/>
          <p14:tracePt t="43475" x="6911975" y="2544763"/>
          <p14:tracePt t="43491" x="6759575" y="2544763"/>
          <p14:tracePt t="43508" x="6626225" y="2544763"/>
          <p14:tracePt t="43525" x="6527800" y="2544763"/>
          <p14:tracePt t="43541" x="6402388" y="2554288"/>
          <p14:tracePt t="43558" x="6357938" y="2562225"/>
          <p14:tracePt t="43574" x="6313488" y="2571750"/>
          <p14:tracePt t="43591" x="6251575" y="2589213"/>
          <p14:tracePt t="43608" x="6197600" y="2589213"/>
          <p14:tracePt t="43624" x="6161088" y="2598738"/>
          <p14:tracePt t="43642" x="6099175" y="2608263"/>
          <p14:tracePt t="43658" x="6081713" y="2608263"/>
          <p14:tracePt t="43674" x="6072188" y="2608263"/>
          <p14:tracePt t="43691" x="6062663" y="2608263"/>
          <p14:tracePt t="43920" x="6054725" y="2608263"/>
          <p14:tracePt t="43932" x="6027738" y="2608263"/>
          <p14:tracePt t="43945" x="6010275" y="2608263"/>
          <p14:tracePt t="43958" x="5956300" y="2608263"/>
          <p14:tracePt t="43974" x="5894388" y="2608263"/>
          <p14:tracePt t="43990" x="5795963" y="2608263"/>
          <p14:tracePt t="44007" x="5732463" y="2608263"/>
          <p14:tracePt t="44023" x="5643563" y="2608263"/>
          <p14:tracePt t="44040" x="5626100" y="2608263"/>
          <p14:tracePt t="44057" x="5616575" y="2608263"/>
          <p14:tracePt t="44073" x="5599113" y="2608263"/>
          <p14:tracePt t="44090" x="5589588" y="2608263"/>
          <p14:tracePt t="44107" x="5572125" y="2608263"/>
          <p14:tracePt t="44123" x="5527675" y="2608263"/>
          <p14:tracePt t="44140" x="5510213" y="2608263"/>
          <p14:tracePt t="44157" x="5473700" y="2608263"/>
          <p14:tracePt t="44174" x="5438775" y="2608263"/>
          <p14:tracePt t="44190" x="5429250" y="2608263"/>
          <p14:tracePt t="44206" x="5419725" y="2608263"/>
          <p14:tracePt t="44223" x="5411788" y="2608263"/>
          <p14:tracePt t="44402" x="5429250" y="2616200"/>
          <p14:tracePt t="44415" x="5446713" y="2625725"/>
          <p14:tracePt t="44428" x="5465763" y="2625725"/>
          <p14:tracePt t="44441" x="5510213" y="2643188"/>
          <p14:tracePt t="44456" x="5545138" y="2660650"/>
          <p14:tracePt t="44473" x="5572125" y="2670175"/>
          <p14:tracePt t="44489" x="5616575" y="2687638"/>
          <p14:tracePt t="44506" x="5697538" y="2705100"/>
          <p14:tracePt t="44523" x="5751513" y="2714625"/>
          <p14:tracePt t="44539" x="5768975" y="2724150"/>
          <p14:tracePt t="44556" x="5822950" y="2724150"/>
          <p14:tracePt t="44573" x="5857875" y="2724150"/>
          <p14:tracePt t="44589" x="5894388" y="2714625"/>
          <p14:tracePt t="44606" x="5973763" y="2633663"/>
          <p14:tracePt t="44622" x="6000750" y="2581275"/>
          <p14:tracePt t="44639" x="6018213" y="2509838"/>
          <p14:tracePt t="44656" x="6037263" y="2366963"/>
          <p14:tracePt t="44672" x="6037263" y="2312988"/>
          <p14:tracePt t="44689" x="6010275" y="2241550"/>
          <p14:tracePt t="44706" x="5956300" y="2179638"/>
          <p14:tracePt t="44708" x="5894388" y="2125663"/>
          <p14:tracePt t="44722" x="5822950" y="2089150"/>
          <p14:tracePt t="44739" x="5751513" y="2071688"/>
          <p14:tracePt t="44756" x="5670550" y="2071688"/>
          <p14:tracePt t="44773" x="5510213" y="2081213"/>
          <p14:tracePt t="44789" x="5419725" y="2125663"/>
          <p14:tracePt t="44806" x="5348288" y="2170113"/>
          <p14:tracePt t="44822" x="5241925" y="2259013"/>
          <p14:tracePt t="44839" x="5214938" y="2303463"/>
          <p14:tracePt t="44855" x="5197475" y="2357438"/>
          <p14:tracePt t="44872" x="5187950" y="2455863"/>
          <p14:tracePt t="44889" x="5187950" y="2509838"/>
          <p14:tracePt t="44905" x="5232400" y="2562225"/>
          <p14:tracePt t="44922" x="5375275" y="2705100"/>
          <p14:tracePt t="44938" x="5473700" y="2759075"/>
          <p14:tracePt t="44955" x="5562600" y="2822575"/>
          <p14:tracePt t="44972" x="5653088" y="2867025"/>
          <p14:tracePt t="44988" x="5786438" y="2894013"/>
          <p14:tracePt t="45005" x="5848350" y="2901950"/>
          <p14:tracePt t="45022" x="5902325" y="2911475"/>
          <p14:tracePt t="45038" x="5973763" y="2911475"/>
          <p14:tracePt t="45055" x="5991225" y="2901950"/>
          <p14:tracePt t="45072" x="6010275" y="2894013"/>
          <p14:tracePt t="45088" x="6010275" y="2884488"/>
          <p14:tracePt t="45105" x="6010275" y="2867025"/>
          <p14:tracePt t="45122" x="6018213" y="2847975"/>
          <p14:tracePt t="45138" x="6018213" y="2786063"/>
          <p14:tracePt t="45155" x="6018213" y="2724150"/>
          <p14:tracePt t="45171" x="5973763" y="2643188"/>
          <p14:tracePt t="45189" x="5938838" y="2581275"/>
          <p14:tracePt t="45189" x="5894388" y="2536825"/>
          <p14:tracePt t="45205" x="5848350" y="2500313"/>
          <p14:tracePt t="45221" x="5803900" y="2465388"/>
          <p14:tracePt t="45238" x="5768975" y="2446338"/>
          <p14:tracePt t="45254" x="5705475" y="2438400"/>
          <p14:tracePt t="45271" x="5670550" y="2438400"/>
          <p14:tracePt t="45288" x="5643563" y="2438400"/>
          <p14:tracePt t="45304" x="5599113" y="2438400"/>
          <p14:tracePt t="45321" x="5572125" y="2438400"/>
          <p14:tracePt t="45338" x="5545138" y="2438400"/>
          <p14:tracePt t="45354" x="5491163" y="2455863"/>
          <p14:tracePt t="45371" x="5473700" y="2465388"/>
          <p14:tracePt t="45388" x="5465763" y="2473325"/>
          <p14:tracePt t="45405" x="5446713" y="2490788"/>
          <p14:tracePt t="45430" x="5438775" y="2500313"/>
          <p14:tracePt t="45443" x="5438775" y="2509838"/>
          <p14:tracePt t="45455" x="5438775" y="2527300"/>
          <p14:tracePt t="45481" x="5438775" y="2536825"/>
          <p14:tracePt t="45493" x="5438775" y="2554288"/>
          <p14:tracePt t="45506" x="5438775" y="2562225"/>
          <p14:tracePt t="46346" x="5429250" y="2562225"/>
          <p14:tracePt t="46358" x="5411788" y="2562225"/>
          <p14:tracePt t="46371" x="5348288" y="2562225"/>
          <p14:tracePt t="46383" x="5241925" y="2571750"/>
          <p14:tracePt t="46397" x="5108575" y="2581275"/>
          <p14:tracePt t="46409" x="4919663" y="2598738"/>
          <p14:tracePt t="46422" x="4795838" y="2616200"/>
          <p14:tracePt t="46436" x="4724400" y="2616200"/>
          <p14:tracePt t="46452" x="4687888" y="2625725"/>
          <p14:tracePt t="46469" x="4670425" y="2633663"/>
          <p14:tracePt t="46486" x="4652963" y="2633663"/>
          <p14:tracePt t="46511" x="4652963" y="2643188"/>
          <p14:tracePt t="46536" x="4652963" y="2652713"/>
          <p14:tracePt t="46549" x="4670425" y="2660650"/>
          <p14:tracePt t="46561" x="4751388" y="2697163"/>
          <p14:tracePt t="46574" x="4983163" y="2714625"/>
          <p14:tracePt t="46587" x="5411788" y="2751138"/>
          <p14:tracePt t="46602" x="5929313" y="2768600"/>
          <p14:tracePt t="46619" x="6500813" y="2768600"/>
          <p14:tracePt t="46635" x="7116763" y="2768600"/>
          <p14:tracePt t="46652" x="8269288" y="2687638"/>
          <p14:tracePt t="46668" x="8742363" y="2687638"/>
          <p14:tracePt t="46685" x="9018588" y="2687638"/>
          <p14:tracePt t="46702" x="9286875" y="2751138"/>
          <p14:tracePt t="46721" x="9323388" y="2768600"/>
          <p14:tracePt t="46942" x="9340850" y="2768600"/>
          <p14:tracePt t="46955" x="9385300" y="2751138"/>
          <p14:tracePt t="46968" x="9510713" y="2732088"/>
          <p14:tracePt t="46980" x="9698038" y="2705100"/>
          <p14:tracePt t="46993" x="9974263" y="2687638"/>
          <p14:tracePt t="47006" x="10206038" y="2687638"/>
          <p14:tracePt t="47019" x="10304463" y="2705100"/>
          <p14:tracePt t="47034" x="10367963" y="2724150"/>
          <p14:tracePt t="47051" x="10420350" y="2741613"/>
          <p14:tracePt t="47068" x="10447338" y="2741613"/>
          <p14:tracePt t="47084" x="10474325" y="2759075"/>
          <p14:tracePt t="47120" x="10474325" y="2768600"/>
          <p14:tracePt t="47133" x="10483850" y="2776538"/>
          <p14:tracePt t="47146" x="10483850" y="2795588"/>
          <p14:tracePt t="47171" x="10483850" y="2803525"/>
          <p14:tracePt t="47184" x="10474325" y="2813050"/>
          <p14:tracePt t="47196" x="10429875" y="2847975"/>
          <p14:tracePt t="47209" x="10348913" y="2874963"/>
          <p14:tracePt t="47222" x="10215563" y="2919413"/>
          <p14:tracePt t="47235" x="10072688" y="2946400"/>
          <p14:tracePt t="47251" x="9947275" y="2973388"/>
          <p14:tracePt t="47267" x="9831388" y="2982913"/>
          <p14:tracePt t="47284" x="9715500" y="2990850"/>
          <p14:tracePt t="47301" x="9563100" y="2990850"/>
          <p14:tracePt t="47317" x="9501188" y="2990850"/>
          <p14:tracePt t="47334" x="9420225" y="2973388"/>
          <p14:tracePt t="47351" x="9269413" y="2938463"/>
          <p14:tracePt t="47367" x="9215438" y="2919413"/>
          <p14:tracePt t="47384" x="9188450" y="2911475"/>
          <p14:tracePt t="47401" x="9180513" y="2894013"/>
          <p14:tracePt t="47603" x="9161463" y="2894013"/>
          <p14:tracePt t="47616" x="9144000" y="2894013"/>
          <p14:tracePt t="47628" x="9134475" y="2894013"/>
          <p14:tracePt t="47641" x="9109075" y="2894013"/>
          <p14:tracePt t="47654" x="9082088" y="2874963"/>
          <p14:tracePt t="47667" x="9072563" y="2874963"/>
          <p14:tracePt t="47683" x="9063038" y="2874963"/>
          <p14:tracePt t="47700" x="9045575" y="2867025"/>
          <p14:tracePt t="47908" x="9037638" y="2867025"/>
          <p14:tracePt t="47921" x="9001125" y="2867025"/>
          <p14:tracePt t="47933" x="8902700" y="2867025"/>
          <p14:tracePt t="47946" x="8661400" y="2867025"/>
          <p14:tracePt t="47958" x="8116888" y="2867025"/>
          <p14:tracePt t="47971" x="7500938" y="2867025"/>
          <p14:tracePt t="47984" x="6983413" y="2867025"/>
          <p14:tracePt t="47999" x="6680200" y="2867025"/>
          <p14:tracePt t="48016" x="6357938" y="2867025"/>
          <p14:tracePt t="48032" x="6108700" y="2867025"/>
          <p14:tracePt t="48049" x="5634038" y="2867025"/>
          <p14:tracePt t="48066" x="5465763" y="2867025"/>
          <p14:tracePt t="48083" x="5313363" y="2867025"/>
          <p14:tracePt t="48099" x="5126038" y="2867025"/>
          <p14:tracePt t="48116" x="5062538" y="2857500"/>
          <p14:tracePt t="48132" x="5018088" y="2847975"/>
          <p14:tracePt t="48149" x="4965700" y="2830513"/>
          <p14:tracePt t="48166" x="4946650" y="2830513"/>
          <p14:tracePt t="48182" x="4938713" y="2822575"/>
          <p14:tracePt t="48199" x="4919663" y="2803525"/>
          <p14:tracePt t="48216" x="4919663" y="2786063"/>
          <p14:tracePt t="48233" x="4919663" y="2741613"/>
          <p14:tracePt t="48249" x="4938713" y="2652713"/>
          <p14:tracePt t="48266" x="5116513" y="2446338"/>
          <p14:tracePt t="48282" x="5276850" y="2374900"/>
          <p14:tracePt t="48299" x="5483225" y="2303463"/>
          <p14:tracePt t="48315" x="5768975" y="2286000"/>
          <p14:tracePt t="48332" x="5867400" y="2286000"/>
          <p14:tracePt t="48348" x="5938838" y="2312988"/>
          <p14:tracePt t="48365" x="6037263" y="2428875"/>
          <p14:tracePt t="48382" x="6072188" y="2500313"/>
          <p14:tracePt t="48398" x="6081713" y="2544763"/>
          <p14:tracePt t="48415" x="6081713" y="2589213"/>
          <p14:tracePt t="48432" x="6045200" y="2616200"/>
          <p14:tracePt t="48449" x="5991225" y="2633663"/>
          <p14:tracePt t="48465" x="5902325" y="2652713"/>
          <p14:tracePt t="48482" x="5661025" y="2670175"/>
          <p14:tracePt t="48498" x="5537200" y="2670175"/>
          <p14:tracePt t="48515" x="5456238" y="2670175"/>
          <p14:tracePt t="48532" x="5375275" y="2652713"/>
          <p14:tracePt t="48548" x="5357813" y="2652713"/>
          <p14:tracePt t="48565" x="5357813" y="2633663"/>
          <p14:tracePt t="48581" x="5348288" y="2633663"/>
          <p14:tracePt t="48598" x="5348288" y="2625725"/>
          <p14:tracePt t="48618" x="5411788" y="2616200"/>
          <p14:tracePt t="48632" x="5643563" y="2571750"/>
          <p14:tracePt t="48648" x="6170613" y="2536825"/>
          <p14:tracePt t="48665" x="6867525" y="2500313"/>
          <p14:tracePt t="48681" x="7456488" y="2482850"/>
          <p14:tracePt t="48698" x="8609013" y="2544763"/>
          <p14:tracePt t="48714" x="9144000" y="2660650"/>
          <p14:tracePt t="48731" x="9563100" y="2786063"/>
          <p14:tracePt t="48748" x="9804400" y="2840038"/>
          <p14:tracePt t="48765" x="9831388" y="2840038"/>
          <p14:tracePt t="48781" x="9840913" y="2847975"/>
          <p14:tracePt t="48798" x="9848850" y="2847975"/>
          <p14:tracePt t="48949" x="9867900" y="2847975"/>
          <p14:tracePt t="48961" x="9885363" y="2847975"/>
          <p14:tracePt t="48974" x="9920288" y="2847975"/>
          <p14:tracePt t="48987" x="9983788" y="2857500"/>
          <p14:tracePt t="49000" x="10055225" y="2867025"/>
          <p14:tracePt t="49014" x="10117138" y="2874963"/>
          <p14:tracePt t="49031" x="10171113" y="2884488"/>
          <p14:tracePt t="49047" x="10206038" y="2894013"/>
          <p14:tracePt t="49065" x="10260013" y="2901950"/>
          <p14:tracePt t="49088" x="10269538" y="2901950"/>
          <p14:tracePt t="49127" x="10277475" y="2901950"/>
          <p14:tracePt t="49241" x="10269538" y="2901950"/>
          <p14:tracePt t="49254" x="10252075" y="2901950"/>
          <p14:tracePt t="49266" x="10225088" y="2901950"/>
          <p14:tracePt t="49280" x="10188575" y="2901950"/>
          <p14:tracePt t="49297" x="10126663" y="2901950"/>
          <p14:tracePt t="49313" x="10018713" y="2901950"/>
          <p14:tracePt t="49330" x="9823450" y="2901950"/>
          <p14:tracePt t="49347" x="9759950" y="2901950"/>
          <p14:tracePt t="49364" x="9725025" y="2901950"/>
          <p14:tracePt t="49380" x="9680575" y="2901950"/>
          <p14:tracePt t="49397" x="9661525" y="2901950"/>
          <p14:tracePt t="49413" x="9634538" y="2901950"/>
          <p14:tracePt t="49430" x="9626600" y="2901950"/>
          <p14:tracePt t="49447" x="9609138" y="2901950"/>
          <p14:tracePt t="49965" x="9590088" y="2901950"/>
          <p14:tracePt t="49978" x="9555163" y="2901950"/>
          <p14:tracePt t="49990" x="9483725" y="2901950"/>
          <p14:tracePt t="50003" x="9331325" y="2901950"/>
          <p14:tracePt t="50016" x="9090025" y="2901950"/>
          <p14:tracePt t="50029" x="8813800" y="2901950"/>
          <p14:tracePt t="50045" x="8609013" y="2894013"/>
          <p14:tracePt t="50062" x="8394700" y="2867025"/>
          <p14:tracePt t="50078" x="8224838" y="2830513"/>
          <p14:tracePt t="50095" x="7939088" y="2751138"/>
          <p14:tracePt t="50112" x="7831138" y="2724150"/>
          <p14:tracePt t="50129" x="7732713" y="2705100"/>
          <p14:tracePt t="50145" x="7599363" y="2660650"/>
          <p14:tracePt t="50162" x="7572375" y="2660650"/>
          <p14:tracePt t="50178" x="7554913" y="2652713"/>
          <p14:tracePt t="50195" x="7527925" y="2643188"/>
          <p14:tracePt t="50499" x="7527925" y="2633663"/>
          <p14:tracePt t="50512" x="7527925" y="2616200"/>
          <p14:tracePt t="50524" x="7545388" y="2562225"/>
          <p14:tracePt t="50536" x="7599363" y="2465388"/>
          <p14:tracePt t="50549" x="7661275" y="2366963"/>
          <p14:tracePt t="50562" x="7715250" y="2276475"/>
          <p14:tracePt t="50578" x="7751763" y="2232025"/>
          <p14:tracePt t="50594" x="7759700" y="2224088"/>
          <p14:tracePt t="50611" x="7759700" y="2205038"/>
          <p14:tracePt t="50638" x="7742238" y="2197100"/>
          <p14:tracePt t="50651" x="7680325" y="2187575"/>
          <p14:tracePt t="50664" x="7581900" y="2187575"/>
          <p14:tracePt t="50677" x="7446963" y="2187575"/>
          <p14:tracePt t="50694" x="7313613" y="2187575"/>
          <p14:tracePt t="50711" x="7180263" y="2241550"/>
          <p14:tracePt t="50728" x="7054850" y="2357438"/>
          <p14:tracePt t="50744" x="7010400" y="2428875"/>
          <p14:tracePt t="50761" x="6991350" y="2465388"/>
          <p14:tracePt t="50778" x="6991350" y="2562225"/>
          <p14:tracePt t="50794" x="7010400" y="2643188"/>
          <p14:tracePt t="50811" x="7072313" y="2714625"/>
          <p14:tracePt t="50827" x="7161213" y="2786063"/>
          <p14:tracePt t="50844" x="7412038" y="2867025"/>
          <p14:tracePt t="50860" x="7527925" y="2874963"/>
          <p14:tracePt t="50877" x="7599363" y="2874963"/>
          <p14:tracePt t="50894" x="7697788" y="2840038"/>
          <p14:tracePt t="50910" x="7732713" y="2803525"/>
          <p14:tracePt t="50927" x="7751763" y="2751138"/>
          <p14:tracePt t="50944" x="7751763" y="2660650"/>
          <p14:tracePt t="50960" x="7751763" y="2608263"/>
          <p14:tracePt t="50977" x="7724775" y="2554288"/>
          <p14:tracePt t="50994" x="7581900" y="2465388"/>
          <p14:tracePt t="51010" x="7473950" y="2446338"/>
          <p14:tracePt t="51027" x="7348538" y="2428875"/>
          <p14:tracePt t="51044" x="7153275" y="2428875"/>
          <p14:tracePt t="51060" x="7116763" y="2428875"/>
          <p14:tracePt t="51077" x="7081838" y="2428875"/>
          <p14:tracePt t="51093" x="7062788" y="2428875"/>
          <p14:tracePt t="51110" x="7045325" y="2438400"/>
          <p14:tracePt t="51127" x="7037388" y="2455863"/>
          <p14:tracePt t="51143" x="7037388" y="2473325"/>
          <p14:tracePt t="51160" x="7037388" y="2517775"/>
          <p14:tracePt t="51177" x="7089775" y="2554288"/>
          <p14:tracePt t="51193" x="7188200" y="2571750"/>
          <p14:tracePt t="51210" x="7419975" y="2625725"/>
          <p14:tracePt t="51226" x="7518400" y="2625725"/>
          <p14:tracePt t="51243" x="7572375" y="2625725"/>
          <p14:tracePt t="51260" x="7670800" y="2562225"/>
          <p14:tracePt t="51276" x="7688263" y="2527300"/>
          <p14:tracePt t="51293" x="7715250" y="2446338"/>
          <p14:tracePt t="51310" x="7732713" y="2393950"/>
          <p14:tracePt t="51326" x="7732713" y="2322513"/>
          <p14:tracePt t="51343" x="7715250" y="2286000"/>
          <p14:tracePt t="51360" x="7661275" y="2268538"/>
          <p14:tracePt t="51376" x="7491413" y="2241550"/>
          <p14:tracePt t="51393" x="7367588" y="2241550"/>
          <p14:tracePt t="51409" x="7269163" y="2241550"/>
          <p14:tracePt t="51426" x="7161213" y="2276475"/>
          <p14:tracePt t="51443" x="7143750" y="2322513"/>
          <p14:tracePt t="51459" x="7126288" y="2357438"/>
          <p14:tracePt t="51476" x="7126288" y="2446338"/>
          <p14:tracePt t="51492" x="7143750" y="2490788"/>
          <p14:tracePt t="51509" x="7197725" y="2536825"/>
          <p14:tracePt t="51526" x="7439025" y="2633663"/>
          <p14:tracePt t="51542" x="7554913" y="2652713"/>
          <p14:tracePt t="51559" x="7626350" y="2660650"/>
          <p14:tracePt t="51576" x="7688263" y="2660650"/>
          <p14:tracePt t="51592" x="7759700" y="2652713"/>
          <p14:tracePt t="51609" x="7769225" y="2633663"/>
          <p14:tracePt t="51626" x="7796213" y="2608263"/>
          <p14:tracePt t="51642" x="7804150" y="2527300"/>
          <p14:tracePt t="51659" x="7804150" y="2482850"/>
          <p14:tracePt t="51675" x="7804150" y="2446338"/>
          <p14:tracePt t="51692" x="7724775" y="2401888"/>
          <p14:tracePt t="51709" x="7653338" y="2393950"/>
          <p14:tracePt t="51726" x="7562850" y="2393950"/>
          <p14:tracePt t="51742" x="7402513" y="2473325"/>
          <p14:tracePt t="51759" x="7340600" y="2517775"/>
          <p14:tracePt t="51775" x="7323138" y="2562225"/>
          <p14:tracePt t="51792" x="7304088" y="2616200"/>
          <p14:tracePt t="51809" x="7304088" y="2633663"/>
          <p14:tracePt t="51825" x="7323138" y="2652713"/>
          <p14:tracePt t="56163" x="7313613" y="2652713"/>
          <p14:tracePt t="56176" x="7251700" y="2652713"/>
          <p14:tracePt t="56189" x="7134225" y="2652713"/>
          <p14:tracePt t="56201" x="6911975" y="2652713"/>
          <p14:tracePt t="56217" x="6537325" y="2652713"/>
          <p14:tracePt t="56234" x="6313488" y="2652713"/>
          <p14:tracePt t="56250" x="6197600" y="2652713"/>
          <p14:tracePt t="56267" x="6072188" y="2652713"/>
          <p14:tracePt t="56283" x="6018213" y="2652713"/>
          <p14:tracePt t="56300" x="5973763" y="2652713"/>
          <p14:tracePt t="56317" x="5848350" y="2652713"/>
          <p14:tracePt t="56333" x="5776913" y="2633663"/>
          <p14:tracePt t="56350" x="5705475" y="2625725"/>
          <p14:tracePt t="56367" x="5589588" y="2581275"/>
          <p14:tracePt t="56383" x="5537200" y="2554288"/>
          <p14:tracePt t="56400" x="5518150" y="2544763"/>
          <p14:tracePt t="56417" x="5483225" y="2517775"/>
          <p14:tracePt t="56433" x="5473700" y="2500313"/>
          <p14:tracePt t="56450" x="5465763" y="2490788"/>
          <p14:tracePt t="56467" x="5456238" y="2473325"/>
          <p14:tracePt t="56483" x="5446713" y="2473325"/>
          <p14:tracePt t="56500" x="5446713" y="2465388"/>
          <p14:tracePt t="56516" x="5446713" y="2455863"/>
          <p14:tracePt t="56533" x="5438775" y="2446338"/>
          <p14:tracePt t="56550" x="5438775" y="2438400"/>
          <p14:tracePt t="56567" x="5438775" y="2428875"/>
          <p14:tracePt t="56583" x="5438775" y="2393950"/>
          <p14:tracePt t="56599" x="5438775" y="2374900"/>
          <p14:tracePt t="56616" x="5456238" y="2357438"/>
          <p14:tracePt t="56633" x="5599113" y="2312988"/>
          <p14:tracePt t="56650" x="5732463" y="2295525"/>
          <p14:tracePt t="56666" x="5884863" y="2303463"/>
          <p14:tracePt t="56683" x="6054725" y="2411413"/>
          <p14:tracePt t="56700" x="6099175" y="2473325"/>
          <p14:tracePt t="56716" x="6108700" y="2536825"/>
          <p14:tracePt t="56733" x="6108700" y="2589213"/>
          <p14:tracePt t="56749" x="6062663" y="2697163"/>
          <p14:tracePt t="56766" x="6027738" y="2741613"/>
          <p14:tracePt t="56783" x="5973763" y="2768600"/>
          <p14:tracePt t="56799" x="5840413" y="2795588"/>
          <p14:tracePt t="56816" x="5768975" y="2795588"/>
          <p14:tracePt t="56832" x="5705475" y="2795588"/>
          <p14:tracePt t="56849" x="5599113" y="2732088"/>
          <p14:tracePt t="56866" x="5545138" y="2687638"/>
          <p14:tracePt t="56882" x="5510213" y="2652713"/>
          <p14:tracePt t="56899" x="5465763" y="2598738"/>
          <p14:tracePt t="56915" x="5456238" y="2589213"/>
          <p14:tracePt t="56932" x="5446713" y="2571750"/>
          <p14:tracePt t="56949" x="5446713" y="2562225"/>
          <p14:tracePt t="56965" x="5438775" y="2544763"/>
          <p14:tracePt t="56982" x="5438775" y="2527300"/>
          <p14:tracePt t="56999" x="5438775" y="2509838"/>
          <p14:tracePt t="57015" x="5465763" y="2465388"/>
          <p14:tracePt t="57032" x="5491163" y="2438400"/>
          <p14:tracePt t="57048" x="5545138" y="2419350"/>
          <p14:tracePt t="57065" x="5741988" y="2393950"/>
          <p14:tracePt t="57082" x="5875338" y="2393950"/>
          <p14:tracePt t="57098" x="6000750" y="2393950"/>
          <p14:tracePt t="57115" x="6161088" y="2465388"/>
          <p14:tracePt t="57132" x="6205538" y="2500313"/>
          <p14:tracePt t="57148" x="6224588" y="2517775"/>
          <p14:tracePt t="57165" x="6251575" y="2571750"/>
          <p14:tracePt t="57182" x="6251575" y="2589213"/>
          <p14:tracePt t="57198" x="6251575" y="2616200"/>
          <p14:tracePt t="57215" x="6224588" y="2660650"/>
          <p14:tracePt t="57231" x="6126163" y="2732088"/>
          <p14:tracePt t="57248" x="6062663" y="2759075"/>
          <p14:tracePt t="57265" x="5956300" y="2768600"/>
          <p14:tracePt t="57281" x="5759450" y="2776538"/>
          <p14:tracePt t="57298" x="5661025" y="2759075"/>
          <p14:tracePt t="57315" x="5581650" y="2714625"/>
          <p14:tracePt t="57331" x="5456238" y="2643188"/>
          <p14:tracePt t="57348" x="5419725" y="2616200"/>
          <p14:tracePt t="57365" x="5384800" y="2598738"/>
          <p14:tracePt t="57381" x="5357813" y="2554288"/>
          <p14:tracePt t="57398" x="5357813" y="2536825"/>
          <p14:tracePt t="57414" x="5357813" y="2500313"/>
          <p14:tracePt t="57431" x="5357813" y="2446338"/>
          <p14:tracePt t="57432" x="5411788" y="2393950"/>
          <p14:tracePt t="57448" x="5500688" y="2322513"/>
          <p14:tracePt t="57464" x="5634038" y="2268538"/>
          <p14:tracePt t="57481" x="5857875" y="2205038"/>
          <p14:tracePt t="57498" x="6251575" y="2160588"/>
          <p14:tracePt t="57514" x="6375400" y="2152650"/>
          <p14:tracePt t="57531" x="6500813" y="2133600"/>
          <p14:tracePt t="57547" x="6813550" y="2081213"/>
          <p14:tracePt t="57564" x="7062788" y="2017713"/>
          <p14:tracePt t="57581" x="7385050" y="1901825"/>
          <p14:tracePt t="57598" x="7759700" y="1812925"/>
          <p14:tracePt t="57614" x="7894638" y="1795463"/>
          <p14:tracePt t="57631" x="8018463" y="1785938"/>
          <p14:tracePt t="57647" x="8215313" y="1795463"/>
          <p14:tracePt t="57664" x="8323263" y="1812925"/>
          <p14:tracePt t="57681" x="8429625" y="1847850"/>
          <p14:tracePt t="57697" x="8528050" y="1857375"/>
          <p14:tracePt t="57714" x="8823325" y="1874838"/>
          <p14:tracePt t="57731" x="9055100" y="1874838"/>
          <p14:tracePt t="57747" x="9259888" y="1893888"/>
          <p14:tracePt t="57764" x="9555163" y="1893888"/>
          <p14:tracePt t="57780" x="9626600" y="1893888"/>
          <p14:tracePt t="58003" x="9634538" y="1893888"/>
          <p14:tracePt t="58016" x="9644063" y="1893888"/>
          <p14:tracePt t="58029" x="9680575" y="1893888"/>
          <p14:tracePt t="58041" x="9752013" y="1893888"/>
          <p14:tracePt t="58054" x="9848850" y="1893888"/>
          <p14:tracePt t="58066" x="9983788" y="1893888"/>
          <p14:tracePt t="58080" x="10090150" y="1911350"/>
          <p14:tracePt t="58097" x="10171113" y="1938338"/>
          <p14:tracePt t="58114" x="10225088" y="1955800"/>
          <p14:tracePt t="58130" x="10260013" y="1982788"/>
          <p14:tracePt t="58147" x="10269538" y="1990725"/>
          <p14:tracePt t="58219" x="10242550" y="1990725"/>
          <p14:tracePt t="58232" x="10153650" y="1990725"/>
          <p14:tracePt t="58244" x="10028238" y="1990725"/>
          <p14:tracePt t="58257" x="9823450" y="1990725"/>
          <p14:tracePt t="58270" x="9617075" y="1990725"/>
          <p14:tracePt t="58282" x="9474200" y="1990725"/>
          <p14:tracePt t="58296" x="9313863" y="1990725"/>
          <p14:tracePt t="58313" x="9188450" y="1982788"/>
          <p14:tracePt t="58330" x="9055100" y="1973263"/>
          <p14:tracePt t="58347" x="8724900" y="1938338"/>
          <p14:tracePt t="58363" x="8599488" y="1938338"/>
          <p14:tracePt t="58379" x="8501063" y="1928813"/>
          <p14:tracePt t="58397" x="8286750" y="1919288"/>
          <p14:tracePt t="58413" x="8170863" y="1911350"/>
          <p14:tracePt t="58429" x="8099425" y="1911350"/>
          <p14:tracePt t="58449" x="7974013" y="1901825"/>
          <p14:tracePt t="58463" x="7939088" y="1901825"/>
          <p14:tracePt t="58479" x="7929563" y="1901825"/>
          <p14:tracePt t="58496" x="7920038" y="1901825"/>
          <p14:tracePt t="58512" x="7912100" y="1901825"/>
          <p14:tracePt t="58529" x="7902575" y="1901825"/>
          <p14:tracePt t="58546" x="7885113" y="1901825"/>
          <p14:tracePt t="58562" x="7875588" y="1901825"/>
          <p14:tracePt t="58579" x="7867650" y="1901825"/>
          <p14:tracePt t="58599" x="7858125" y="1901825"/>
          <p14:tracePt t="58676" x="7867650" y="1901825"/>
          <p14:tracePt t="58689" x="7947025" y="1901825"/>
          <p14:tracePt t="58701" x="8089900" y="1901825"/>
          <p14:tracePt t="58714" x="8394700" y="1901825"/>
          <p14:tracePt t="58729" x="8670925" y="1884363"/>
          <p14:tracePt t="58745" x="8902700" y="1866900"/>
          <p14:tracePt t="58762" x="9063038" y="1847850"/>
          <p14:tracePt t="58778" x="9340850" y="1812925"/>
          <p14:tracePt t="58795" x="9429750" y="1812925"/>
          <p14:tracePt t="58812" x="9491663" y="1812925"/>
          <p14:tracePt t="58829" x="9572625" y="1812925"/>
          <p14:tracePt t="58845" x="9590088" y="1812925"/>
          <p14:tracePt t="58866" x="9599613" y="1812925"/>
          <p14:tracePt t="58930" x="9599613" y="1830388"/>
          <p14:tracePt t="58942" x="9563100" y="1857375"/>
          <p14:tracePt t="58955" x="9456738" y="1901825"/>
          <p14:tracePt t="58968" x="9296400" y="1955800"/>
          <p14:tracePt t="58981" x="9117013" y="2009775"/>
          <p14:tracePt t="58995" x="9001125" y="2036763"/>
          <p14:tracePt t="59011" x="8885238" y="2071688"/>
          <p14:tracePt t="59028" x="8786813" y="2089150"/>
          <p14:tracePt t="59045" x="8599488" y="2116138"/>
          <p14:tracePt t="59061" x="8501063" y="2143125"/>
          <p14:tracePt t="59078" x="8439150" y="2152650"/>
          <p14:tracePt t="59095" x="8375650" y="2152650"/>
          <p14:tracePt t="59111" x="8367713" y="2152650"/>
          <p14:tracePt t="59132" x="8358188" y="2152650"/>
          <p14:tracePt t="59183" x="8402638" y="2152650"/>
          <p14:tracePt t="59196" x="8501063" y="2152650"/>
          <p14:tracePt t="59209" x="8653463" y="2170113"/>
          <p14:tracePt t="59221" x="8813800" y="2187575"/>
          <p14:tracePt t="59234" x="9001125" y="2214563"/>
          <p14:tracePt t="59247" x="9126538" y="2214563"/>
          <p14:tracePt t="59261" x="9197975" y="2224088"/>
          <p14:tracePt t="59278" x="9259888" y="2224088"/>
          <p14:tracePt t="59294" x="9313863" y="2224088"/>
          <p14:tracePt t="59311" x="9367838" y="2232025"/>
          <p14:tracePt t="59328" x="9402763" y="2232025"/>
          <p14:tracePt t="59344" x="9429750" y="2241550"/>
          <p14:tracePt t="59361" x="9510713" y="2251075"/>
          <p14:tracePt t="59377" x="9545638" y="2251075"/>
          <p14:tracePt t="59394" x="9572625" y="2259013"/>
          <p14:tracePt t="59411" x="9626600" y="2268538"/>
          <p14:tracePt t="59428" x="9742488" y="2286000"/>
          <p14:tracePt t="59444" x="9804400" y="2303463"/>
          <p14:tracePt t="59461" x="9867900" y="2322513"/>
          <p14:tracePt t="59477" x="9939338" y="2339975"/>
          <p14:tracePt t="59494" x="9947275" y="2339975"/>
          <p14:tracePt t="59510" x="9956800" y="2339975"/>
          <p14:tracePt t="59653" x="9939338" y="2339975"/>
          <p14:tracePt t="59666" x="9848850" y="2339975"/>
          <p14:tracePt t="59679" x="9653588" y="2339975"/>
          <p14:tracePt t="59691" x="9205913" y="2339975"/>
          <p14:tracePt t="59704" x="8680450" y="2384425"/>
          <p14:tracePt t="59717" x="8153400" y="2438400"/>
          <p14:tracePt t="59729" x="7643813" y="2509838"/>
          <p14:tracePt t="59746" x="7180263" y="2616200"/>
          <p14:tracePt t="59760" x="6634163" y="2741613"/>
          <p14:tracePt t="59777" x="6242050" y="2847975"/>
          <p14:tracePt t="59794" x="5741988" y="2990850"/>
          <p14:tracePt t="59810" x="5537200" y="3062288"/>
          <p14:tracePt t="59827" x="5367338" y="3098800"/>
          <p14:tracePt t="59844" x="5143500" y="3152775"/>
          <p14:tracePt t="59860" x="5062538" y="3160713"/>
          <p14:tracePt t="59877" x="5000625" y="3170238"/>
          <p14:tracePt t="59893" x="4956175" y="3170238"/>
          <p14:tracePt t="59910" x="4875213" y="3170238"/>
          <p14:tracePt t="59927" x="4830763" y="3160713"/>
          <p14:tracePt t="59943" x="4786313" y="3133725"/>
          <p14:tracePt t="59960" x="4714875" y="3062288"/>
          <p14:tracePt t="59977" x="4687888" y="3036888"/>
          <p14:tracePt t="59993" x="4660900" y="3000375"/>
          <p14:tracePt t="60009" x="4616450" y="2919413"/>
          <p14:tracePt t="60026" x="4598988" y="2874963"/>
          <p14:tracePt t="60043" x="4589463" y="2840038"/>
          <p14:tracePt t="60059" x="4581525" y="2776538"/>
          <p14:tracePt t="60076" x="4581525" y="2741613"/>
          <p14:tracePt t="60093" x="4616450" y="2687638"/>
          <p14:tracePt t="60114" x="4840288" y="2527300"/>
          <p14:tracePt t="60126" x="5054600" y="2446338"/>
          <p14:tracePt t="60143" x="5241925" y="2401888"/>
          <p14:tracePt t="60159" x="5340350" y="2393950"/>
          <p14:tracePt t="60176" x="5465763" y="2384425"/>
          <p14:tracePt t="60193" x="5491163" y="2384425"/>
          <p14:tracePt t="60209" x="5510213" y="2384425"/>
          <p14:tracePt t="60226" x="5527675" y="2384425"/>
          <p14:tracePt t="60243" x="5537200" y="2384425"/>
          <p14:tracePt t="60259" x="5545138" y="2384425"/>
          <p14:tracePt t="60276" x="5554663" y="2401888"/>
          <p14:tracePt t="60292" x="5554663" y="2411413"/>
          <p14:tracePt t="60309" x="5562600" y="2419350"/>
          <p14:tracePt t="60326" x="5562600" y="2428875"/>
          <p14:tracePt t="60342" x="5562600" y="2446338"/>
          <p14:tracePt t="60363" x="5562600" y="2465388"/>
          <p14:tracePt t="60377" x="5562600" y="2473325"/>
          <p14:tracePt t="60392" x="5572125" y="2490788"/>
          <p14:tracePt t="60409" x="5581650" y="2509838"/>
          <p14:tracePt t="60425" x="5589588" y="2536825"/>
          <p14:tracePt t="60442" x="5608638" y="2571750"/>
          <p14:tracePt t="60459" x="5608638" y="2581275"/>
          <p14:tracePt t="60478" x="5616575" y="2598738"/>
          <p14:tracePt t="60503" x="5626100" y="2608263"/>
          <p14:tracePt t="60516" x="5626100" y="2625725"/>
          <p14:tracePt t="60541" x="5634038" y="2633663"/>
          <p14:tracePt t="60554" x="5634038" y="2643188"/>
          <p14:tracePt t="60579" x="5626100" y="2652713"/>
          <p14:tracePt t="60592" x="5599113" y="2660650"/>
          <p14:tracePt t="60605" x="5554663" y="2670175"/>
          <p14:tracePt t="60617" x="5510213" y="2679700"/>
          <p14:tracePt t="60630" x="5446713" y="2679700"/>
          <p14:tracePt t="60643" x="5394325" y="2679700"/>
          <p14:tracePt t="60658" x="5357813" y="2679700"/>
          <p14:tracePt t="60675" x="5330825" y="2670175"/>
          <p14:tracePt t="60691" x="5303838" y="2633663"/>
          <p14:tracePt t="60708" x="5268913" y="2544763"/>
          <p14:tracePt t="60725" x="5268913" y="2509838"/>
          <p14:tracePt t="60741" x="5268913" y="2465388"/>
          <p14:tracePt t="60758" x="5268913" y="2428875"/>
          <p14:tracePt t="60775" x="5286375" y="2411413"/>
          <p14:tracePt t="60792" x="5322888" y="2384425"/>
          <p14:tracePt t="60808" x="5438775" y="2330450"/>
          <p14:tracePt t="60825" x="5537200" y="2312988"/>
          <p14:tracePt t="60841" x="5626100" y="2276475"/>
          <p14:tracePt t="60858" x="5813425" y="2276475"/>
          <p14:tracePt t="60875" x="5902325" y="2276475"/>
          <p14:tracePt t="60891" x="6000750" y="2276475"/>
          <p14:tracePt t="60908" x="6089650" y="2303463"/>
          <p14:tracePt t="60924" x="6188075" y="2347913"/>
          <p14:tracePt t="60941" x="6205538" y="2374900"/>
          <p14:tracePt t="60959" x="6215063" y="2374900"/>
          <p14:tracePt t="60974" x="6224588" y="2393950"/>
          <p14:tracePt t="60991" x="6224588" y="2401888"/>
          <p14:tracePt t="61008" x="6224588" y="2419350"/>
          <p14:tracePt t="61024" x="6224588" y="2473325"/>
          <p14:tracePt t="61041" x="6215063" y="2500313"/>
          <p14:tracePt t="61057" x="6188075" y="2536825"/>
          <p14:tracePt t="61074" x="6153150" y="2571750"/>
          <p14:tracePt t="61091" x="6143625" y="2571750"/>
          <p14:tracePt t="61108" x="6126163" y="2581275"/>
          <p14:tracePt t="61125" x="6126163" y="2589213"/>
          <p14:tracePt t="62040" x="6143625" y="2589213"/>
          <p14:tracePt t="62053" x="6242050" y="2608263"/>
          <p14:tracePt t="62065" x="6491288" y="2670175"/>
          <p14:tracePt t="62078" x="6919913" y="2830513"/>
          <p14:tracePt t="62091" x="7348538" y="2990850"/>
          <p14:tracePt t="62105" x="7626350" y="3081338"/>
          <p14:tracePt t="62122" x="7858125" y="3170238"/>
          <p14:tracePt t="62139" x="7966075" y="3224213"/>
          <p14:tracePt t="62155" x="8081963" y="3268663"/>
          <p14:tracePt t="62172" x="8108950" y="3268663"/>
          <p14:tracePt t="62409" x="8116888" y="3268663"/>
          <p14:tracePt t="62422" x="8134350" y="3268663"/>
          <p14:tracePt t="62434" x="8197850" y="3268663"/>
          <p14:tracePt t="62447" x="8296275" y="3268663"/>
          <p14:tracePt t="62459" x="8429625" y="3268663"/>
          <p14:tracePt t="62475" x="8545513" y="3259138"/>
          <p14:tracePt t="62488" x="8609013" y="3259138"/>
          <p14:tracePt t="62505" x="8634413" y="3259138"/>
          <p14:tracePt t="62521" x="8643938" y="3259138"/>
          <p14:tracePt t="63540" x="8626475" y="3259138"/>
          <p14:tracePt t="63552" x="8582025" y="3259138"/>
          <p14:tracePt t="63565" x="8474075" y="3259138"/>
          <p14:tracePt t="63578" x="8304213" y="3259138"/>
          <p14:tracePt t="63590" x="8001000" y="3241675"/>
          <p14:tracePt t="63603" x="7742238" y="3214688"/>
          <p14:tracePt t="63619" x="7626350" y="3205163"/>
          <p14:tracePt t="63636" x="7562850" y="3179763"/>
          <p14:tracePt t="63652" x="7518400" y="3170238"/>
          <p14:tracePt t="63669" x="7500938" y="3160713"/>
          <p14:tracePt t="63686" x="7491413" y="3160713"/>
          <p14:tracePt t="64099" x="7510463" y="3160713"/>
          <p14:tracePt t="64111" x="7527925" y="3160713"/>
          <p14:tracePt t="64124" x="7562850" y="3160713"/>
          <p14:tracePt t="64137" x="7589838" y="3160713"/>
          <p14:tracePt t="64152" x="7626350" y="3160713"/>
          <p14:tracePt t="64168" x="7643813" y="3160713"/>
          <p14:tracePt t="64185" x="7653338" y="3160713"/>
          <p14:tracePt t="64201" x="7661275" y="3160713"/>
          <p14:tracePt t="64225" x="7670800" y="3160713"/>
          <p14:tracePt t="64238" x="7680325" y="3160713"/>
          <p14:tracePt t="64251" x="7697788" y="3152775"/>
          <p14:tracePt t="64268" x="7724775" y="3152775"/>
          <p14:tracePt t="64285" x="7742238" y="3143250"/>
          <p14:tracePt t="64301" x="7777163" y="3108325"/>
          <p14:tracePt t="64318" x="7804150" y="3062288"/>
          <p14:tracePt t="64335" x="7813675" y="2990850"/>
          <p14:tracePt t="64351" x="7813675" y="2911475"/>
          <p14:tracePt t="64368" x="7715250" y="2822575"/>
          <p14:tracePt t="64384" x="7653338" y="2786063"/>
          <p14:tracePt t="64401" x="7562850" y="2768600"/>
          <p14:tracePt t="64418" x="7402513" y="2741613"/>
          <p14:tracePt t="64434" x="7348538" y="2741613"/>
          <p14:tracePt t="64451" x="7313613" y="2741613"/>
          <p14:tracePt t="64468" x="7269163" y="2768600"/>
          <p14:tracePt t="64484" x="7251700" y="2803525"/>
          <p14:tracePt t="64501" x="7232650" y="2857500"/>
          <p14:tracePt t="64518" x="7215188" y="2946400"/>
          <p14:tracePt t="64534" x="7215188" y="2973388"/>
          <p14:tracePt t="64552" x="7215188" y="3000375"/>
          <p14:tracePt t="64568" x="7269163" y="3054350"/>
          <p14:tracePt t="64584" x="7466013" y="3170238"/>
          <p14:tracePt t="64601" x="7608888" y="3241675"/>
          <p14:tracePt t="64617" x="7705725" y="3295650"/>
          <p14:tracePt t="64634" x="7875588" y="3313113"/>
          <p14:tracePt t="64651" x="7929563" y="3313113"/>
          <p14:tracePt t="64667" x="7966075" y="3303588"/>
          <p14:tracePt t="64684" x="8018463" y="3232150"/>
          <p14:tracePt t="64700" x="8045450" y="3197225"/>
          <p14:tracePt t="64717" x="8054975" y="3152775"/>
          <p14:tracePt t="64734" x="8062913" y="3017838"/>
          <p14:tracePt t="64751" x="8045450" y="2955925"/>
          <p14:tracePt t="64767" x="7991475" y="2884488"/>
          <p14:tracePt t="64785" x="7848600" y="2830513"/>
          <p14:tracePt t="64800" x="7813675" y="2813050"/>
          <p14:tracePt t="64817" x="7769225" y="2803525"/>
          <p14:tracePt t="64834" x="7715250" y="2803525"/>
          <p14:tracePt t="64850" x="7697788" y="2813050"/>
          <p14:tracePt t="64867" x="7661275" y="2857500"/>
          <p14:tracePt t="64883" x="7643813" y="2884488"/>
          <p14:tracePt t="64900" x="7626350" y="2965450"/>
          <p14:tracePt t="64917" x="7626350" y="3000375"/>
          <p14:tracePt t="64933" x="7626350" y="3017838"/>
          <p14:tracePt t="64950" x="7688263" y="3081338"/>
          <p14:tracePt t="64967" x="7751763" y="3108325"/>
          <p14:tracePt t="64984" x="7813675" y="3143250"/>
          <p14:tracePt t="65000" x="7929563" y="3160713"/>
          <p14:tracePt t="65017" x="7974013" y="3170238"/>
          <p14:tracePt t="65033" x="7991475" y="3170238"/>
          <p14:tracePt t="65050" x="8027988" y="3160713"/>
          <p14:tracePt t="65066" x="8045450" y="3143250"/>
          <p14:tracePt t="65083" x="8054975" y="3116263"/>
          <p14:tracePt t="65100" x="8062913" y="3054350"/>
          <p14:tracePt t="65116" x="8072438" y="2894013"/>
          <p14:tracePt t="65133" x="8062913" y="2830513"/>
          <p14:tracePt t="65150" x="8018463" y="2786063"/>
          <p14:tracePt t="65166" x="7894638" y="2724150"/>
          <p14:tracePt t="65183" x="7823200" y="2705100"/>
          <p14:tracePt t="65200" x="7751763" y="2697163"/>
          <p14:tracePt t="65216" x="7634288" y="2697163"/>
          <p14:tracePt t="65233" x="7581900" y="2705100"/>
          <p14:tracePt t="65249" x="7537450" y="2759075"/>
          <p14:tracePt t="65266" x="7491413" y="2857500"/>
          <p14:tracePt t="65283" x="7491413" y="2901950"/>
          <p14:tracePt t="65299" x="7491413" y="2928938"/>
          <p14:tracePt t="65316" x="7500938" y="2990850"/>
          <p14:tracePt t="65333" x="7545388" y="3054350"/>
          <p14:tracePt t="65349" x="7599363" y="3116263"/>
          <p14:tracePt t="65366" x="7661275" y="3170238"/>
          <p14:tracePt t="65382" x="7796213" y="3241675"/>
          <p14:tracePt t="65399" x="7840663" y="3259138"/>
          <p14:tracePt t="65416" x="7875588" y="3268663"/>
          <p14:tracePt t="65432" x="7912100" y="3276600"/>
          <p14:tracePt t="65449" x="7920038" y="3268663"/>
          <p14:tracePt t="65466" x="7929563" y="3251200"/>
          <p14:tracePt t="65482" x="7939088" y="3160713"/>
          <p14:tracePt t="65500" x="7939088" y="3081338"/>
          <p14:tracePt t="65516" x="7902575" y="2973388"/>
          <p14:tracePt t="65532" x="7796213" y="2803525"/>
          <p14:tracePt t="65549" x="7751763" y="2776538"/>
          <p14:tracePt t="65566" x="7688263" y="2759075"/>
          <p14:tracePt t="65582" x="7589838" y="2751138"/>
          <p14:tracePt t="65599" x="7510463" y="2751138"/>
          <p14:tracePt t="65615" x="7466013" y="2803525"/>
          <p14:tracePt t="65632" x="7429500" y="2830513"/>
          <p14:tracePt t="65649" x="7385050" y="2894013"/>
          <p14:tracePt t="65665" x="7367588" y="2928938"/>
          <p14:tracePt t="65682" x="7367588" y="2955925"/>
          <p14:tracePt t="65699" x="7375525" y="3017838"/>
          <p14:tracePt t="65715" x="7419975" y="3062288"/>
          <p14:tracePt t="65732" x="7483475" y="3108325"/>
          <p14:tracePt t="65749" x="7643813" y="3197225"/>
          <p14:tracePt t="65765" x="7759700" y="3224213"/>
          <p14:tracePt t="65782" x="7867650" y="3241675"/>
          <p14:tracePt t="65799" x="8001000" y="3241675"/>
          <p14:tracePt t="65815" x="8027988" y="3241675"/>
          <p14:tracePt t="65832" x="8045450" y="3241675"/>
          <p14:tracePt t="65874" x="8054975" y="3232150"/>
          <p14:tracePt t="65887" x="8054975" y="3224213"/>
          <p14:tracePt t="65900" x="8054975" y="3214688"/>
          <p14:tracePt t="65912" x="8045450" y="3197225"/>
          <p14:tracePt t="65925" x="8018463" y="3187700"/>
          <p14:tracePt t="65938" x="7991475" y="3179763"/>
          <p14:tracePt t="65950" x="7966075" y="3170238"/>
          <p14:tracePt t="65965" x="7912100" y="3170238"/>
          <p14:tracePt t="65981" x="7885113" y="3170238"/>
          <p14:tracePt t="65998" x="7840663" y="3179763"/>
          <p14:tracePt t="66015" x="7724775" y="3241675"/>
          <p14:tracePt t="66031" x="7661275" y="3286125"/>
          <p14:tracePt t="66048" x="7572375" y="3313113"/>
          <p14:tracePt t="66065" x="7394575" y="3367088"/>
          <p14:tracePt t="66081" x="7304088" y="3394075"/>
          <p14:tracePt t="66098" x="7197725" y="3411538"/>
          <p14:tracePt t="66115" x="7072313" y="3429000"/>
          <p14:tracePt t="66131" x="6858000" y="3446463"/>
          <p14:tracePt t="66148" x="6759575" y="3446463"/>
          <p14:tracePt t="66164" x="6670675" y="3446463"/>
          <p14:tracePt t="66181" x="6537325" y="3455988"/>
          <p14:tracePt t="66198" x="6500813" y="3455988"/>
          <p14:tracePt t="66214" x="6483350" y="3455988"/>
          <p14:tracePt t="66231" x="6465888" y="3455988"/>
          <p14:tracePt t="66446" x="6456363" y="3455988"/>
          <p14:tracePt t="66459" x="6429375" y="3455988"/>
          <p14:tracePt t="66471" x="6375400" y="3455988"/>
          <p14:tracePt t="66484" x="6276975" y="3455988"/>
          <p14:tracePt t="66497" x="6143625" y="3438525"/>
          <p14:tracePt t="66514" x="6010275" y="3429000"/>
          <p14:tracePt t="66531" x="5830888" y="3411538"/>
          <p14:tracePt t="66547" x="5751513" y="3402013"/>
          <p14:tracePt t="66564" x="5634038" y="3384550"/>
          <p14:tracePt t="66580" x="5599113" y="3384550"/>
          <p14:tracePt t="66597" x="5562600" y="3384550"/>
          <p14:tracePt t="66614" x="5473700" y="3384550"/>
          <p14:tracePt t="66630" x="5411788" y="3384550"/>
          <p14:tracePt t="66647" x="5348288" y="3384550"/>
          <p14:tracePt t="66663" x="5276850" y="3384550"/>
          <p14:tracePt t="66680" x="5251450" y="3384550"/>
          <p14:tracePt t="66697" x="5232400" y="3384550"/>
          <p14:tracePt t="66713" x="5224463" y="3384550"/>
          <p14:tracePt t="66941" x="5205413" y="3384550"/>
          <p14:tracePt t="66954" x="5187950" y="3384550"/>
          <p14:tracePt t="66967" x="5160963" y="3384550"/>
          <p14:tracePt t="66980" x="5108575" y="3384550"/>
          <p14:tracePt t="66996" x="5018088" y="3384550"/>
          <p14:tracePt t="67013" x="4894263" y="3384550"/>
          <p14:tracePt t="67029" x="4786313" y="3394075"/>
          <p14:tracePt t="67032" x="4687888" y="3402013"/>
          <p14:tracePt t="67046" x="4598988" y="3411538"/>
          <p14:tracePt t="67063" x="4527550" y="3411538"/>
          <p14:tracePt t="67079" x="4500563" y="3419475"/>
          <p14:tracePt t="67096" x="4465638" y="3419475"/>
          <p14:tracePt t="67112" x="4446588" y="3419475"/>
          <p14:tracePt t="67131" x="4438650" y="3419475"/>
          <p14:tracePt t="67501" x="4446588" y="3419475"/>
          <p14:tracePt t="67513" x="4527550" y="3419475"/>
          <p14:tracePt t="67526" x="4751388" y="3438525"/>
          <p14:tracePt t="67539" x="5268913" y="3455988"/>
          <p14:tracePt t="67551" x="5867400" y="3473450"/>
          <p14:tracePt t="67564" x="6537325" y="3490913"/>
          <p14:tracePt t="67578" x="7027863" y="3490913"/>
          <p14:tracePt t="67595" x="7554913" y="3490913"/>
          <p14:tracePt t="67612" x="7823200" y="3490913"/>
          <p14:tracePt t="67628" x="8161338" y="3527425"/>
          <p14:tracePt t="67645" x="8232775" y="3544888"/>
          <p14:tracePt t="67661" x="8259763" y="3554413"/>
          <p14:tracePt t="67678" x="8286750" y="3562350"/>
          <p14:tracePt t="67695" x="8296275" y="3562350"/>
          <p14:tracePt t="67907" x="8313738" y="3562350"/>
          <p14:tracePt t="67920" x="8348663" y="3562350"/>
          <p14:tracePt t="67932" x="8456613" y="3562350"/>
          <p14:tracePt t="67945" x="8680450" y="3562350"/>
          <p14:tracePt t="67961" x="9055100" y="3562350"/>
          <p14:tracePt t="67978" x="9402763" y="3562350"/>
          <p14:tracePt t="67994" x="9572625" y="3562350"/>
          <p14:tracePt t="68011" x="9732963" y="3562350"/>
          <p14:tracePt t="68028" x="9759950" y="3562350"/>
          <p14:tracePt t="68044" x="9769475" y="3562350"/>
          <p14:tracePt t="68084" x="9777413" y="3562350"/>
          <p14:tracePt t="68237" x="9769475" y="3562350"/>
          <p14:tracePt t="68250" x="9742488" y="3562350"/>
          <p14:tracePt t="68263" x="9680575" y="3562350"/>
          <p14:tracePt t="68275" x="9572625" y="3554413"/>
          <p14:tracePt t="68288" x="9420225" y="3554413"/>
          <p14:tracePt t="68300" x="9286875" y="3554413"/>
          <p14:tracePt t="68313" x="9180513" y="3554413"/>
          <p14:tracePt t="68327" x="9117013" y="3554413"/>
          <p14:tracePt t="68344" x="9082088" y="3554413"/>
          <p14:tracePt t="68360" x="9045575" y="3554413"/>
          <p14:tracePt t="68377" x="8966200" y="3554413"/>
          <p14:tracePt t="68393" x="8939213" y="3554413"/>
          <p14:tracePt t="68410" x="8912225" y="3554413"/>
          <p14:tracePt t="68427" x="8885238" y="3554413"/>
          <p14:tracePt t="68443" x="8875713" y="3554413"/>
          <p14:tracePt t="68478" x="8867775" y="3554413"/>
          <p14:tracePt t="68707" x="8848725" y="3554413"/>
          <p14:tracePt t="68720" x="8823325" y="3544888"/>
          <p14:tracePt t="68732" x="8759825" y="3536950"/>
          <p14:tracePt t="68745" x="8670925" y="3517900"/>
          <p14:tracePt t="68760" x="8555038" y="3500438"/>
          <p14:tracePt t="68776" x="8439150" y="3465513"/>
          <p14:tracePt t="68793" x="8331200" y="3455988"/>
          <p14:tracePt t="68809" x="8215313" y="3429000"/>
          <p14:tracePt t="68826" x="8188325" y="3419475"/>
          <p14:tracePt t="68843" x="8161338" y="3419475"/>
          <p14:tracePt t="68860" x="8126413" y="3419475"/>
          <p14:tracePt t="68876" x="8116888" y="3419475"/>
          <p14:tracePt t="68892" x="8108950" y="3419475"/>
          <p14:tracePt t="68909" x="8089900" y="3419475"/>
          <p14:tracePt t="68935" x="8081963" y="3419475"/>
          <p14:tracePt t="70866" x="8089900" y="3419475"/>
          <p14:tracePt t="70879" x="8108950" y="3419475"/>
          <p14:tracePt t="70892" x="8143875" y="3419475"/>
          <p14:tracePt t="70906" x="8224838" y="3419475"/>
          <p14:tracePt t="70922" x="8313738" y="3419475"/>
          <p14:tracePt t="70938" x="8439150" y="3419475"/>
          <p14:tracePt t="70955" x="8653463" y="3419475"/>
          <p14:tracePt t="70972" x="8742363" y="3419475"/>
          <p14:tracePt t="70989" x="8840788" y="3419475"/>
          <p14:tracePt t="71005" x="8902700" y="3419475"/>
          <p14:tracePt t="71022" x="8974138" y="3419475"/>
          <p14:tracePt t="71039" x="8991600" y="3419475"/>
          <p14:tracePt t="71055" x="9001125" y="3419475"/>
          <p14:tracePt t="71072" x="9010650" y="3419475"/>
          <p14:tracePt t="71998" x="9001125" y="3419475"/>
          <p14:tracePt t="72010" x="8983663" y="3419475"/>
          <p14:tracePt t="72023" x="8939213" y="3419475"/>
          <p14:tracePt t="72036" x="8867775" y="3419475"/>
          <p14:tracePt t="72053" x="8769350" y="3419475"/>
          <p14:tracePt t="72070" x="8680450" y="3419475"/>
          <p14:tracePt t="72086" x="8537575" y="3419475"/>
          <p14:tracePt t="72103" x="8474075" y="3419475"/>
          <p14:tracePt t="72120" x="8412163" y="3419475"/>
          <p14:tracePt t="72137" x="8259763" y="3394075"/>
          <p14:tracePt t="72153" x="8188325" y="3375025"/>
          <p14:tracePt t="72170" x="8134350" y="3375025"/>
          <p14:tracePt t="72186" x="8099425" y="3367088"/>
          <p14:tracePt t="72203" x="8027988" y="3367088"/>
          <p14:tracePt t="72219" x="8010525" y="3367088"/>
          <p14:tracePt t="72236" x="8001000" y="3367088"/>
          <p14:tracePt t="72253" x="7974013" y="3367088"/>
          <p14:tracePt t="72269" x="7966075" y="3367088"/>
          <p14:tracePt t="72286" x="7956550" y="3367088"/>
          <p14:tracePt t="72581" x="7947025" y="3367088"/>
          <p14:tracePt t="72594" x="7920038" y="3367088"/>
          <p14:tracePt t="72607" x="7875588" y="3367088"/>
          <p14:tracePt t="72620" x="7777163" y="3367088"/>
          <p14:tracePt t="72635" x="7599363" y="3367088"/>
          <p14:tracePt t="72652" x="7296150" y="3367088"/>
          <p14:tracePt t="72669" x="7010400" y="3402013"/>
          <p14:tracePt t="72685" x="6724650" y="3429000"/>
          <p14:tracePt t="72702" x="6626225" y="3455988"/>
          <p14:tracePt t="72718" x="6545263" y="3465513"/>
          <p14:tracePt t="72735" x="6438900" y="3482975"/>
          <p14:tracePt t="72752" x="6394450" y="3482975"/>
          <p14:tracePt t="72768" x="6357938" y="3490913"/>
          <p14:tracePt t="72785" x="6296025" y="3517900"/>
          <p14:tracePt t="72802" x="6259513" y="3536950"/>
          <p14:tracePt t="72818" x="6215063" y="3554413"/>
          <p14:tracePt t="72835" x="6108700" y="3581400"/>
          <p14:tracePt t="72852" x="6045200" y="3608388"/>
          <p14:tracePt t="72868" x="5965825" y="3633788"/>
          <p14:tracePt t="72885" x="5894388" y="3660775"/>
          <p14:tracePt t="72902" x="5751513" y="3705225"/>
          <p14:tracePt t="72918" x="5688013" y="3724275"/>
          <p14:tracePt t="72935" x="5634038" y="3741738"/>
          <p14:tracePt t="72952" x="5491163" y="3803650"/>
          <p14:tracePt t="72968" x="5438775" y="3830638"/>
          <p14:tracePt t="72985" x="5384800" y="3848100"/>
          <p14:tracePt t="73002" x="5303838" y="3875088"/>
          <p14:tracePt t="73018" x="5286375" y="3884613"/>
          <p14:tracePt t="73035" x="5251450" y="3894138"/>
          <p14:tracePt t="73052" x="5232400" y="3902075"/>
          <p14:tracePt t="73068" x="5224463" y="3911600"/>
          <p14:tracePt t="73084" x="5214938" y="3911600"/>
          <p14:tracePt t="73106" x="5205413" y="3919538"/>
          <p14:tracePt t="73331" x="5251450" y="3902075"/>
          <p14:tracePt t="73343" x="5340350" y="3884613"/>
          <p14:tracePt t="73356" x="5500688" y="3848100"/>
          <p14:tracePt t="73369" x="5741988" y="3803650"/>
          <p14:tracePt t="73384" x="5946775" y="3776663"/>
          <p14:tracePt t="73401" x="6072188" y="3776663"/>
          <p14:tracePt t="73417" x="6153150" y="3776663"/>
          <p14:tracePt t="73434" x="6259513" y="3776663"/>
          <p14:tracePt t="73451" x="6303963" y="3776663"/>
          <p14:tracePt t="73468" x="6330950" y="3776663"/>
          <p14:tracePt t="73484" x="6394450" y="3776663"/>
          <p14:tracePt t="73500" x="6429375" y="3768725"/>
          <p14:tracePt t="73517" x="6473825" y="3759200"/>
          <p14:tracePt t="73534" x="6608763" y="3724275"/>
          <p14:tracePt t="73550" x="6705600" y="3687763"/>
          <p14:tracePt t="73567" x="6813550" y="3660775"/>
          <p14:tracePt t="73586" x="7000875" y="3562350"/>
          <p14:tracePt t="73600" x="7037388" y="3536950"/>
          <p14:tracePt t="73617" x="7072313" y="3509963"/>
          <p14:tracePt t="73633" x="7081838" y="3500438"/>
          <p14:tracePt t="73650" x="7099300" y="3482975"/>
          <p14:tracePt t="73667" x="7099300" y="3473450"/>
          <p14:tracePt t="73683" x="7108825" y="3465513"/>
          <p14:tracePt t="73700" x="7108825" y="3419475"/>
          <p14:tracePt t="73717" x="7081838" y="3357563"/>
          <p14:tracePt t="73734" x="7018338" y="3268663"/>
          <p14:tracePt t="73750" x="6884988" y="3098800"/>
          <p14:tracePt t="73767" x="6804025" y="3036888"/>
          <p14:tracePt t="73783" x="6732588" y="3000375"/>
          <p14:tracePt t="73800" x="6599238" y="2955925"/>
          <p14:tracePt t="73817" x="6527800" y="2946400"/>
          <p14:tracePt t="73833" x="6446838" y="2938463"/>
          <p14:tracePt t="73850" x="6340475" y="2938463"/>
          <p14:tracePt t="73867" x="6081713" y="2938463"/>
          <p14:tracePt t="73883" x="5983288" y="2965450"/>
          <p14:tracePt t="73900" x="5867400" y="3009900"/>
          <p14:tracePt t="73916" x="5724525" y="3081338"/>
          <p14:tracePt t="73933" x="5661025" y="3116263"/>
          <p14:tracePt t="73950" x="5616575" y="3160713"/>
          <p14:tracePt t="73966" x="5554663" y="3214688"/>
          <p14:tracePt t="73983" x="5518150" y="3251200"/>
          <p14:tracePt t="73999" x="5500688" y="3268663"/>
          <p14:tracePt t="74016" x="5456238" y="3330575"/>
          <p14:tracePt t="74033" x="5446713" y="3367088"/>
          <p14:tracePt t="74049" x="5429250" y="3411538"/>
          <p14:tracePt t="74066" x="5429250" y="3438525"/>
          <p14:tracePt t="74083" x="5429250" y="3500438"/>
          <p14:tracePt t="74099" x="5429250" y="3527425"/>
          <p14:tracePt t="74116" x="5429250" y="3554413"/>
          <p14:tracePt t="74133" x="5483225" y="3652838"/>
          <p14:tracePt t="74149" x="5545138" y="3714750"/>
          <p14:tracePt t="74166" x="5608638" y="3768725"/>
          <p14:tracePt t="74187" x="5803900" y="3848100"/>
          <p14:tracePt t="74199" x="5938838" y="3875088"/>
          <p14:tracePt t="74216" x="6081713" y="3894138"/>
          <p14:tracePt t="74233" x="6411913" y="3902075"/>
          <p14:tracePt t="74249" x="6537325" y="3902075"/>
          <p14:tracePt t="74268" x="6626225" y="3902075"/>
          <p14:tracePt t="74283" x="6848475" y="3902075"/>
          <p14:tracePt t="74299" x="6956425" y="3894138"/>
          <p14:tracePt t="74315" x="7054850" y="3875088"/>
          <p14:tracePt t="74333" x="7197725" y="3840163"/>
          <p14:tracePt t="74349" x="7259638" y="3822700"/>
          <p14:tracePt t="74365" x="7313613" y="3803650"/>
          <p14:tracePt t="74383" x="7358063" y="3795713"/>
          <p14:tracePt t="74399" x="7419975" y="3768725"/>
          <p14:tracePt t="74415" x="7446963" y="3759200"/>
          <p14:tracePt t="74432" x="7456488" y="3751263"/>
          <p14:tracePt t="74449" x="7473950" y="3741738"/>
          <p14:tracePt t="74465" x="7483475" y="3732213"/>
          <p14:tracePt t="74482" x="7483475" y="3724275"/>
          <p14:tracePt t="74499" x="7483475" y="3714750"/>
          <p14:tracePt t="74515" x="7491413" y="3697288"/>
          <p14:tracePt t="74532" x="7491413" y="3660775"/>
          <p14:tracePt t="74549" x="7491413" y="3608388"/>
          <p14:tracePt t="74565" x="7419975" y="3455988"/>
          <p14:tracePt t="74582" x="7375525" y="3394075"/>
          <p14:tracePt t="74598" x="7304088" y="3322638"/>
          <p14:tracePt t="74615" x="7143750" y="3187700"/>
          <p14:tracePt t="74632" x="7045325" y="3152775"/>
          <p14:tracePt t="74648" x="6938963" y="3125788"/>
          <p14:tracePt t="74665" x="6697663" y="3125788"/>
          <p14:tracePt t="74682" x="6572250" y="3125788"/>
          <p14:tracePt t="74698" x="6446838" y="3133725"/>
          <p14:tracePt t="74715" x="6134100" y="3241675"/>
          <p14:tracePt t="74732" x="5956300" y="3286125"/>
          <p14:tracePt t="74748" x="5830888" y="3330575"/>
          <p14:tracePt t="74765" x="5626100" y="3411538"/>
          <p14:tracePt t="74782" x="5562600" y="3438525"/>
          <p14:tracePt t="74798" x="5510213" y="3473450"/>
          <p14:tracePt t="74815" x="5456238" y="3509963"/>
          <p14:tracePt t="74832" x="5367338" y="3562350"/>
          <p14:tracePt t="74848" x="5322888" y="3589338"/>
          <p14:tracePt t="74865" x="5303838" y="3608388"/>
          <p14:tracePt t="74881" x="5259388" y="3643313"/>
          <p14:tracePt t="74898" x="5251450" y="3652838"/>
          <p14:tracePt t="74915" x="5232400" y="3660775"/>
          <p14:tracePt t="74932" x="5224463" y="3679825"/>
          <p14:tracePt t="74948" x="5214938" y="3697288"/>
          <p14:tracePt t="74968" x="5214938" y="3714750"/>
          <p14:tracePt t="74984" x="5214938" y="3724275"/>
          <p14:tracePt t="74997" x="5214938" y="3741738"/>
          <p14:tracePt t="75018" x="5214938" y="3759200"/>
          <p14:tracePt t="75032" x="5214938" y="3768725"/>
          <p14:tracePt t="75047" x="5214938" y="3776663"/>
          <p14:tracePt t="75069" x="5214938" y="3786188"/>
          <p14:tracePt t="75109" x="5214938" y="3795713"/>
          <p14:tracePt t="75132" x="5224463" y="3803650"/>
          <p14:tracePt t="75150" x="5241925" y="3803650"/>
          <p14:tracePt t="75158" x="5259388" y="3803650"/>
          <p14:tracePt t="75171" x="5276850" y="3803650"/>
          <p14:tracePt t="75183" x="5295900" y="3803650"/>
          <p14:tracePt t="75197" x="5313363" y="3803650"/>
          <p14:tracePt t="75214" x="5330825" y="3803650"/>
          <p14:tracePt t="75230" x="5357813" y="3803650"/>
          <p14:tracePt t="75247" x="5375275" y="3803650"/>
          <p14:tracePt t="75264" x="5394325" y="3795713"/>
          <p14:tracePt t="75280" x="5402263" y="3786188"/>
          <p14:tracePt t="75297" x="5411788" y="3786188"/>
          <p14:tracePt t="75314" x="5419725" y="3776663"/>
          <p14:tracePt t="75336" x="5419725" y="3768725"/>
          <p14:tracePt t="76633" x="5429250" y="3759200"/>
          <p14:tracePt t="76658" x="5438775" y="3751263"/>
          <p14:tracePt t="77141" x="5446713" y="3751263"/>
          <p14:tracePt t="77153" x="5473700" y="3751263"/>
          <p14:tracePt t="77166" x="5527675" y="3732213"/>
          <p14:tracePt t="77179" x="5626100" y="3724275"/>
          <p14:tracePt t="77193" x="5776913" y="3714750"/>
          <p14:tracePt t="77210" x="5956300" y="3697288"/>
          <p14:tracePt t="77226" x="6081713" y="3687763"/>
          <p14:tracePt t="77243" x="6276975" y="3670300"/>
          <p14:tracePt t="77260" x="6375400" y="3670300"/>
          <p14:tracePt t="77276" x="6473825" y="3670300"/>
          <p14:tracePt t="77293" x="6616700" y="3670300"/>
          <p14:tracePt t="77310" x="6680200" y="3670300"/>
          <p14:tracePt t="77326" x="6724650" y="3670300"/>
          <p14:tracePt t="77343" x="6796088" y="3670300"/>
          <p14:tracePt t="77360" x="6813550" y="3670300"/>
          <p14:tracePt t="77376" x="6823075" y="3670300"/>
          <p14:tracePt t="77395" x="6831013" y="3670300"/>
          <p14:tracePt t="77420" x="6840538" y="3660775"/>
          <p14:tracePt t="77522" x="6848475" y="3652838"/>
          <p14:tracePt t="77534" x="6858000" y="3643313"/>
          <p14:tracePt t="77547" x="6894513" y="3598863"/>
          <p14:tracePt t="77560" x="6965950" y="3554413"/>
          <p14:tracePt t="77576" x="7027863" y="3500438"/>
          <p14:tracePt t="77593" x="7108825" y="3473450"/>
          <p14:tracePt t="77609" x="7161213" y="3455988"/>
          <p14:tracePt t="77626" x="7215188" y="3438525"/>
          <p14:tracePt t="77643" x="7224713" y="3438525"/>
          <p14:tracePt t="77659" x="7232650" y="3438525"/>
          <p14:tracePt t="77699" x="7242175" y="3438525"/>
          <p14:tracePt t="78259" x="7232650" y="3438525"/>
          <p14:tracePt t="78271" x="7224713" y="3438525"/>
          <p14:tracePt t="78284" x="7205663" y="3438525"/>
          <p14:tracePt t="78297" x="7180263" y="3438525"/>
          <p14:tracePt t="78310" x="7143750" y="3438525"/>
          <p14:tracePt t="78324" x="7108825" y="3446463"/>
          <p14:tracePt t="78341" x="7054850" y="3465513"/>
          <p14:tracePt t="78358" x="7000875" y="3482975"/>
          <p14:tracePt t="78374" x="6938963" y="3500438"/>
          <p14:tracePt t="78391" x="6911975" y="3509963"/>
          <p14:tracePt t="78407" x="6902450" y="3517900"/>
          <p14:tracePt t="78425" x="6884988" y="3536950"/>
          <p14:tracePt t="78441" x="6884988" y="3544888"/>
          <p14:tracePt t="78457" x="6884988" y="3554413"/>
          <p14:tracePt t="78474" x="6875463" y="3589338"/>
          <p14:tracePt t="78491" x="6875463" y="3616325"/>
          <p14:tracePt t="78507" x="6902450" y="3643313"/>
          <p14:tracePt t="78524" x="6929438" y="3687763"/>
          <p14:tracePt t="78541" x="7045325" y="3776663"/>
          <p14:tracePt t="78557" x="7089775" y="3803650"/>
          <p14:tracePt t="78574" x="7134225" y="3803650"/>
          <p14:tracePt t="78591" x="7224713" y="3813175"/>
          <p14:tracePt t="78607" x="7269163" y="3813175"/>
          <p14:tracePt t="78624" x="7296150" y="3803650"/>
          <p14:tracePt t="78640" x="7331075" y="3768725"/>
          <p14:tracePt t="78657" x="7340600" y="3759200"/>
          <p14:tracePt t="78674" x="7340600" y="3751263"/>
          <p14:tracePt t="78691" x="7348538" y="3732213"/>
          <p14:tracePt t="78707" x="7348538" y="3724275"/>
          <p14:tracePt t="78724" x="7358063" y="3714750"/>
          <p14:tracePt t="78741" x="7358063" y="3697288"/>
          <p14:tracePt t="78757" x="7358063" y="3687763"/>
          <p14:tracePt t="78774" x="7358063" y="3679825"/>
          <p14:tracePt t="78790" x="7358063" y="3670300"/>
          <p14:tracePt t="78807" x="7331075" y="3625850"/>
          <p14:tracePt t="78824" x="7313613" y="3598863"/>
          <p14:tracePt t="78840" x="7286625" y="3562350"/>
          <p14:tracePt t="78857" x="7224713" y="3500438"/>
          <p14:tracePt t="78873" x="7180263" y="3465513"/>
          <p14:tracePt t="78890" x="7134225" y="3446463"/>
          <p14:tracePt t="78907" x="7045325" y="3411538"/>
          <p14:tracePt t="78923" x="6983413" y="3394075"/>
          <p14:tracePt t="78940" x="6938963" y="3384550"/>
          <p14:tracePt t="78957" x="6867525" y="3384550"/>
          <p14:tracePt t="78973" x="6840538" y="3384550"/>
          <p14:tracePt t="78990" x="6813550" y="3384550"/>
          <p14:tracePt t="79006" x="6804025" y="3384550"/>
          <p14:tracePt t="79023" x="6769100" y="3402013"/>
          <p14:tracePt t="79040" x="6769100" y="3411538"/>
          <p14:tracePt t="79056" x="6751638" y="3429000"/>
          <p14:tracePt t="79073" x="6742113" y="3473450"/>
          <p14:tracePt t="79089" x="6742113" y="3490913"/>
          <p14:tracePt t="79106" x="6732588" y="3509963"/>
          <p14:tracePt t="79123" x="6732588" y="3544888"/>
          <p14:tracePt t="79140" x="6732588" y="3554413"/>
          <p14:tracePt t="79156" x="6732588" y="3562350"/>
          <p14:tracePt t="79173" x="6759575" y="3581400"/>
          <p14:tracePt t="79189" x="6777038" y="3598863"/>
          <p14:tracePt t="79206" x="6804025" y="3598863"/>
          <p14:tracePt t="79223" x="6875463" y="3616325"/>
          <p14:tracePt t="79239" x="6902450" y="3616325"/>
          <p14:tracePt t="79256" x="6919913" y="3625850"/>
          <p14:tracePt t="79273" x="6929438" y="3625850"/>
          <p14:tracePt t="79289" x="6956425" y="3625850"/>
          <p14:tracePt t="79306" x="6965950" y="3625850"/>
          <p14:tracePt t="79322" x="6973888" y="3625850"/>
          <p14:tracePt t="79339" x="6983413" y="3625850"/>
          <p14:tracePt t="79356" x="6991350" y="3625850"/>
          <p14:tracePt t="79388" x="7000875" y="3625850"/>
          <p14:tracePt t="80100" x="6983413" y="3616325"/>
          <p14:tracePt t="80113" x="6956425" y="3581400"/>
          <p14:tracePt t="80125" x="6911975" y="3544888"/>
          <p14:tracePt t="80139" x="6840538" y="3500438"/>
          <p14:tracePt t="80154" x="6759575" y="3446463"/>
          <p14:tracePt t="80171" x="6697663" y="3419475"/>
          <p14:tracePt t="80187" x="6653213" y="3402013"/>
          <p14:tracePt t="80205" x="6581775" y="3384550"/>
          <p14:tracePt t="80221" x="6554788" y="3375025"/>
          <p14:tracePt t="80237" x="6527800" y="3375025"/>
          <p14:tracePt t="80254" x="6465888" y="3375025"/>
          <p14:tracePt t="80271" x="6429375" y="3375025"/>
          <p14:tracePt t="80287" x="6402388" y="3375025"/>
          <p14:tracePt t="80304" x="6375400" y="3375025"/>
          <p14:tracePt t="80321" x="6367463" y="3375025"/>
          <p14:tracePt t="80337" x="6357938" y="3375025"/>
          <p14:tracePt t="80355" x="6340475" y="3375025"/>
          <p14:tracePt t="80379" x="6330950" y="3384550"/>
          <p14:tracePt t="80391" x="6323013" y="3384550"/>
          <p14:tracePt t="80481" x="6323013" y="3394075"/>
          <p14:tracePt t="80506" x="6323013" y="3411538"/>
          <p14:tracePt t="80519" x="6323013" y="3429000"/>
          <p14:tracePt t="80531" x="6323013" y="3465513"/>
          <p14:tracePt t="80544" x="6348413" y="3509963"/>
          <p14:tracePt t="80557" x="6375400" y="3562350"/>
          <p14:tracePt t="80570" x="6394450" y="3608388"/>
          <p14:tracePt t="80587" x="6419850" y="3643313"/>
          <p14:tracePt t="80604" x="6438900" y="3679825"/>
          <p14:tracePt t="80620" x="6446838" y="3705225"/>
          <p14:tracePt t="80637" x="6446838" y="3732213"/>
          <p14:tracePt t="80653" x="6456363" y="3732213"/>
          <p14:tracePt t="80671" x="6456363" y="3741738"/>
          <p14:tracePt t="80735" x="6456363" y="3751263"/>
          <p14:tracePt t="80760" x="6456363" y="3759200"/>
          <p14:tracePt t="80772" x="6465888" y="3759200"/>
          <p14:tracePt t="81268" x="6473825" y="3759200"/>
          <p14:tracePt t="81281" x="6510338" y="3759200"/>
          <p14:tracePt t="81294" x="6554788" y="3759200"/>
          <p14:tracePt t="81306" x="6670675" y="3768725"/>
          <p14:tracePt t="81319" x="6823075" y="3776663"/>
          <p14:tracePt t="81335" x="7000875" y="3776663"/>
          <p14:tracePt t="81352" x="7126288" y="3795713"/>
          <p14:tracePt t="81369" x="7242175" y="3803650"/>
          <p14:tracePt t="81386" x="7367588" y="3813175"/>
          <p14:tracePt t="81402" x="7394575" y="3822700"/>
          <p14:tracePt t="81419" x="7412038" y="3822700"/>
          <p14:tracePt t="81764" x="7429500" y="3822700"/>
          <p14:tracePt t="81777" x="7491413" y="3822700"/>
          <p14:tracePt t="81790" x="7608888" y="3813175"/>
          <p14:tracePt t="81802" x="7823200" y="3786188"/>
          <p14:tracePt t="81818" x="8126413" y="3759200"/>
          <p14:tracePt t="81835" x="8358188" y="3732213"/>
          <p14:tracePt t="81851" x="8466138" y="3714750"/>
          <p14:tracePt t="81868" x="8572500" y="3687763"/>
          <p14:tracePt t="81884" x="8599488" y="3679825"/>
          <p14:tracePt t="81901" x="8616950" y="3670300"/>
          <p14:tracePt t="81917" x="8626475" y="3670300"/>
          <p14:tracePt t="81934" x="8626475" y="3652838"/>
          <p14:tracePt t="81951" x="8634413" y="3633788"/>
          <p14:tracePt t="81967" x="8626475" y="3527425"/>
          <p14:tracePt t="81984" x="8599488" y="3455988"/>
          <p14:tracePt t="82001" x="8572500" y="3429000"/>
          <p14:tracePt t="82017" x="8510588" y="3357563"/>
          <p14:tracePt t="82034" x="8483600" y="3357563"/>
          <p14:tracePt t="82050" x="8456613" y="3340100"/>
          <p14:tracePt t="82067" x="8429625" y="3322638"/>
          <p14:tracePt t="82084" x="8348663" y="3313113"/>
          <p14:tracePt t="82100" x="8313738" y="3313113"/>
          <p14:tracePt t="82117" x="8269288" y="3313113"/>
          <p14:tracePt t="82134" x="8224838" y="3313113"/>
          <p14:tracePt t="82150" x="8215313" y="3322638"/>
          <p14:tracePt t="82167" x="8188325" y="3340100"/>
          <p14:tracePt t="82184" x="8170863" y="3419475"/>
          <p14:tracePt t="82200" x="8161338" y="3465513"/>
          <p14:tracePt t="82217" x="8143875" y="3500438"/>
          <p14:tracePt t="82234" x="8143875" y="3544888"/>
          <p14:tracePt t="82250" x="8143875" y="3554413"/>
          <p14:tracePt t="82267" x="8143875" y="3562350"/>
          <p14:tracePt t="82283" x="8143875" y="3581400"/>
          <p14:tracePt t="82300" x="8143875" y="3589338"/>
          <p14:tracePt t="82317" x="8143875" y="3598863"/>
          <p14:tracePt t="82333" x="8143875" y="3608388"/>
          <p14:tracePt t="82350" x="8188325" y="3633788"/>
          <p14:tracePt t="82367" x="8251825" y="3652838"/>
          <p14:tracePt t="82383" x="8331200" y="3670300"/>
          <p14:tracePt t="82400" x="8439150" y="3687763"/>
          <p14:tracePt t="82416" x="8474075" y="3697288"/>
          <p14:tracePt t="82433" x="8491538" y="3705225"/>
          <p14:tracePt t="82450" x="8518525" y="3705225"/>
          <p14:tracePt t="82467" x="8537575" y="3705225"/>
          <p14:tracePt t="82483" x="8545513" y="3705225"/>
          <p14:tracePt t="82500" x="8562975" y="3679825"/>
          <p14:tracePt t="82516" x="8562975" y="3652838"/>
          <p14:tracePt t="82533" x="8572500" y="3608388"/>
          <p14:tracePt t="82549" x="8582025" y="3544888"/>
          <p14:tracePt t="82566" x="8582025" y="3455988"/>
          <p14:tracePt t="82583" x="8572500" y="3419475"/>
          <p14:tracePt t="82599" x="8555038" y="3402013"/>
          <p14:tracePt t="82616" x="8518525" y="3367088"/>
          <p14:tracePt t="82633" x="8491538" y="3348038"/>
          <p14:tracePt t="82649" x="8439150" y="3340100"/>
          <p14:tracePt t="82666" x="8348663" y="3313113"/>
          <p14:tracePt t="82683" x="8286750" y="3303588"/>
          <p14:tracePt t="82699" x="8251825" y="3303588"/>
          <p14:tracePt t="82716" x="8170863" y="3303588"/>
          <p14:tracePt t="82733" x="8143875" y="3303588"/>
          <p14:tracePt t="82749" x="8116888" y="3303588"/>
          <p14:tracePt t="82766" x="8081963" y="3340100"/>
          <p14:tracePt t="82783" x="8072438" y="3357563"/>
          <p14:tracePt t="82799" x="8062913" y="3375025"/>
          <p14:tracePt t="82816" x="8062913" y="3402013"/>
          <p14:tracePt t="82833" x="8054975" y="3465513"/>
          <p14:tracePt t="82849" x="8054975" y="3490913"/>
          <p14:tracePt t="82866" x="8054975" y="3517900"/>
          <p14:tracePt t="82882" x="8072438" y="3581400"/>
          <p14:tracePt t="82899" x="8099425" y="3616325"/>
          <p14:tracePt t="82916" x="8126413" y="3643313"/>
          <p14:tracePt t="82932" x="8188325" y="3724275"/>
          <p14:tracePt t="82949" x="8224838" y="3759200"/>
          <p14:tracePt t="82966" x="8251825" y="3768725"/>
          <p14:tracePt t="82982" x="8304213" y="3803650"/>
          <p14:tracePt t="82999" x="8323263" y="3803650"/>
          <p14:tracePt t="83015" x="8348663" y="3803650"/>
          <p14:tracePt t="83032" x="8367713" y="3803650"/>
          <p14:tracePt t="83049" x="8375650" y="3803650"/>
          <p14:tracePt t="83065" x="8385175" y="3803650"/>
          <p14:tracePt t="83082" x="8394700" y="3803650"/>
          <p14:tracePt t="83099" x="8402638" y="3803650"/>
          <p14:tracePt t="83147" x="8412163" y="3803650"/>
          <p14:tracePt t="84164" x="8394700" y="3803650"/>
          <p14:tracePt t="84177" x="8348663" y="3803650"/>
          <p14:tracePt t="84189" x="8251825" y="3803650"/>
          <p14:tracePt t="84202" x="8062913" y="3803650"/>
          <p14:tracePt t="84215" x="7813675" y="3803650"/>
          <p14:tracePt t="84230" x="7581900" y="3803650"/>
          <p14:tracePt t="84246" x="7402513" y="3786188"/>
          <p14:tracePt t="84263" x="7296150" y="3776663"/>
          <p14:tracePt t="84280" x="7108825" y="3776663"/>
          <p14:tracePt t="84296" x="7062788" y="3776663"/>
          <p14:tracePt t="84313" x="7000875" y="3768725"/>
          <p14:tracePt t="84329" x="6919913" y="3759200"/>
          <p14:tracePt t="84346" x="6894513" y="3759200"/>
          <p14:tracePt t="84364" x="6840538" y="3751263"/>
          <p14:tracePt t="84380" x="6751638" y="3741738"/>
          <p14:tracePt t="84396" x="6697663" y="3732213"/>
          <p14:tracePt t="84413" x="6670675" y="3732213"/>
          <p14:tracePt t="84429" x="6626225" y="3714750"/>
          <p14:tracePt t="84446" x="6608763" y="3714750"/>
          <p14:tracePt t="84468" x="6599238" y="3714750"/>
          <p14:tracePt t="84481" x="6589713" y="3714750"/>
          <p14:tracePt t="84544" x="6581775" y="3714750"/>
          <p14:tracePt t="84557" x="6572250" y="3705225"/>
          <p14:tracePt t="84570" x="6562725" y="3705225"/>
          <p14:tracePt t="84596" x="6545263" y="3705225"/>
          <p14:tracePt t="84620" x="6527800" y="3705225"/>
          <p14:tracePt t="84633" x="6510338" y="3705225"/>
          <p14:tracePt t="84646" x="6500813" y="3705225"/>
          <p14:tracePt t="84658" x="6483350" y="3705225"/>
          <p14:tracePt t="84671" x="6465888" y="3705225"/>
          <p14:tracePt t="84684" x="6446838" y="3705225"/>
          <p14:tracePt t="84697" x="6429375" y="3705225"/>
          <p14:tracePt t="84722" x="6419850" y="3705225"/>
          <p14:tracePt t="84734" x="6411913" y="3705225"/>
          <p14:tracePt t="84748" x="6402388" y="3705225"/>
          <p14:tracePt t="84785" x="6402388" y="3697288"/>
          <p14:tracePt t="84849" x="6402388" y="3687763"/>
          <p14:tracePt t="84862" x="6411913" y="3687763"/>
          <p14:tracePt t="84874" x="6438900" y="3679825"/>
          <p14:tracePt t="84887" x="6500813" y="3670300"/>
          <p14:tracePt t="84900" x="6562725" y="3670300"/>
          <p14:tracePt t="84913" x="6653213" y="3660775"/>
          <p14:tracePt t="84929" x="6742113" y="3652838"/>
          <p14:tracePt t="84945" x="6831013" y="3643313"/>
          <p14:tracePt t="84961" x="6929438" y="3633788"/>
          <p14:tracePt t="84978" x="7161213" y="3625850"/>
          <p14:tracePt t="84995" x="7277100" y="3625850"/>
          <p14:tracePt t="85012" x="7394575" y="3625850"/>
          <p14:tracePt t="85028" x="7680325" y="3625850"/>
          <p14:tracePt t="85045" x="7823200" y="3625850"/>
          <p14:tracePt t="85061" x="8010525" y="3643313"/>
          <p14:tracePt t="85078" x="8313738" y="3687763"/>
          <p14:tracePt t="85095" x="8439150" y="3705225"/>
          <p14:tracePt t="85111" x="8555038" y="3705225"/>
          <p14:tracePt t="85128" x="8715375" y="3714750"/>
          <p14:tracePt t="85145" x="8769350" y="3714750"/>
          <p14:tracePt t="85161" x="8796338" y="3714750"/>
          <p14:tracePt t="85178" x="8831263" y="3714750"/>
          <p14:tracePt t="85194" x="8875713" y="3714750"/>
          <p14:tracePt t="85211" x="8902700" y="3714750"/>
          <p14:tracePt t="85228" x="8947150" y="3714750"/>
          <p14:tracePt t="85244" x="9063038" y="3687763"/>
          <p14:tracePt t="85261" x="9126538" y="3679825"/>
          <p14:tracePt t="85278" x="9205913" y="3670300"/>
          <p14:tracePt t="85294" x="9358313" y="3643313"/>
          <p14:tracePt t="85311" x="9412288" y="3643313"/>
          <p14:tracePt t="85327" x="9447213" y="3643313"/>
          <p14:tracePt t="85344" x="9491663" y="3643313"/>
          <p14:tracePt t="85361" x="9510713" y="3643313"/>
          <p14:tracePt t="85377" x="9537700" y="3643313"/>
          <p14:tracePt t="85395" x="9572625" y="3643313"/>
          <p14:tracePt t="85411" x="9590088" y="3643313"/>
          <p14:tracePt t="85427" x="9599613" y="3643313"/>
          <p14:tracePt t="85444" x="9609138" y="3643313"/>
          <p14:tracePt t="85461" x="9617075" y="3643313"/>
          <p14:tracePt t="85477" x="9626600" y="3643313"/>
          <p14:tracePt t="85572" x="9626600" y="3633788"/>
          <p14:tracePt t="85585" x="9634538" y="3633788"/>
          <p14:tracePt t="85610" x="9634538" y="3625850"/>
          <p14:tracePt t="85648" x="9653588" y="3616325"/>
          <p14:tracePt t="85674" x="9653588" y="3608388"/>
          <p14:tracePt t="85686" x="9671050" y="3608388"/>
          <p14:tracePt t="85712" x="9680575" y="3608388"/>
          <p14:tracePt t="85737" x="9688513" y="3608388"/>
          <p14:tracePt t="85762" x="9698038" y="3608388"/>
          <p14:tracePt t="85775" x="9705975" y="3608388"/>
          <p14:tracePt t="85838" x="9715500" y="3608388"/>
          <p14:tracePt t="85876" x="9725025" y="3608388"/>
          <p14:tracePt t="85889" x="9732963" y="3633788"/>
          <p14:tracePt t="85902" x="9742488" y="3660775"/>
          <p14:tracePt t="85914" x="9752013" y="3714750"/>
          <p14:tracePt t="85928" x="9752013" y="3751263"/>
          <p14:tracePt t="85943" x="9752013" y="3795713"/>
          <p14:tracePt t="85960" x="9759950" y="3803650"/>
          <p14:tracePt t="85976" x="9759950" y="3813175"/>
          <p14:tracePt t="85993" x="9759950" y="3822700"/>
          <p14:tracePt t="86010" x="9759950" y="3830638"/>
          <p14:tracePt t="86207" x="9759950" y="3840163"/>
          <p14:tracePt t="86932" x="9769475" y="3840163"/>
          <p14:tracePt t="86957" x="9786938" y="3840163"/>
          <p14:tracePt t="86970" x="9813925" y="3840163"/>
          <p14:tracePt t="86983" x="9875838" y="3840163"/>
          <p14:tracePt t="86995" x="9947275" y="3840163"/>
          <p14:tracePt t="87008" x="10018713" y="3840163"/>
          <p14:tracePt t="87024" x="10055225" y="3840163"/>
          <p14:tracePt t="87041" x="10082213" y="3840163"/>
          <p14:tracePt t="87057" x="10099675" y="3840163"/>
          <p14:tracePt t="87074" x="10109200" y="3840163"/>
          <p14:tracePt t="87110" x="10117138" y="3840163"/>
          <p14:tracePt t="87122" x="10126663" y="3840163"/>
          <p14:tracePt t="87148" x="10134600" y="3840163"/>
          <p14:tracePt t="87160" x="10153650" y="3840163"/>
          <p14:tracePt t="87173" x="10171113" y="3840163"/>
          <p14:tracePt t="87186" x="10188575" y="3840163"/>
          <p14:tracePt t="87198" x="10215563" y="3840163"/>
          <p14:tracePt t="87211" x="10242550" y="3840163"/>
          <p14:tracePt t="87224" x="10269538" y="3840163"/>
          <p14:tracePt t="87241" x="10296525" y="3840163"/>
          <p14:tracePt t="87257" x="10323513" y="3840163"/>
          <p14:tracePt t="87274" x="10402888" y="3840163"/>
          <p14:tracePt t="87290" x="10447338" y="3840163"/>
          <p14:tracePt t="87307" x="10501313" y="3840163"/>
          <p14:tracePt t="87324" x="10537825" y="3840163"/>
          <p14:tracePt t="87340" x="10599738" y="3840163"/>
          <p14:tracePt t="87357" x="10626725" y="3840163"/>
          <p14:tracePt t="87374" x="10634663" y="3840163"/>
          <p14:tracePt t="87390" x="10653713" y="3840163"/>
          <p14:tracePt t="87465" x="10644188" y="3813175"/>
          <p14:tracePt t="87478" x="10572750" y="3768725"/>
          <p14:tracePt t="87490" x="10456863" y="3724275"/>
          <p14:tracePt t="87503" x="10206038" y="3643313"/>
          <p14:tracePt t="87515" x="9894888" y="3581400"/>
          <p14:tracePt t="87528" x="9590088" y="3562350"/>
          <p14:tracePt t="87541" x="9402763" y="3554413"/>
          <p14:tracePt t="87556" x="9232900" y="3554413"/>
          <p14:tracePt t="87573" x="9055100" y="3554413"/>
          <p14:tracePt t="87590" x="8875713" y="3554413"/>
          <p14:tracePt t="87607" x="8572500" y="3589338"/>
          <p14:tracePt t="87623" x="8456613" y="3608388"/>
          <p14:tracePt t="87640" x="8367713" y="3616325"/>
          <p14:tracePt t="87656" x="8286750" y="3616325"/>
          <p14:tracePt t="87673" x="8277225" y="3616325"/>
          <p14:tracePt t="87690" x="8269288" y="3616325"/>
          <p14:tracePt t="87706" x="8259763" y="3625850"/>
          <p14:tracePt t="87723" x="8242300" y="3625850"/>
          <p14:tracePt t="87744" x="8224838" y="3633788"/>
          <p14:tracePt t="87770" x="8215313" y="3643313"/>
          <p14:tracePt t="87782" x="8205788" y="3643313"/>
          <p14:tracePt t="87808" x="8197850" y="3643313"/>
          <p14:tracePt t="87820" x="8197850" y="3652838"/>
          <p14:tracePt t="88533" x="8188325" y="3652838"/>
          <p14:tracePt t="88583" x="8180388" y="3643313"/>
          <p14:tracePt t="88596" x="8153400" y="3598863"/>
          <p14:tracePt t="88609" x="8116888" y="3544888"/>
          <p14:tracePt t="88622" x="8062913" y="3465513"/>
          <p14:tracePt t="88638" x="7983538" y="3348038"/>
          <p14:tracePt t="88655" x="7912100" y="3259138"/>
          <p14:tracePt t="88671" x="7867650" y="3187700"/>
          <p14:tracePt t="88688" x="7823200" y="3133725"/>
          <p14:tracePt t="88704" x="7804150" y="3125788"/>
          <p14:tracePt t="88722" x="7796213" y="3116263"/>
          <p14:tracePt t="88738" x="7786688" y="3098800"/>
          <p14:tracePt t="88754" x="7769225" y="3089275"/>
          <p14:tracePt t="88771" x="7769225" y="3081338"/>
          <p14:tracePt t="88788" x="7751763" y="3062288"/>
          <p14:tracePt t="88804" x="7742238" y="3062288"/>
          <p14:tracePt t="88821" x="7732713" y="3054350"/>
          <p14:tracePt t="88849" x="7724775" y="3044825"/>
          <p14:tracePt t="88887" x="7724775" y="3036888"/>
          <p14:tracePt t="89282" x="7732713" y="3036888"/>
          <p14:tracePt t="89295" x="7796213" y="3036888"/>
          <p14:tracePt t="89307" x="7966075" y="3044825"/>
          <p14:tracePt t="89321" x="8367713" y="3187700"/>
          <p14:tracePt t="89337" x="8939213" y="3375025"/>
          <p14:tracePt t="89353" x="9340850" y="3554413"/>
          <p14:tracePt t="89370" x="9609138" y="3679825"/>
          <p14:tracePt t="89371" x="9715500" y="3714750"/>
          <p14:tracePt t="89386" x="9777413" y="3751263"/>
          <p14:tracePt t="89403" x="9831388" y="3759200"/>
          <p14:tracePt t="89420" x="9858375" y="3759200"/>
          <p14:tracePt t="89436" x="9894888" y="3768725"/>
          <p14:tracePt t="89453" x="9902825" y="3768725"/>
          <p14:tracePt t="89470" x="9920288" y="3768725"/>
          <p14:tracePt t="89486" x="9947275" y="3768725"/>
          <p14:tracePt t="89503" x="9966325" y="3768725"/>
          <p14:tracePt t="89519" x="9983788" y="3768725"/>
          <p14:tracePt t="89536" x="10037763" y="3768725"/>
          <p14:tracePt t="89553" x="10063163" y="3768725"/>
          <p14:tracePt t="89569" x="10099675" y="3768725"/>
          <p14:tracePt t="89586" x="10269538" y="3768725"/>
          <p14:tracePt t="89603" x="10412413" y="3768725"/>
          <p14:tracePt t="89619" x="10626725" y="3786188"/>
          <p14:tracePt t="89636" x="10848975" y="3795713"/>
          <p14:tracePt t="89653" x="11082338" y="3803650"/>
          <p14:tracePt t="89669" x="11126788" y="3813175"/>
          <p14:tracePt t="89686" x="11134725" y="3813175"/>
          <p14:tracePt t="89702" x="11144250" y="3813175"/>
          <p14:tracePt t="89719" x="11153775" y="3813175"/>
          <p14:tracePt t="89814" x="11117263" y="3786188"/>
          <p14:tracePt t="89828" x="11072813" y="3724275"/>
          <p14:tracePt t="89840" x="10974388" y="3633788"/>
          <p14:tracePt t="89853" x="10885488" y="3544888"/>
          <p14:tracePt t="89869" x="10823575" y="3500438"/>
          <p14:tracePt t="89886" x="10752138" y="3455988"/>
          <p14:tracePt t="89902" x="10725150" y="3446463"/>
          <p14:tracePt t="89919" x="10688638" y="3438525"/>
          <p14:tracePt t="89936" x="10680700" y="3438525"/>
          <p14:tracePt t="89952" x="10671175" y="3438525"/>
          <p14:tracePt t="89969" x="10661650" y="3438525"/>
          <p14:tracePt t="89985" x="10653713" y="3438525"/>
          <p14:tracePt t="90018" x="10644188" y="3438525"/>
          <p14:tracePt t="90310" x="10671175" y="3438525"/>
          <p14:tracePt t="90323" x="10715625" y="3446463"/>
          <p14:tracePt t="90335" x="10787063" y="3482975"/>
          <p14:tracePt t="90348" x="10885488" y="3527425"/>
          <p14:tracePt t="90361" x="10947400" y="3554413"/>
          <p14:tracePt t="90373" x="11001375" y="3571875"/>
          <p14:tracePt t="90386" x="11037888" y="3589338"/>
          <p14:tracePt t="90401" x="11045825" y="3589338"/>
          <p14:tracePt t="90419" x="11063288" y="3598863"/>
          <p14:tracePt t="90435" x="11072813" y="3608388"/>
          <p14:tracePt t="90451" x="11109325" y="3616325"/>
          <p14:tracePt t="90469" x="11126788" y="3625850"/>
          <p14:tracePt t="90485" x="11144250" y="3633788"/>
          <p14:tracePt t="90502" x="11188700" y="3660775"/>
          <p14:tracePt t="90521" x="11206163" y="3660775"/>
          <p14:tracePt t="90535" x="11215688" y="3670300"/>
          <p14:tracePt t="90552" x="11233150" y="3679825"/>
          <p14:tracePt t="90576" x="11242675" y="3679825"/>
          <p14:tracePt t="90589" x="11242675" y="3687763"/>
          <p14:tracePt t="90614" x="11252200" y="3687763"/>
          <p14:tracePt t="92088" x="11242675" y="3687763"/>
          <p14:tracePt t="92304" x="11233150" y="3687763"/>
          <p14:tracePt t="92380" x="11225213" y="3687763"/>
          <p14:tracePt t="92406" x="11215688" y="3687763"/>
          <p14:tracePt t="92431" x="11206163" y="3697288"/>
          <p14:tracePt t="92481" x="11198225" y="3697288"/>
          <p14:tracePt t="92787" x="11188700" y="3697288"/>
          <p14:tracePt t="93053" x="11188700" y="3687763"/>
          <p14:tracePt t="93066" x="11188700" y="3660775"/>
          <p14:tracePt t="93078" x="11188700" y="3633788"/>
          <p14:tracePt t="93091" x="11188700" y="3625850"/>
          <p14:tracePt t="93104" x="11188700" y="3608388"/>
          <p14:tracePt t="93116" x="11188700" y="3598863"/>
          <p14:tracePt t="93130" x="11188700" y="3581400"/>
          <p14:tracePt t="93155" x="11188700" y="3571875"/>
          <p14:tracePt t="93167" x="11180763" y="3562350"/>
          <p14:tracePt t="93181" x="11161713" y="3554413"/>
          <p14:tracePt t="93196" x="11144250" y="3536950"/>
          <p14:tracePt t="93212" x="11090275" y="3527425"/>
          <p14:tracePt t="93229" x="11028363" y="3517900"/>
          <p14:tracePt t="93246" x="10814050" y="3490913"/>
          <p14:tracePt t="93262" x="10680700" y="3490913"/>
          <p14:tracePt t="93281" x="10555288" y="3490913"/>
          <p14:tracePt t="93296" x="10375900" y="3490913"/>
          <p14:tracePt t="93313" x="10313988" y="3490913"/>
          <p14:tracePt t="93329" x="10277475" y="3490913"/>
          <p14:tracePt t="93345" x="10260013" y="3490913"/>
          <p14:tracePt t="93536" x="10242550" y="3490913"/>
          <p14:tracePt t="93549" x="10215563" y="3490913"/>
          <p14:tracePt t="93562" x="10161588" y="3482975"/>
          <p14:tracePt t="93574" x="10063163" y="3473450"/>
          <p14:tracePt t="93587" x="9875838" y="3438525"/>
          <p14:tracePt t="93600" x="9617075" y="3402013"/>
          <p14:tracePt t="93612" x="9358313" y="3375025"/>
          <p14:tracePt t="93628" x="9188450" y="3340100"/>
          <p14:tracePt t="93645" x="9072563" y="3330575"/>
          <p14:tracePt t="93662" x="8966200" y="3322638"/>
          <p14:tracePt t="93678" x="8742363" y="3303588"/>
          <p14:tracePt t="93695" x="8634413" y="3286125"/>
          <p14:tracePt t="93711" x="8528050" y="3276600"/>
          <p14:tracePt t="93728" x="8323263" y="3268663"/>
          <p14:tracePt t="93745" x="8224838" y="3259138"/>
          <p14:tracePt t="93761" x="8153400" y="3251200"/>
          <p14:tracePt t="93778" x="8062913" y="3232150"/>
          <p14:tracePt t="93795" x="8045450" y="3232150"/>
          <p14:tracePt t="93811" x="8027988" y="3232150"/>
          <p14:tracePt t="93828" x="8010525" y="3214688"/>
          <p14:tracePt t="93866" x="8001000" y="3214688"/>
          <p14:tracePt t="93891" x="8001000" y="3205163"/>
          <p14:tracePt t="93918" x="8001000" y="3197225"/>
          <p14:tracePt t="93955" x="8001000" y="3187700"/>
          <p14:tracePt t="93980" x="8010525" y="3187700"/>
          <p14:tracePt t="94006" x="8010525" y="3179763"/>
          <p14:tracePt t="94095" x="8018463" y="3170238"/>
          <p14:tracePt t="94107" x="8018463" y="3160713"/>
          <p14:tracePt t="94120" x="8027988" y="3160713"/>
          <p14:tracePt t="94133" x="8037513" y="3152775"/>
          <p14:tracePt t="94146" x="8045450" y="3143250"/>
          <p14:tracePt t="94161" x="8054975" y="3143250"/>
          <p14:tracePt t="94177" x="8054975" y="3133725"/>
          <p14:tracePt t="94194" x="8062913" y="3133725"/>
          <p14:tracePt t="94235" x="8072438" y="3133725"/>
          <p14:tracePt t="94260" x="8081963" y="3133725"/>
          <p14:tracePt t="94285" x="8089900" y="3133725"/>
          <p14:tracePt t="94323" x="8099425" y="3133725"/>
          <p14:tracePt t="94336" x="8108950" y="3133725"/>
          <p14:tracePt t="94361" x="8116888" y="3125788"/>
          <p14:tracePt t="94374" x="8134350" y="3125788"/>
          <p14:tracePt t="94387" x="8143875" y="3125788"/>
          <p14:tracePt t="94399" x="8161338" y="3116263"/>
          <p14:tracePt t="94412" x="8188325" y="3116263"/>
          <p14:tracePt t="94427" x="8205788" y="3116263"/>
          <p14:tracePt t="94443" x="8232775" y="3108325"/>
          <p14:tracePt t="94460" x="8251825" y="3108325"/>
          <p14:tracePt t="94477" x="8286750" y="3098800"/>
          <p14:tracePt t="94493" x="8286750" y="3089275"/>
          <p14:tracePt t="94510" x="8296275" y="3089275"/>
          <p14:tracePt t="94539" x="8296275" y="3081338"/>
          <p14:tracePt t="94552" x="8304213" y="3062288"/>
          <p14:tracePt t="94564" x="8304213" y="3017838"/>
          <p14:tracePt t="94577" x="8304213" y="2928938"/>
          <p14:tracePt t="94593" x="8277225" y="2840038"/>
          <p14:tracePt t="94610" x="8242300" y="2741613"/>
          <p14:tracePt t="94626" x="8215313" y="2670175"/>
          <p14:tracePt t="94643" x="8161338" y="2571750"/>
          <p14:tracePt t="94660" x="8153400" y="2554288"/>
          <p14:tracePt t="94676" x="8143875" y="2544763"/>
          <p14:tracePt t="94693" x="8126413" y="2536825"/>
          <p14:tracePt t="94710" x="8126413" y="2527300"/>
          <p14:tracePt t="94726" x="8116888" y="2527300"/>
          <p14:tracePt t="94743" x="8108950" y="2509838"/>
          <p14:tracePt t="94767" x="8099425" y="2500313"/>
          <p14:tracePt t="94792" x="8099425" y="2490788"/>
          <p14:tracePt t="94818" x="8089900" y="2490788"/>
          <p14:tracePt t="94843" x="8089900" y="2482850"/>
          <p14:tracePt t="94869" x="8089900" y="2473325"/>
          <p14:tracePt t="95059" x="8089900" y="2465388"/>
          <p14:tracePt t="95072" x="8089900" y="2455863"/>
          <p14:tracePt t="95085" x="8089900" y="2411413"/>
          <p14:tracePt t="95097" x="8134350" y="2276475"/>
          <p14:tracePt t="95110" x="8242300" y="2027238"/>
          <p14:tracePt t="95125" x="8385175" y="1731963"/>
          <p14:tracePt t="95142" x="8528050" y="1536700"/>
          <p14:tracePt t="95159" x="8589963" y="1446213"/>
          <p14:tracePt t="95175" x="8680450" y="1339850"/>
          <p14:tracePt t="95192" x="8697913" y="1330325"/>
          <p14:tracePt t="95209" x="8715375" y="1322388"/>
          <p14:tracePt t="95225" x="8742363" y="1303338"/>
          <p14:tracePt t="95242" x="8759825" y="1303338"/>
          <p14:tracePt t="95262" x="8769350" y="1295400"/>
          <p14:tracePt t="95276" x="8786813" y="1295400"/>
          <p14:tracePt t="95292" x="8813800" y="1285875"/>
          <p14:tracePt t="95308" x="8831263" y="1276350"/>
          <p14:tracePt t="95326" x="8867775" y="1258888"/>
          <p14:tracePt t="95342" x="8885238" y="1258888"/>
          <p14:tracePt t="95358" x="8902700" y="1258888"/>
          <p14:tracePt t="95375" x="8912225" y="1250950"/>
          <p14:tracePt t="95392" x="8983663" y="1196975"/>
          <p14:tracePt t="95408" x="9037638" y="1160463"/>
          <p14:tracePt t="95425" x="9082088" y="1116013"/>
          <p14:tracePt t="95441" x="9117013" y="1054100"/>
          <p14:tracePt t="95458" x="9126538" y="1036638"/>
          <p14:tracePt t="95475" x="9134475" y="1017588"/>
          <p14:tracePt t="95492" x="9144000" y="1000125"/>
          <p14:tracePt t="95508" x="9153525" y="990600"/>
          <p14:tracePt t="95525" x="9170988" y="982663"/>
          <p14:tracePt t="95541" x="9188450" y="955675"/>
          <p14:tracePt t="95558" x="9197975" y="938213"/>
          <p14:tracePt t="95575" x="9205913" y="938213"/>
          <p14:tracePt t="95592" x="9215438" y="928688"/>
          <p14:tracePt t="95608" x="9215438" y="919163"/>
          <p14:tracePt t="95643" x="9224963" y="919163"/>
          <p14:tracePt t="96901" x="9205913" y="919163"/>
          <p14:tracePt t="96915" x="9134475" y="928688"/>
          <p14:tracePt t="96927" x="8804275" y="1081088"/>
          <p14:tracePt t="96940" x="8224838" y="1330325"/>
          <p14:tracePt t="96955" x="7473950" y="1697038"/>
          <p14:tracePt t="96972" x="7116763" y="1847850"/>
          <p14:tracePt t="96989" x="6848475" y="1973263"/>
          <p14:tracePt t="97005" x="6429375" y="2170113"/>
          <p14:tracePt t="97022" x="6269038" y="2241550"/>
          <p14:tracePt t="97039" x="6153150" y="2276475"/>
          <p14:tracePt t="97055" x="6045200" y="2295525"/>
          <p14:tracePt t="97072" x="6010275" y="2303463"/>
          <p14:tracePt t="97089" x="5991225" y="2322513"/>
          <p14:tracePt t="97106" x="5956300" y="2330450"/>
          <p14:tracePt t="97130" x="5946775" y="2330450"/>
          <p14:tracePt t="97156" x="5938838" y="2330450"/>
          <p14:tracePt t="97168" x="5929313" y="2330450"/>
          <p14:tracePt t="97181" x="5919788" y="2330450"/>
          <p14:tracePt t="97194" x="5902325" y="2330450"/>
          <p14:tracePt t="97207" x="5875338" y="2330450"/>
          <p14:tracePt t="97221" x="5830888" y="2347913"/>
          <p14:tracePt t="97238" x="5786438" y="2366963"/>
          <p14:tracePt t="97255" x="5751513" y="2384425"/>
          <p14:tracePt t="97271" x="5705475" y="2393950"/>
          <p14:tracePt t="97288" x="5697538" y="2401888"/>
          <p14:tracePt t="97304" x="5688013" y="2401888"/>
          <p14:tracePt t="97333" x="5688013" y="2411413"/>
          <p14:tracePt t="97346" x="5680075" y="2411413"/>
          <p14:tracePt t="97358" x="5670550" y="2419350"/>
          <p14:tracePt t="97371" x="5661025" y="2428875"/>
          <p14:tracePt t="97388" x="5643563" y="2455863"/>
          <p14:tracePt t="97404" x="5634038" y="2473325"/>
          <p14:tracePt t="97421" x="5608638" y="2500313"/>
          <p14:tracePt t="97438" x="5581650" y="2544763"/>
          <p14:tracePt t="97454" x="5581650" y="2554288"/>
          <p14:tracePt t="97471" x="5572125" y="2554288"/>
          <p14:tracePt t="97488" x="5554663" y="2571750"/>
          <p14:tracePt t="97504" x="5554663" y="2581275"/>
          <p14:tracePt t="97523" x="5545138" y="2589213"/>
          <p14:tracePt t="97549" x="5537200" y="2589213"/>
          <p14:tracePt t="97561" x="5537200" y="2598738"/>
          <p14:tracePt t="97612" x="5537200" y="2608263"/>
          <p14:tracePt t="103647" x="5537200" y="2589213"/>
          <p14:tracePt t="103660" x="5537200" y="2562225"/>
          <p14:tracePt t="103672" x="5537200" y="2509838"/>
          <p14:tracePt t="103685" x="5537200" y="2473325"/>
          <p14:tracePt t="103698" x="5537200" y="2438400"/>
          <p14:tracePt t="103711" x="5537200" y="2419350"/>
          <p14:tracePt t="103726" x="5537200" y="2393950"/>
          <p14:tracePt t="103742" x="5562600" y="2384425"/>
          <p14:tracePt t="103759" x="5616575" y="2366963"/>
          <p14:tracePt t="103776" x="5813425" y="2357438"/>
          <p14:tracePt t="103792" x="5902325" y="2366963"/>
          <p14:tracePt t="103809" x="5991225" y="2393950"/>
          <p14:tracePt t="103825" x="6081713" y="2473325"/>
          <p14:tracePt t="103842" x="6099175" y="2500313"/>
          <p14:tracePt t="103859" x="6108700" y="2536825"/>
          <p14:tracePt t="103875" x="6108700" y="2589213"/>
          <p14:tracePt t="103876" x="6108700" y="2652713"/>
          <p14:tracePt t="103892" x="6089650" y="2687638"/>
          <p14:tracePt t="103909" x="6045200" y="2751138"/>
          <p14:tracePt t="103926" x="5965825" y="2786063"/>
          <p14:tracePt t="103942" x="5776913" y="2857500"/>
          <p14:tracePt t="103958" x="5680075" y="2884488"/>
          <p14:tracePt t="103975" x="5581650" y="2884488"/>
          <p14:tracePt t="103992" x="5438775" y="2894013"/>
          <p14:tracePt t="104008" x="5384800" y="2894013"/>
          <p14:tracePt t="104025" x="5330825" y="2884488"/>
          <p14:tracePt t="104042" x="5268913" y="2830513"/>
          <p14:tracePt t="104058" x="5251450" y="2776538"/>
          <p14:tracePt t="104076" x="5232400" y="2724150"/>
          <p14:tracePt t="104092" x="5224463" y="2608263"/>
          <p14:tracePt t="104108" x="5224463" y="2562225"/>
          <p14:tracePt t="104125" x="5251450" y="2490788"/>
          <p14:tracePt t="104141" x="5286375" y="2428875"/>
          <p14:tracePt t="104158" x="5348288" y="2330450"/>
          <p14:tracePt t="104175" x="5357813" y="2312988"/>
          <p14:tracePt t="104191" x="5384800" y="2295525"/>
          <p14:tracePt t="104208" x="5402263" y="2286000"/>
          <p14:tracePt t="104225" x="5438775" y="2286000"/>
          <p14:tracePt t="104241" x="5465763" y="2286000"/>
          <p14:tracePt t="104258" x="5572125" y="2286000"/>
          <p14:tracePt t="104274" x="5634038" y="2312988"/>
          <p14:tracePt t="104291" x="5715000" y="2357438"/>
          <p14:tracePt t="104308" x="5875338" y="2465388"/>
          <p14:tracePt t="104324" x="5938838" y="2517775"/>
          <p14:tracePt t="104341" x="5973763" y="2562225"/>
          <p14:tracePt t="104358" x="6018213" y="2643188"/>
          <p14:tracePt t="104374" x="6018213" y="2660650"/>
          <p14:tracePt t="104391" x="6018213" y="2687638"/>
          <p14:tracePt t="104408" x="6018213" y="2705100"/>
          <p14:tracePt t="104424" x="5956300" y="2759075"/>
          <p14:tracePt t="104441" x="5875338" y="2786063"/>
          <p14:tracePt t="104458" x="5759450" y="2822575"/>
          <p14:tracePt t="104474" x="5581650" y="2847975"/>
          <p14:tracePt t="104491" x="5500688" y="2857500"/>
          <p14:tracePt t="104507" x="5438775" y="2857500"/>
          <p14:tracePt t="104524" x="5340350" y="2847975"/>
          <p14:tracePt t="104541" x="5295900" y="2803525"/>
          <p14:tracePt t="104557" x="5259388" y="2768600"/>
          <p14:tracePt t="104574" x="5224463" y="2705100"/>
          <p14:tracePt t="104591" x="5205413" y="2670175"/>
          <p14:tracePt t="104607" x="5197475" y="2643188"/>
          <p14:tracePt t="104624" x="5197475" y="2589213"/>
          <p14:tracePt t="104640" x="5197475" y="2536825"/>
          <p14:tracePt t="104657" x="5214938" y="2482850"/>
          <p14:tracePt t="104674" x="5232400" y="2428875"/>
          <p14:tracePt t="104690" x="5268913" y="2357438"/>
          <p14:tracePt t="104707" x="5276850" y="2347913"/>
          <p14:tracePt t="104724" x="5303838" y="2339975"/>
          <p14:tracePt t="104740" x="5348288" y="2322513"/>
          <p14:tracePt t="104757" x="5394325" y="2322513"/>
          <p14:tracePt t="104774" x="5446713" y="2322513"/>
          <p14:tracePt t="104790" x="5554663" y="2322513"/>
          <p14:tracePt t="104807" x="5616575" y="2339975"/>
          <p14:tracePt t="104823" x="5670550" y="2357438"/>
          <p14:tracePt t="104840" x="5795963" y="2438400"/>
          <p14:tracePt t="104857" x="5848350" y="2465388"/>
          <p14:tracePt t="104873" x="5894388" y="2500313"/>
          <p14:tracePt t="104890" x="5938838" y="2527300"/>
          <p14:tracePt t="104891" x="5956300" y="2544763"/>
          <p14:tracePt t="104906" x="5973763" y="2581275"/>
          <p14:tracePt t="104923" x="5983288" y="2589213"/>
          <p14:tracePt t="104940" x="5991225" y="2608263"/>
          <p14:tracePt t="104957" x="6000750" y="2633663"/>
          <p14:tracePt t="104973" x="6000750" y="2652713"/>
          <p14:tracePt t="104990" x="6000750" y="2679700"/>
          <p14:tracePt t="105007" x="5983288" y="2705100"/>
          <p14:tracePt t="105023" x="5946775" y="2724150"/>
          <p14:tracePt t="105040" x="5884863" y="2741613"/>
          <p14:tracePt t="105056" x="5697538" y="2768600"/>
          <p14:tracePt t="105073" x="5589588" y="2776538"/>
          <p14:tracePt t="105090" x="5527675" y="2776538"/>
          <p14:tracePt t="105107" x="5402263" y="2759075"/>
          <p14:tracePt t="105123" x="5348288" y="2724150"/>
          <p14:tracePt t="105139" x="5303838" y="2687638"/>
          <p14:tracePt t="105156" x="5268913" y="2660650"/>
          <p14:tracePt t="105173" x="5241925" y="2616200"/>
          <p14:tracePt t="105189" x="5232400" y="2598738"/>
          <p14:tracePt t="105206" x="5224463" y="2589213"/>
          <p14:tracePt t="105223" x="5214938" y="2581275"/>
          <p14:tracePt t="111359" x="5232400" y="2581275"/>
          <p14:tracePt t="111372" x="5348288" y="2589213"/>
          <p14:tracePt t="111384" x="5670550" y="2670175"/>
          <p14:tracePt t="111397" x="6143625" y="2847975"/>
          <p14:tracePt t="111411" x="6608763" y="3108325"/>
          <p14:tracePt t="111427" x="6884988" y="3322638"/>
          <p14:tracePt t="111444" x="7116763" y="3509963"/>
          <p14:tracePt t="111461" x="7375525" y="3803650"/>
          <p14:tracePt t="111478" x="7439025" y="3884613"/>
          <p14:tracePt t="111494" x="7483475" y="3938588"/>
          <p14:tracePt t="111511" x="7518400" y="3990975"/>
          <p14:tracePt t="111527" x="7518400" y="4000500"/>
          <p14:tracePt t="111562" x="7491413" y="4010025"/>
          <p14:tracePt t="111574" x="7402513" y="4017963"/>
          <p14:tracePt t="111587" x="7286625" y="4027488"/>
          <p14:tracePt t="111600" x="7205663" y="4027488"/>
          <p14:tracePt t="111612" x="7170738" y="4027488"/>
          <p14:tracePt t="111627" x="7153275" y="4027488"/>
          <p14:tracePt t="111644" x="7143750" y="4027488"/>
          <p14:tracePt t="111688" x="7161213" y="4037013"/>
          <p14:tracePt t="111701" x="7232650" y="4044950"/>
          <p14:tracePt t="111714" x="7358063" y="4071938"/>
          <p14:tracePt t="111727" x="7518400" y="4116388"/>
          <p14:tracePt t="111744" x="7688263" y="4160838"/>
          <p14:tracePt t="111760" x="7777163" y="4187825"/>
          <p14:tracePt t="111777" x="7823200" y="4205288"/>
          <p14:tracePt t="111981" x="7858125" y="4187825"/>
          <p14:tracePt t="111994" x="7966075" y="4143375"/>
          <p14:tracePt t="112006" x="8215313" y="4062413"/>
          <p14:tracePt t="112020" x="8634413" y="3938588"/>
          <p14:tracePt t="112032" x="9099550" y="3830638"/>
          <p14:tracePt t="112045" x="9385300" y="3803650"/>
          <p14:tracePt t="112060" x="9582150" y="3803650"/>
          <p14:tracePt t="112076" x="9759950" y="3803650"/>
          <p14:tracePt t="112093" x="9867900" y="3803650"/>
          <p14:tracePt t="112260" x="9858375" y="3803650"/>
          <p14:tracePt t="112273" x="9823450" y="3795713"/>
          <p14:tracePt t="112286" x="9732963" y="3786188"/>
          <p14:tracePt t="112298" x="9617075" y="3759200"/>
          <p14:tracePt t="112311" x="9483725" y="3732213"/>
          <p14:tracePt t="112326" x="9358313" y="3724275"/>
          <p14:tracePt t="112342" x="9286875" y="3705225"/>
          <p14:tracePt t="112359" x="9242425" y="3687763"/>
          <p14:tracePt t="112376" x="9197975" y="3687763"/>
          <p14:tracePt t="112392" x="9170988" y="3679825"/>
          <p14:tracePt t="112409" x="9161463" y="3679825"/>
          <p14:tracePt t="112426" x="9134475" y="3679825"/>
          <p14:tracePt t="112442" x="9109075" y="3679825"/>
          <p14:tracePt t="112459" x="9082088" y="3670300"/>
          <p14:tracePt t="112475" x="9045575" y="3660775"/>
          <p14:tracePt t="112492" x="8912225" y="3652838"/>
          <p14:tracePt t="112509" x="8823325" y="3643313"/>
          <p14:tracePt t="112527" x="8661400" y="3633788"/>
          <p14:tracePt t="112542" x="8599488" y="3633788"/>
          <p14:tracePt t="112559" x="8537575" y="3633788"/>
          <p14:tracePt t="112575" x="8501063" y="3633788"/>
          <p14:tracePt t="112592" x="8439150" y="3633788"/>
          <p14:tracePt t="112608" x="8402638" y="3633788"/>
          <p14:tracePt t="112625" x="8375650" y="3633788"/>
          <p14:tracePt t="112642" x="8277225" y="3633788"/>
          <p14:tracePt t="112658" x="8242300" y="3633788"/>
          <p14:tracePt t="112675" x="8188325" y="3633788"/>
          <p14:tracePt t="112692" x="8134350" y="3633788"/>
          <p14:tracePt t="112708" x="8108950" y="3633788"/>
          <p14:tracePt t="112725" x="8089900" y="3625850"/>
          <p14:tracePt t="112742" x="8062913" y="3625850"/>
          <p14:tracePt t="112758" x="8027988" y="3581400"/>
          <p14:tracePt t="112776" x="8001000" y="3544888"/>
          <p14:tracePt t="112792" x="7991475" y="3517900"/>
          <p14:tracePt t="112808" x="7983538" y="3482975"/>
          <p14:tracePt t="112844" x="7983538" y="3473450"/>
          <p14:tracePt t="112907" x="8001000" y="3465513"/>
          <p14:tracePt t="112920" x="8027988" y="3455988"/>
          <p14:tracePt t="112933" x="8062913" y="3446463"/>
          <p14:tracePt t="112945" x="8134350" y="3438525"/>
          <p14:tracePt t="112958" x="8259763" y="3411538"/>
          <p14:tracePt t="112975" x="8385175" y="3402013"/>
          <p14:tracePt t="112991" x="8518525" y="3402013"/>
          <p14:tracePt t="113008" x="8634413" y="3419475"/>
          <p14:tracePt t="113024" x="8777288" y="3490913"/>
          <p14:tracePt t="113041" x="8804275" y="3500438"/>
          <p14:tracePt t="113058" x="8804275" y="3517900"/>
          <p14:tracePt t="113074" x="8804275" y="3527425"/>
          <p14:tracePt t="113091" x="8804275" y="3536950"/>
          <p14:tracePt t="113107" x="8804275" y="3544888"/>
          <p14:tracePt t="113124" x="8751888" y="3571875"/>
          <p14:tracePt t="113141" x="8688388" y="3589338"/>
          <p14:tracePt t="113158" x="8599488" y="3598863"/>
          <p14:tracePt t="113174" x="8412163" y="3598863"/>
          <p14:tracePt t="113191" x="8331200" y="3562350"/>
          <p14:tracePt t="113208" x="8269288" y="3482975"/>
          <p14:tracePt t="113224" x="8224838" y="3411538"/>
          <p14:tracePt t="113241" x="8188325" y="3322638"/>
          <p14:tracePt t="113257" x="8180388" y="3303588"/>
          <p14:tracePt t="113274" x="8180388" y="3276600"/>
          <p14:tracePt t="113291" x="8188325" y="3224213"/>
          <p14:tracePt t="113307" x="8224838" y="3179763"/>
          <p14:tracePt t="113324" x="8277225" y="3143250"/>
          <p14:tracePt t="113340" x="8367713" y="3071813"/>
          <p14:tracePt t="113357" x="8412163" y="3044825"/>
          <p14:tracePt t="113374" x="8447088" y="3027363"/>
          <p14:tracePt t="113390" x="8609013" y="3009900"/>
          <p14:tracePt t="113407" x="8705850" y="3009900"/>
          <p14:tracePt t="113424" x="8777288" y="3009900"/>
          <p14:tracePt t="113441" x="8867775" y="3009900"/>
          <p14:tracePt t="113457" x="8894763" y="3009900"/>
          <p14:tracePt t="113473" x="8920163" y="3017838"/>
          <p14:tracePt t="113490" x="8929688" y="3027363"/>
          <p14:tracePt t="113507" x="8947150" y="3036888"/>
          <p14:tracePt t="113523" x="8947150" y="3044825"/>
          <p14:tracePt t="113540" x="8956675" y="3044825"/>
          <p14:tracePt t="113720" x="8966200" y="3054350"/>
          <p14:tracePt t="113733" x="8991600" y="3062288"/>
          <p14:tracePt t="113745" x="9055100" y="3062288"/>
          <p14:tracePt t="113758" x="9215438" y="3089275"/>
          <p14:tracePt t="113774" x="9582150" y="3170238"/>
          <p14:tracePt t="113789" x="10018713" y="3259138"/>
          <p14:tracePt t="113807" x="10385425" y="3340100"/>
          <p14:tracePt t="113823" x="10848975" y="3455988"/>
          <p14:tracePt t="113839" x="10974388" y="3473450"/>
          <p14:tracePt t="113856" x="11055350" y="3509963"/>
          <p14:tracePt t="113873" x="11126788" y="3517900"/>
          <p14:tracePt t="113889" x="11144250" y="3527425"/>
          <p14:tracePt t="113923" x="11153775" y="3527425"/>
          <p14:tracePt t="113986" x="11153775" y="3517900"/>
          <p14:tracePt t="113999" x="11126788" y="3500438"/>
          <p14:tracePt t="114012" x="11099800" y="3455988"/>
          <p14:tracePt t="114025" x="11072813" y="3402013"/>
          <p14:tracePt t="114039" x="11037888" y="3340100"/>
          <p14:tracePt t="114056" x="11018838" y="3295650"/>
          <p14:tracePt t="114072" x="11001375" y="3259138"/>
          <p14:tracePt t="114089" x="10974388" y="3224213"/>
          <p14:tracePt t="114106" x="10966450" y="3205163"/>
          <p14:tracePt t="114122" x="10956925" y="3205163"/>
          <p14:tracePt t="114139" x="10939463" y="3197225"/>
          <p14:tracePt t="114156" x="10912475" y="3197225"/>
          <p14:tracePt t="114175" x="10868025" y="3197225"/>
          <p14:tracePt t="114189" x="10804525" y="3205163"/>
          <p14:tracePt t="114206" x="10671175" y="3322638"/>
          <p14:tracePt t="114222" x="10617200" y="3394075"/>
          <p14:tracePt t="114239" x="10590213" y="3438525"/>
          <p14:tracePt t="114256" x="10563225" y="3490913"/>
          <p14:tracePt t="114272" x="10555288" y="3536950"/>
          <p14:tracePt t="114289" x="10555288" y="3581400"/>
          <p14:tracePt t="114306" x="10590213" y="3697288"/>
          <p14:tracePt t="114322" x="10634663" y="3759200"/>
          <p14:tracePt t="114338" x="10661650" y="3786188"/>
          <p14:tracePt t="114355" x="10760075" y="3848100"/>
          <p14:tracePt t="114372" x="10823575" y="3867150"/>
          <p14:tracePt t="114389" x="10885488" y="3875088"/>
          <p14:tracePt t="114405" x="10991850" y="3884613"/>
          <p14:tracePt t="114422" x="11028363" y="3884613"/>
          <p14:tracePt t="114439" x="11063288" y="3884613"/>
          <p14:tracePt t="114456" x="11126788" y="3884613"/>
          <p14:tracePt t="114472" x="11171238" y="3884613"/>
          <p14:tracePt t="114489" x="11198225" y="3884613"/>
          <p14:tracePt t="114505" x="11225213" y="3867150"/>
          <p14:tracePt t="114522" x="11277600" y="3768725"/>
          <p14:tracePt t="114538" x="11296650" y="3724275"/>
          <p14:tracePt t="114555" x="11296650" y="3687763"/>
          <p14:tracePt t="114571" x="11304588" y="3652838"/>
          <p14:tracePt t="114588" x="11304588" y="3633788"/>
          <p14:tracePt t="114608" x="11304588" y="3616325"/>
          <p14:tracePt t="114622" x="11296650" y="3589338"/>
          <p14:tracePt t="114638" x="11277600" y="3571875"/>
          <p14:tracePt t="114655" x="11252200" y="3527425"/>
          <p14:tracePt t="114672" x="11171238" y="3438525"/>
          <p14:tracePt t="114688" x="11117263" y="3411538"/>
          <p14:tracePt t="114704" x="11055350" y="3394075"/>
          <p14:tracePt t="114721" x="10966450" y="3375025"/>
          <p14:tracePt t="114738" x="10769600" y="3367088"/>
          <p14:tracePt t="114755" x="10680700" y="3367088"/>
          <p14:tracePt t="114771" x="10617200" y="3402013"/>
          <p14:tracePt t="114788" x="10528300" y="3473450"/>
          <p14:tracePt t="114804" x="10491788" y="3509963"/>
          <p14:tracePt t="114821" x="10474325" y="3544888"/>
          <p14:tracePt t="114837" x="10456863" y="3643313"/>
          <p14:tracePt t="114854" x="10447338" y="3687763"/>
          <p14:tracePt t="114871" x="10447338" y="3751263"/>
          <p14:tracePt t="114887" x="10447338" y="3822700"/>
          <p14:tracePt t="114904" x="10456863" y="3840163"/>
          <p14:tracePt t="114921" x="10474325" y="3857625"/>
          <p14:tracePt t="114938" x="10563225" y="3894138"/>
          <p14:tracePt t="114954" x="10626725" y="3902075"/>
          <p14:tracePt t="114971" x="10688638" y="3911600"/>
          <p14:tracePt t="114988" x="10752138" y="3911600"/>
          <p14:tracePt t="115004" x="10868025" y="3911600"/>
          <p14:tracePt t="115021" x="10929938" y="3911600"/>
          <p14:tracePt t="115037" x="11028363" y="3848100"/>
          <p14:tracePt t="115054" x="11171238" y="3697288"/>
          <p14:tracePt t="115071" x="11206163" y="3652838"/>
          <p14:tracePt t="115089" x="11233150" y="3598863"/>
          <p14:tracePt t="115104" x="11252200" y="3562350"/>
          <p14:tracePt t="115120" x="11260138" y="3544888"/>
          <p14:tracePt t="115137" x="11260138" y="3517900"/>
          <p14:tracePt t="115154" x="11188700" y="3419475"/>
          <p14:tracePt t="115170" x="11126788" y="3357563"/>
          <p14:tracePt t="115187" x="11045825" y="3313113"/>
          <p14:tracePt t="115204" x="10974388" y="3268663"/>
          <p14:tracePt t="115220" x="10823575" y="3241675"/>
          <p14:tracePt t="115237" x="10733088" y="3241675"/>
          <p14:tracePt t="115254" x="10644188" y="3251200"/>
          <p14:tracePt t="115270" x="10501313" y="3384550"/>
          <p14:tracePt t="115288" x="10456863" y="3438525"/>
          <p14:tracePt t="115303" x="10439400" y="3482975"/>
          <p14:tracePt t="115320" x="10420350" y="3527425"/>
          <p14:tracePt t="115865" x="10402888" y="3527425"/>
          <p14:tracePt t="115878" x="10375900" y="3527425"/>
          <p14:tracePt t="115890" x="10304463" y="3517900"/>
          <p14:tracePt t="115904" x="10206038" y="3500438"/>
          <p14:tracePt t="115919" x="10055225" y="3465513"/>
          <p14:tracePt t="115935" x="9858375" y="3429000"/>
          <p14:tracePt t="115952" x="9688513" y="3394075"/>
          <p14:tracePt t="115969" x="9491663" y="3348038"/>
          <p14:tracePt t="115985" x="9412288" y="3322638"/>
          <p14:tracePt t="116002" x="9331325" y="3322638"/>
          <p14:tracePt t="116023" x="9180513" y="3313113"/>
          <p14:tracePt t="116035" x="9117013" y="3313113"/>
          <p14:tracePt t="116052" x="9072563" y="3313113"/>
          <p14:tracePt t="116069" x="9001125" y="3313113"/>
          <p14:tracePt t="116085" x="8983663" y="3313113"/>
          <p14:tracePt t="116103" x="8974138" y="3313113"/>
          <p14:tracePt t="116119" x="8956675" y="3313113"/>
          <p14:tracePt t="116135" x="8947150" y="3313113"/>
          <p14:tracePt t="116152" x="8939213" y="3313113"/>
          <p14:tracePt t="116168" x="8929688" y="3313113"/>
          <p14:tracePt t="116195" x="8929688" y="3322638"/>
          <p14:tracePt t="116220" x="8929688" y="3330575"/>
          <p14:tracePt t="116233" x="8929688" y="3348038"/>
          <p14:tracePt t="116246" x="8920163" y="3367088"/>
          <p14:tracePt t="116259" x="8920163" y="3384550"/>
          <p14:tracePt t="116271" x="8920163" y="3394075"/>
          <p14:tracePt t="116285" x="8920163" y="3411538"/>
          <p14:tracePt t="116302" x="8920163" y="3419475"/>
          <p14:tracePt t="116318" x="8920163" y="3429000"/>
          <p14:tracePt t="116347" x="8912225" y="3429000"/>
          <p14:tracePt t="116398" x="8902700" y="3429000"/>
          <p14:tracePt t="116411" x="8885238" y="3429000"/>
          <p14:tracePt t="116424" x="8867775" y="3429000"/>
          <p14:tracePt t="116437" x="8840788" y="3429000"/>
          <p14:tracePt t="116451" x="8823325" y="3429000"/>
          <p14:tracePt t="116468" x="8804275" y="3429000"/>
          <p14:tracePt t="116485" x="8796338" y="3429000"/>
          <p14:tracePt t="116678" x="8786813" y="3429000"/>
          <p14:tracePt t="116690" x="8759825" y="3429000"/>
          <p14:tracePt t="116703" x="8724900" y="3429000"/>
          <p14:tracePt t="116716" x="8626475" y="3419475"/>
          <p14:tracePt t="116728" x="8501063" y="3394075"/>
          <p14:tracePt t="116741" x="8358188" y="3357563"/>
          <p14:tracePt t="116754" x="8205788" y="3313113"/>
          <p14:tracePt t="116768" x="8116888" y="3259138"/>
          <p14:tracePt t="116784" x="8045450" y="3205163"/>
          <p14:tracePt t="116800" x="8001000" y="3133725"/>
          <p14:tracePt t="116817" x="7947025" y="3017838"/>
          <p14:tracePt t="116834" x="7939088" y="2928938"/>
          <p14:tracePt t="116850" x="7939088" y="2822575"/>
          <p14:tracePt t="116867" x="7939088" y="2633663"/>
          <p14:tracePt t="116884" x="8170863" y="1982788"/>
          <p14:tracePt t="116900" x="8375650" y="1633538"/>
          <p14:tracePt t="116917" x="8661400" y="1285875"/>
          <p14:tracePt t="116933" x="9082088" y="911225"/>
          <p14:tracePt t="116950" x="9224963" y="822325"/>
          <p14:tracePt t="116967" x="9323388" y="795338"/>
          <p14:tracePt t="116986" x="9429750" y="776288"/>
          <p14:tracePt t="117000" x="9447213" y="776288"/>
          <p14:tracePt t="117017" x="9456738" y="776288"/>
          <p14:tracePt t="117338" x="9474200" y="803275"/>
          <p14:tracePt t="117351" x="9501188" y="857250"/>
          <p14:tracePt t="117364" x="9537700" y="911225"/>
          <p14:tracePt t="117376" x="9599613" y="990600"/>
          <p14:tracePt t="117389" x="9653588" y="1044575"/>
          <p14:tracePt t="117402" x="9680575" y="1081088"/>
          <p14:tracePt t="117416" x="9705975" y="1098550"/>
          <p14:tracePt t="117440" x="9715500" y="1108075"/>
          <p14:tracePt t="117465" x="9725025" y="1108075"/>
          <p14:tracePt t="117477" x="9732963" y="1108075"/>
          <p14:tracePt t="117490" x="9732963" y="1116013"/>
          <p14:tracePt t="117503" x="9742488" y="1116013"/>
          <p14:tracePt t="117553" x="9759950" y="1116013"/>
          <p14:tracePt t="117579" x="9777413" y="1116013"/>
          <p14:tracePt t="117592" x="9796463" y="1116013"/>
          <p14:tracePt t="117604" x="9823450" y="1116013"/>
          <p14:tracePt t="117617" x="9840913" y="1116013"/>
          <p14:tracePt t="117632" x="9848850" y="1116013"/>
          <p14:tracePt t="117649" x="9858375" y="1116013"/>
          <p14:tracePt t="117693" x="9867900" y="1116013"/>
          <p14:tracePt t="118049" x="9867900" y="1125538"/>
          <p14:tracePt t="118062" x="9867900" y="1133475"/>
          <p14:tracePt t="118075" x="9867900" y="1152525"/>
          <p14:tracePt t="118087" x="9813925" y="1285875"/>
          <p14:tracePt t="118100" x="9680575" y="1643063"/>
          <p14:tracePt t="118115" x="9491663" y="2160588"/>
          <p14:tracePt t="118131" x="9323388" y="2687638"/>
          <p14:tracePt t="118148" x="9242425" y="3000375"/>
          <p14:tracePt t="118164" x="9170988" y="3340100"/>
          <p14:tracePt t="118181" x="9153525" y="3375025"/>
          <p14:tracePt t="118198" x="9153525" y="3394075"/>
          <p14:tracePt t="118215" x="9144000" y="3411538"/>
          <p14:tracePt t="118290" x="9134475" y="3411538"/>
          <p14:tracePt t="118304" x="9126538" y="3411538"/>
          <p14:tracePt t="118316" x="9109075" y="3411538"/>
          <p14:tracePt t="118329" x="9072563" y="3394075"/>
          <p14:tracePt t="118342" x="9010650" y="3367088"/>
          <p14:tracePt t="118354" x="8920163" y="3330575"/>
          <p14:tracePt t="118367" x="8823325" y="3276600"/>
          <p14:tracePt t="118381" x="8715375" y="3224213"/>
          <p14:tracePt t="118397" x="8653463" y="3179763"/>
          <p14:tracePt t="118414" x="8589963" y="3133725"/>
          <p14:tracePt t="118431" x="8501063" y="3089275"/>
          <p14:tracePt t="118448" x="8474075" y="3071813"/>
          <p14:tracePt t="118465" x="8466138" y="3062288"/>
          <p14:tracePt t="118481" x="8439150" y="3054350"/>
          <p14:tracePt t="118506" x="8429625" y="3044825"/>
          <p14:tracePt t="118519" x="8420100" y="3044825"/>
          <p14:tracePt t="119295" x="8429625" y="3044825"/>
          <p14:tracePt t="119308" x="8483600" y="3044825"/>
          <p14:tracePt t="119320" x="8562975" y="3044825"/>
          <p14:tracePt t="119333" x="8670925" y="3044825"/>
          <p14:tracePt t="119347" x="8823325" y="3044825"/>
          <p14:tracePt t="119362" x="8920163" y="3081338"/>
          <p14:tracePt t="119379" x="8991600" y="3125788"/>
          <p14:tracePt t="119396" x="9037638" y="3160713"/>
          <p14:tracePt t="119396" x="9072563" y="3197225"/>
          <p14:tracePt t="119412" x="9090025" y="3214688"/>
          <p14:tracePt t="119429" x="9099550" y="3224213"/>
          <p14:tracePt t="119445" x="9099550" y="3241675"/>
          <p14:tracePt t="119462" x="9109075" y="3251200"/>
          <p14:tracePt t="119479" x="9117013" y="3251200"/>
          <p14:tracePt t="119495" x="9117013" y="3259138"/>
          <p14:tracePt t="119512" x="9117013" y="3276600"/>
          <p14:tracePt t="119528" x="9117013" y="3295650"/>
          <p14:tracePt t="119546" x="9117013" y="3313113"/>
          <p14:tracePt t="119562" x="9117013" y="3357563"/>
          <p14:tracePt t="119578" x="9099550" y="3384550"/>
          <p14:tracePt t="119595" x="9099550" y="3394075"/>
          <p14:tracePt t="119612" x="9099550" y="3411538"/>
          <p14:tracePt t="119628" x="9090025" y="3411538"/>
          <p14:tracePt t="125826" x="9144000" y="3419475"/>
          <p14:tracePt t="125840" x="9205913" y="3455988"/>
          <p14:tracePt t="125852" x="9259888" y="3500438"/>
          <p14:tracePt t="125866" x="9331325" y="3536950"/>
          <p14:tracePt t="125878" x="9348788" y="3562350"/>
          <p14:tracePt t="125890" x="9358313" y="3581400"/>
          <p14:tracePt t="125903" x="9367838" y="3598863"/>
          <p14:tracePt t="125916" x="9367838" y="3616325"/>
          <p14:tracePt t="125933" x="9367838" y="3643313"/>
          <p14:tracePt t="125950" x="9367838" y="3670300"/>
          <p14:tracePt t="125966" x="9340850" y="3697288"/>
          <p14:tracePt t="125983" x="9331325" y="3705225"/>
          <p14:tracePt t="125999" x="9323388" y="3714750"/>
          <p14:tracePt t="126016" x="9313863" y="3714750"/>
          <p14:tracePt t="126017" x="9296400" y="3714750"/>
          <p14:tracePt t="126033" x="9277350" y="3724275"/>
          <p14:tracePt t="126049" x="9269413" y="3732213"/>
          <p14:tracePt t="126066" x="9251950" y="3732213"/>
          <p14:tracePt t="126083" x="9215438" y="3759200"/>
          <p14:tracePt t="126099" x="9188450" y="3776663"/>
          <p14:tracePt t="126116" x="9161463" y="3813175"/>
          <p14:tracePt t="126132" x="9099550" y="3902075"/>
          <p14:tracePt t="126149" x="9082088" y="3946525"/>
          <p14:tracePt t="126166" x="9063038" y="3983038"/>
          <p14:tracePt t="126183" x="9063038" y="4000500"/>
          <p14:tracePt t="126199" x="9063038" y="4010025"/>
          <p14:tracePt t="126216" x="9063038" y="4017963"/>
          <p14:tracePt t="126233" x="9063038" y="4027488"/>
          <p14:tracePt t="130960" x="9037638" y="4027488"/>
          <p14:tracePt t="130973" x="8777288" y="4054475"/>
          <p14:tracePt t="130986" x="7848600" y="4179888"/>
          <p14:tracePt t="130998" x="6680200" y="4367213"/>
          <p14:tracePt t="131011" x="5848350" y="4510088"/>
          <p14:tracePt t="131024" x="5680075" y="4545013"/>
          <p14:tracePt t="131040" x="5537200" y="4581525"/>
          <p14:tracePt t="131265" x="5527675" y="4581525"/>
          <p14:tracePt t="131278" x="5518150" y="4581525"/>
          <p14:tracePt t="131291" x="5483225" y="4581525"/>
          <p14:tracePt t="131303" x="5375275" y="4581525"/>
          <p14:tracePt t="131316" x="5224463" y="4581525"/>
          <p14:tracePt t="131329" x="5062538" y="4562475"/>
          <p14:tracePt t="131341" x="4965700" y="4545013"/>
          <p14:tracePt t="131356" x="4911725" y="4518025"/>
          <p14:tracePt t="131372" x="4867275" y="4491038"/>
          <p14:tracePt t="131389" x="4830763" y="4473575"/>
          <p14:tracePt t="131406" x="4803775" y="4438650"/>
          <p14:tracePt t="131423" x="4803775" y="4419600"/>
          <p14:tracePt t="131439" x="4803775" y="4402138"/>
          <p14:tracePt t="131456" x="4795838" y="4384675"/>
          <p14:tracePt t="131472" x="4795838" y="4367213"/>
          <p14:tracePt t="131489" x="4795838" y="4357688"/>
          <p14:tracePt t="131506" x="4795838" y="4330700"/>
          <p14:tracePt t="131522" x="4795838" y="4313238"/>
          <p14:tracePt t="131544" x="4795838" y="4295775"/>
          <p14:tracePt t="131558" x="4795838" y="4286250"/>
          <p14:tracePt t="131572" x="4795838" y="4276725"/>
          <p14:tracePt t="131589" x="4786313" y="4268788"/>
          <p14:tracePt t="131605" x="4768850" y="4259263"/>
          <p14:tracePt t="131623" x="4705350" y="4214813"/>
          <p14:tracePt t="131639" x="4652963" y="4205288"/>
          <p14:tracePt t="131655" x="4598988" y="4179888"/>
          <p14:tracePt t="131672" x="4473575" y="4133850"/>
          <p14:tracePt t="131688" x="4402138" y="4133850"/>
          <p14:tracePt t="131705" x="4340225" y="4125913"/>
          <p14:tracePt t="131722" x="4224338" y="4125913"/>
          <p14:tracePt t="131738" x="4187825" y="4125913"/>
          <p14:tracePt t="131755" x="4160838" y="4125913"/>
          <p14:tracePt t="131772" x="4152900" y="4125913"/>
          <p14:tracePt t="131789" x="4133850" y="4125913"/>
          <p14:tracePt t="131805" x="4125913" y="4133850"/>
          <p14:tracePt t="131823" x="4125913" y="4170363"/>
          <p14:tracePt t="131838" x="4152900" y="4286250"/>
          <p14:tracePt t="131855" x="4232275" y="4357688"/>
          <p14:tracePt t="131872" x="4357688" y="4438650"/>
          <p14:tracePt t="131888" x="4751388" y="4537075"/>
          <p14:tracePt t="131905" x="5010150" y="4554538"/>
          <p14:tracePt t="131922" x="5232400" y="4554538"/>
          <p14:tracePt t="131938" x="5670550" y="4465638"/>
          <p14:tracePt t="131955" x="5840413" y="4375150"/>
          <p14:tracePt t="131971" x="5965825" y="4276725"/>
          <p14:tracePt t="131988" x="6072188" y="4152900"/>
          <p14:tracePt t="132005" x="6108700" y="4081463"/>
          <p14:tracePt t="132021" x="6116638" y="3983038"/>
          <p14:tracePt t="132038" x="6116638" y="3902075"/>
          <p14:tracePt t="132054" x="5929313" y="3759200"/>
          <p14:tracePt t="132071" x="5680075" y="3705225"/>
          <p14:tracePt t="132088" x="5348288" y="3652838"/>
          <p14:tracePt t="132104" x="4822825" y="3652838"/>
          <p14:tracePt t="132121" x="4643438" y="3697288"/>
          <p14:tracePt t="132138" x="4456113" y="3786188"/>
          <p14:tracePt t="132154" x="4259263" y="3956050"/>
          <p14:tracePt t="132171" x="4214813" y="4027488"/>
          <p14:tracePt t="132188" x="4179888" y="4089400"/>
          <p14:tracePt t="132205" x="4152900" y="4214813"/>
          <p14:tracePt t="132221" x="4152900" y="4276725"/>
          <p14:tracePt t="132238" x="4179888" y="4330700"/>
          <p14:tracePt t="132256" x="4465638" y="4456113"/>
          <p14:tracePt t="132271" x="4911725" y="4562475"/>
          <p14:tracePt t="132287" x="5510213" y="4616450"/>
          <p14:tracePt t="132304" x="6224588" y="4633913"/>
          <p14:tracePt t="132320" x="8081963" y="4633913"/>
          <p14:tracePt t="132338" x="9313863" y="4660900"/>
          <p14:tracePt t="132354" x="10225088" y="4660900"/>
          <p14:tracePt t="132371" x="11528425" y="4660900"/>
          <p14:tracePt t="132388" x="11831638" y="4670425"/>
          <p14:tracePt t="132404" x="12018963" y="4687888"/>
          <p14:tracePt t="132420" x="12063413" y="4687888"/>
          <p14:tracePt t="132560" x="12063413" y="4679950"/>
          <p14:tracePt t="132573" x="12045950" y="4679950"/>
          <p14:tracePt t="132585" x="12011025" y="4652963"/>
          <p14:tracePt t="132598" x="11984038" y="4625975"/>
          <p14:tracePt t="132611" x="11947525" y="4598988"/>
          <p14:tracePt t="132623" x="11903075" y="4562475"/>
          <p14:tracePt t="132637" x="11849100" y="4537075"/>
          <p14:tracePt t="132653" x="11804650" y="4500563"/>
          <p14:tracePt t="132670" x="11742738" y="4473575"/>
          <p14:tracePt t="132687" x="11491913" y="4384675"/>
          <p14:tracePt t="132703" x="11323638" y="4348163"/>
          <p14:tracePt t="132720" x="11072813" y="4340225"/>
          <p14:tracePt t="132736" x="10912475" y="4322763"/>
          <p14:tracePt t="132753" x="10661650" y="4322763"/>
          <p14:tracePt t="132770" x="10528300" y="4322763"/>
          <p14:tracePt t="132787" x="10402888" y="4322763"/>
          <p14:tracePt t="132803" x="10215563" y="4367213"/>
          <p14:tracePt t="132820" x="10144125" y="4384675"/>
          <p14:tracePt t="132837" x="10082213" y="4394200"/>
          <p14:tracePt t="132853" x="10018713" y="4411663"/>
          <p14:tracePt t="132870" x="10010775" y="4411663"/>
          <p14:tracePt t="133068" x="10001250" y="4411663"/>
          <p14:tracePt t="133081" x="9974263" y="4411663"/>
          <p14:tracePt t="133093" x="9885363" y="4402138"/>
          <p14:tracePt t="133106" x="9671050" y="4384675"/>
          <p14:tracePt t="133119" x="9269413" y="4330700"/>
          <p14:tracePt t="133136" x="8813800" y="4276725"/>
          <p14:tracePt t="133153" x="8555038" y="4259263"/>
          <p14:tracePt t="133169" x="8358188" y="4251325"/>
          <p14:tracePt t="133186" x="8323263" y="4251325"/>
          <p14:tracePt t="133202" x="8304213" y="4251325"/>
          <p14:tracePt t="133219" x="8296275" y="4251325"/>
          <p14:tracePt t="133236" x="8277225" y="4251325"/>
          <p14:tracePt t="133512" x="8269288" y="4251325"/>
          <p14:tracePt t="133525" x="8251825" y="4251325"/>
          <p14:tracePt t="133538" x="8197850" y="4251325"/>
          <p14:tracePt t="133552" x="8081963" y="4286250"/>
          <p14:tracePt t="133568" x="7831138" y="4367213"/>
          <p14:tracePt t="133585" x="7429500" y="4500563"/>
          <p14:tracePt t="133602" x="6875463" y="4687888"/>
          <p14:tracePt t="133618" x="6751638" y="4724400"/>
          <p14:tracePt t="133635" x="6680200" y="4741863"/>
          <p14:tracePt t="133651" x="6616700" y="4751388"/>
          <p14:tracePt t="133652" x="6599238" y="4751388"/>
          <p14:tracePt t="133668" x="6581775" y="4751388"/>
          <p14:tracePt t="133685" x="6572250" y="4751388"/>
          <p14:tracePt t="133701" x="6562725" y="4751388"/>
          <p14:tracePt t="133718" x="6545263" y="4751388"/>
          <p14:tracePt t="133734" x="6527800" y="4751388"/>
          <p14:tracePt t="133751" x="6500813" y="4751388"/>
          <p14:tracePt t="133768" x="6411913" y="4768850"/>
          <p14:tracePt t="133785" x="6357938" y="4768850"/>
          <p14:tracePt t="133801" x="6330950" y="4768850"/>
          <p14:tracePt t="133818" x="6269038" y="4776788"/>
          <p14:tracePt t="133834" x="6232525" y="4776788"/>
          <p14:tracePt t="133851" x="6197600" y="4776788"/>
          <p14:tracePt t="133868" x="6143625" y="4776788"/>
          <p14:tracePt t="133884" x="6108700" y="4776788"/>
          <p14:tracePt t="133901" x="6089650" y="4776788"/>
          <p14:tracePt t="133919" x="6072188" y="4776788"/>
          <p14:tracePt t="133944" x="6062663" y="4776788"/>
          <p14:tracePt t="136067" x="6062663" y="4751388"/>
          <p14:tracePt t="136080" x="6062663" y="4724400"/>
          <p14:tracePt t="136092" x="6062663" y="4660900"/>
          <p14:tracePt t="136105" x="6062663" y="4616450"/>
          <p14:tracePt t="136118" x="6072188" y="4562475"/>
          <p14:tracePt t="136131" x="6072188" y="4500563"/>
          <p14:tracePt t="136147" x="6081713" y="4438650"/>
          <p14:tracePt t="136164" x="6089650" y="4375150"/>
          <p14:tracePt t="136180" x="6089650" y="4313238"/>
          <p14:tracePt t="136197" x="6089650" y="4232275"/>
          <p14:tracePt t="136213" x="6089650" y="4205288"/>
          <p14:tracePt t="136230" x="6089650" y="4187825"/>
          <p14:tracePt t="136247" x="6054725" y="4133850"/>
          <p14:tracePt t="136263" x="6027738" y="4125913"/>
          <p14:tracePt t="136280" x="6010275" y="4108450"/>
          <p14:tracePt t="136297" x="5973763" y="4089400"/>
          <p14:tracePt t="136314" x="5956300" y="4081463"/>
          <p14:tracePt t="136330" x="5938838" y="4081463"/>
          <p14:tracePt t="136347" x="5867400" y="4125913"/>
          <p14:tracePt t="136363" x="5822950" y="4187825"/>
          <p14:tracePt t="136380" x="5786438" y="4268788"/>
          <p14:tracePt t="136397" x="5751513" y="4429125"/>
          <p14:tracePt t="136413" x="5741988" y="4473575"/>
          <p14:tracePt t="136429" x="5741988" y="4491038"/>
          <p14:tracePt t="136446" x="5741988" y="4518025"/>
          <p14:tracePt t="136463" x="5768975" y="4562475"/>
          <p14:tracePt t="136479" x="5795963" y="4581525"/>
          <p14:tracePt t="136496" x="5840413" y="4608513"/>
          <p14:tracePt t="136513" x="5919788" y="4643438"/>
          <p14:tracePt t="136529" x="5956300" y="4652963"/>
          <p14:tracePt t="136546" x="6000750" y="4652963"/>
          <p14:tracePt t="136563" x="6062663" y="4660900"/>
          <p14:tracePt t="136579" x="6081713" y="4660900"/>
          <p14:tracePt t="136596" x="6099175" y="4660900"/>
          <p14:tracePt t="136625" x="6108700" y="4660900"/>
          <p14:tracePt t="136651" x="6116638" y="4660900"/>
          <p14:tracePt t="136689" x="6116638" y="4633913"/>
          <p14:tracePt t="136702" x="6099175" y="4598988"/>
          <p14:tracePt t="136714" x="6054725" y="4545013"/>
          <p14:tracePt t="136727" x="6000750" y="4465638"/>
          <p14:tracePt t="136740" x="5956300" y="4394200"/>
          <p14:tracePt t="136752" x="5919788" y="4340225"/>
          <p14:tracePt t="136765" x="5894388" y="4322763"/>
          <p14:tracePt t="136779" x="5884863" y="4303713"/>
          <p14:tracePt t="136796" x="5875338" y="4303713"/>
          <p14:tracePt t="136812" x="5867400" y="4303713"/>
          <p14:tracePt t="136829" x="5857875" y="4303713"/>
          <p14:tracePt t="136846" x="5848350" y="4303713"/>
          <p14:tracePt t="136862" x="5840413" y="4303713"/>
          <p14:tracePt t="136879" x="5830888" y="4313238"/>
          <p14:tracePt t="136880" x="5822950" y="4322763"/>
          <p14:tracePt t="136896" x="5813425" y="4348163"/>
          <p14:tracePt t="136912" x="5803900" y="4357688"/>
          <p14:tracePt t="136928" x="5803900" y="4367213"/>
          <p14:tracePt t="136945" x="5803900" y="4384675"/>
          <p14:tracePt t="136981" x="5803900" y="4394200"/>
          <p14:tracePt t="137541" x="5803900" y="4384675"/>
          <p14:tracePt t="137553" x="5884863" y="4303713"/>
          <p14:tracePt t="137566" x="6089650" y="4089400"/>
          <p14:tracePt t="137579" x="6456363" y="3751263"/>
          <p14:tracePt t="137594" x="6724650" y="3465513"/>
          <p14:tracePt t="137610" x="6831013" y="3375025"/>
          <p14:tracePt t="137627" x="6902450" y="3340100"/>
          <p14:tracePt t="137644" x="7045325" y="3276600"/>
          <p14:tracePt t="137660" x="7126288" y="3259138"/>
          <p14:tracePt t="137677" x="7188200" y="3241675"/>
          <p14:tracePt t="137694" x="7277100" y="3232150"/>
          <p14:tracePt t="137711" x="7304088" y="3232150"/>
          <p14:tracePt t="137727" x="7323138" y="3232150"/>
          <p14:tracePt t="137744" x="7348538" y="3232150"/>
          <p14:tracePt t="137760" x="7358063" y="3224213"/>
          <p14:tracePt t="137777" x="7375525" y="3224213"/>
          <p14:tracePt t="137794" x="7412038" y="3224213"/>
          <p14:tracePt t="137810" x="7419975" y="3214688"/>
          <p14:tracePt t="137827" x="7429500" y="3214688"/>
          <p14:tracePt t="137858" x="7439025" y="3214688"/>
          <p14:tracePt t="137896" x="7439025" y="3205163"/>
          <p14:tracePt t="137909" x="7446963" y="3205163"/>
          <p14:tracePt t="137921" x="7456488" y="3205163"/>
          <p14:tracePt t="137934" x="7473950" y="3187700"/>
          <p14:tracePt t="137950" x="7491413" y="3187700"/>
          <p14:tracePt t="137960" x="7510463" y="3170238"/>
          <p14:tracePt t="137976" x="7510463" y="3160713"/>
          <p14:tracePt t="137993" x="7518400" y="3160713"/>
          <p14:tracePt t="138010" x="7537450" y="3152775"/>
          <p14:tracePt t="138027" x="7545388" y="3143250"/>
          <p14:tracePt t="138043" x="7572375" y="3116263"/>
          <p14:tracePt t="138060" x="7581900" y="3116263"/>
          <p14:tracePt t="138062" x="7599363" y="3098800"/>
          <p14:tracePt t="138076" x="7608888" y="3098800"/>
          <p14:tracePt t="138099" x="7616825" y="3089275"/>
          <p14:tracePt t="138341" x="7581900" y="3108325"/>
          <p14:tracePt t="138353" x="7500938" y="3197225"/>
          <p14:tracePt t="138366" x="7331075" y="3402013"/>
          <p14:tracePt t="138379" x="7045325" y="3776663"/>
          <p14:tracePt t="138394" x="6777038" y="4125913"/>
          <p14:tracePt t="138409" x="6661150" y="4276725"/>
          <p14:tracePt t="138426" x="6599238" y="4357688"/>
          <p14:tracePt t="138442" x="6527800" y="4491038"/>
          <p14:tracePt t="138459" x="6510338" y="4527550"/>
          <p14:tracePt t="138480" x="6500813" y="4537075"/>
          <p14:tracePt t="138493" x="6500813" y="4545013"/>
          <p14:tracePt t="138509" x="6491288" y="4554538"/>
          <p14:tracePt t="138531" x="6483350" y="4554538"/>
          <p14:tracePt t="138543" x="6483350" y="4562475"/>
          <p14:tracePt t="138559" x="6473825" y="4562475"/>
          <p14:tracePt t="138607" x="6465888" y="4562475"/>
          <p14:tracePt t="138670" x="6456363" y="4572000"/>
          <p14:tracePt t="138696" x="6446838" y="4572000"/>
          <p14:tracePt t="138709" x="6446838" y="4581525"/>
          <p14:tracePt t="138721" x="6438900" y="4589463"/>
          <p14:tracePt t="138734" x="6429375" y="4589463"/>
          <p14:tracePt t="138747" x="6429375" y="4598988"/>
          <p14:tracePt t="138760" x="6419850" y="4608513"/>
          <p14:tracePt t="138785" x="6419850" y="4616450"/>
          <p14:tracePt t="138988" x="6429375" y="4616450"/>
          <p14:tracePt t="139001" x="6438900" y="4616450"/>
          <p14:tracePt t="139013" x="6446838" y="4616450"/>
          <p14:tracePt t="139027" x="6456363" y="4616450"/>
          <p14:tracePt t="139041" x="6473825" y="4616450"/>
          <p14:tracePt t="139066" x="6483350" y="4616450"/>
          <p14:tracePt t="139077" x="6500813" y="4616450"/>
          <p14:tracePt t="139091" x="6518275" y="4616450"/>
          <p14:tracePt t="139108" x="6527800" y="4608513"/>
          <p14:tracePt t="139124" x="6545263" y="4608513"/>
          <p14:tracePt t="139141" x="6581775" y="4598988"/>
          <p14:tracePt t="139157" x="6599238" y="4598988"/>
          <p14:tracePt t="139174" x="6626225" y="4581525"/>
          <p14:tracePt t="139191" x="6670675" y="4510088"/>
          <p14:tracePt t="139207" x="6705600" y="4438650"/>
          <p14:tracePt t="139224" x="6715125" y="4394200"/>
          <p14:tracePt t="139241" x="6715125" y="4348163"/>
          <p14:tracePt t="139257" x="6724650" y="4295775"/>
          <p14:tracePt t="139274" x="6724650" y="4268788"/>
          <p14:tracePt t="139291" x="6724650" y="4251325"/>
          <p14:tracePt t="139307" x="6715125" y="4224338"/>
          <p14:tracePt t="139324" x="6715125" y="4214813"/>
          <p14:tracePt t="139340" x="6697663" y="4214813"/>
          <p14:tracePt t="139357" x="6670675" y="4197350"/>
          <p14:tracePt t="139374" x="6616700" y="4197350"/>
          <p14:tracePt t="139390" x="6572250" y="4197350"/>
          <p14:tracePt t="139407" x="6419850" y="4197350"/>
          <p14:tracePt t="139424" x="6348413" y="4205288"/>
          <p14:tracePt t="139440" x="6303963" y="4224338"/>
          <p14:tracePt t="139457" x="6232525" y="4276725"/>
          <p14:tracePt t="139474" x="6215063" y="4286250"/>
          <p14:tracePt t="139490" x="6205538" y="4303713"/>
          <p14:tracePt t="139507" x="6188075" y="4340225"/>
          <p14:tracePt t="139523" x="6170613" y="4429125"/>
          <p14:tracePt t="139540" x="6170613" y="4465638"/>
          <p14:tracePt t="139557" x="6170613" y="4518025"/>
          <p14:tracePt t="139573" x="6170613" y="4562475"/>
          <p14:tracePt t="139590" x="6188075" y="4572000"/>
          <p14:tracePt t="139607" x="6205538" y="4589463"/>
          <p14:tracePt t="139623" x="6296025" y="4625975"/>
          <p14:tracePt t="139640" x="6348413" y="4643438"/>
          <p14:tracePt t="139656" x="6411913" y="4652963"/>
          <p14:tracePt t="139673" x="6562725" y="4660900"/>
          <p14:tracePt t="139690" x="6626225" y="4660900"/>
          <p14:tracePt t="139707" x="6661150" y="4660900"/>
          <p14:tracePt t="139723" x="6705600" y="4652963"/>
          <p14:tracePt t="139740" x="6724650" y="4643438"/>
          <p14:tracePt t="139757" x="6724650" y="4625975"/>
          <p14:tracePt t="139773" x="6732588" y="4616450"/>
          <p14:tracePt t="139793" x="6742113" y="4572000"/>
          <p14:tracePt t="139807" x="6742113" y="4537075"/>
          <p14:tracePt t="139823" x="6742113" y="4491038"/>
          <p14:tracePt t="139840" x="6688138" y="4429125"/>
          <p14:tracePt t="139856" x="6653213" y="4384675"/>
          <p14:tracePt t="139875" x="6608763" y="4348163"/>
          <p14:tracePt t="139890" x="6518275" y="4295775"/>
          <p14:tracePt t="139906" x="6491288" y="4286250"/>
          <p14:tracePt t="139923" x="6465888" y="4286250"/>
          <p14:tracePt t="139940" x="6419850" y="4268788"/>
          <p14:tracePt t="139956" x="6394450" y="4268788"/>
          <p14:tracePt t="139973" x="6348413" y="4268788"/>
          <p14:tracePt t="139990" x="6286500" y="4303713"/>
          <p14:tracePt t="140006" x="6251575" y="4330700"/>
          <p14:tracePt t="140023" x="6232525" y="4357688"/>
          <p14:tracePt t="140040" x="6232525" y="4384675"/>
          <p14:tracePt t="140056" x="6224588" y="4465638"/>
          <p14:tracePt t="140073" x="6224588" y="4491038"/>
          <p14:tracePt t="140089" x="6224588" y="4510088"/>
          <p14:tracePt t="140106" x="6242050" y="4545013"/>
          <p14:tracePt t="140123" x="6259513" y="4562475"/>
          <p14:tracePt t="140139" x="6276975" y="4572000"/>
          <p14:tracePt t="140156" x="6323013" y="4589463"/>
          <p14:tracePt t="140173" x="6330950" y="4589463"/>
          <p14:tracePt t="140189" x="6348413" y="4589463"/>
          <p14:tracePt t="140207" x="6367463" y="4589463"/>
          <p14:tracePt t="140222" x="6375400" y="4589463"/>
          <p14:tracePt t="140239" x="6394450" y="4589463"/>
          <p14:tracePt t="140255" x="6419850" y="4589463"/>
          <p14:tracePt t="140272" x="6456363" y="4589463"/>
          <p14:tracePt t="140289" x="6473825" y="4589463"/>
          <p14:tracePt t="140306" x="6500813" y="4589463"/>
          <p14:tracePt t="140322" x="6537325" y="4589463"/>
          <p14:tracePt t="140339" x="6554788" y="4589463"/>
          <p14:tracePt t="140355" x="6562725" y="4589463"/>
          <p14:tracePt t="140372" x="6589713" y="4589463"/>
          <p14:tracePt t="140389" x="6599238" y="4581525"/>
          <p14:tracePt t="140405" x="6599238" y="4562475"/>
          <p14:tracePt t="140422" x="6608763" y="4491038"/>
          <p14:tracePt t="140438" x="6608763" y="4446588"/>
          <p14:tracePt t="140455" x="6599238" y="4402138"/>
          <p14:tracePt t="140472" x="6572250" y="4357688"/>
          <p14:tracePt t="140488" x="6527800" y="4295775"/>
          <p14:tracePt t="140505" x="6500813" y="4286250"/>
          <p14:tracePt t="140522" x="6483350" y="4259263"/>
          <p14:tracePt t="140538" x="6456363" y="4241800"/>
          <p14:tracePt t="140555" x="6446838" y="4241800"/>
          <p14:tracePt t="140572" x="6429375" y="4232275"/>
          <p14:tracePt t="140588" x="6411913" y="4232275"/>
          <p14:tracePt t="140605" x="6402388" y="4232275"/>
          <p14:tracePt t="140625" x="6394450" y="4232275"/>
          <p14:tracePt t="140638" x="6384925" y="4241800"/>
          <p14:tracePt t="140655" x="6367463" y="4259263"/>
          <p14:tracePt t="140671" x="6357938" y="4286250"/>
          <p14:tracePt t="140688" x="6348413" y="4375150"/>
          <p14:tracePt t="140705" x="6348413" y="4429125"/>
          <p14:tracePt t="140721" x="6348413" y="4465638"/>
          <p14:tracePt t="140738" x="6348413" y="4491038"/>
          <p14:tracePt t="140755" x="6348413" y="4527550"/>
          <p14:tracePt t="140771" x="6348413" y="4537075"/>
          <p14:tracePt t="140788" x="6357938" y="4554538"/>
          <p14:tracePt t="140804" x="6394450" y="4562475"/>
          <p14:tracePt t="140821" x="6402388" y="4572000"/>
          <p14:tracePt t="140838" x="6429375" y="4581525"/>
          <p14:tracePt t="140854" x="6483350" y="4589463"/>
          <p14:tracePt t="140871" x="6527800" y="4589463"/>
          <p14:tracePt t="140888" x="6554788" y="4589463"/>
          <p14:tracePt t="140905" x="6626225" y="4589463"/>
          <p14:tracePt t="140922" x="6661150" y="4589463"/>
          <p14:tracePt t="140937" x="6680200" y="4581525"/>
          <p14:tracePt t="140954" x="6688138" y="4562475"/>
          <p14:tracePt t="140980" x="6697663" y="4554538"/>
          <p14:tracePt t="140993" x="6697663" y="4545013"/>
          <p14:tracePt t="141005" x="6697663" y="4537075"/>
          <p14:tracePt t="141021" x="6697663" y="4527550"/>
          <p14:tracePt t="141037" x="6697663" y="4510088"/>
          <p14:tracePt t="141054" x="6697663" y="4473575"/>
          <p14:tracePt t="141071" x="6661150" y="4438650"/>
          <p14:tracePt t="141087" x="6626225" y="4411663"/>
          <p14:tracePt t="141104" x="6608763" y="4394200"/>
          <p14:tracePt t="141120" x="6572250" y="4384675"/>
          <p14:tracePt t="141137" x="6562725" y="4375150"/>
          <p14:tracePt t="141154" x="6545263" y="4375150"/>
          <p14:tracePt t="141183" x="6537325" y="4375150"/>
          <p14:tracePt t="141272" x="6537325" y="4394200"/>
          <p14:tracePt t="141284" x="6537325" y="4402138"/>
          <p14:tracePt t="141297" x="6537325" y="4419600"/>
          <p14:tracePt t="141310" x="6554788" y="4438650"/>
          <p14:tracePt t="141322" x="6589713" y="4456113"/>
          <p14:tracePt t="141337" x="6626225" y="4473575"/>
          <p14:tracePt t="141353" x="6680200" y="4483100"/>
          <p14:tracePt t="141370" x="6742113" y="4500563"/>
          <p14:tracePt t="141387" x="6894513" y="4527550"/>
          <p14:tracePt t="141403" x="6938963" y="4537075"/>
          <p14:tracePt t="141420" x="6965950" y="4545013"/>
          <p14:tracePt t="141437" x="6983413" y="4554538"/>
          <p14:tracePt t="141475" x="6991350" y="4554538"/>
          <p14:tracePt t="141513" x="7000875" y="4572000"/>
          <p14:tracePt t="141538" x="7010400" y="4572000"/>
          <p14:tracePt t="141551" x="7010400" y="4581525"/>
          <p14:tracePt t="141564" x="7018338" y="4589463"/>
          <p14:tracePt t="141577" x="7027863" y="4598988"/>
          <p14:tracePt t="141589" x="7037388" y="4608513"/>
          <p14:tracePt t="141603" x="7045325" y="4616450"/>
          <p14:tracePt t="141619" x="7045325" y="4633913"/>
          <p14:tracePt t="141636" x="7054850" y="4643438"/>
          <p14:tracePt t="141653" x="7062788" y="4652963"/>
          <p14:tracePt t="141670" x="7062788" y="4660900"/>
          <p14:tracePt t="142136" x="7062788" y="4598988"/>
          <p14:tracePt t="142148" x="7099300" y="4465638"/>
          <p14:tracePt t="142161" x="7224713" y="3965575"/>
          <p14:tracePt t="142174" x="7473950" y="3367088"/>
          <p14:tracePt t="142187" x="7777163" y="2616200"/>
          <p14:tracePt t="142504" x="7786688" y="2608263"/>
          <p14:tracePt t="142517" x="7813675" y="2571750"/>
          <p14:tracePt t="142530" x="7929563" y="2465388"/>
          <p14:tracePt t="142542" x="8188325" y="2224088"/>
          <p14:tracePt t="142555" x="8572500" y="1893888"/>
          <p14:tracePt t="142568" x="8831263" y="1625600"/>
          <p14:tracePt t="142584" x="8929688" y="1571625"/>
          <p14:tracePt t="142601" x="8956675" y="1554163"/>
          <p14:tracePt t="142618" x="8983663" y="1536700"/>
          <p14:tracePt t="142669" x="8991600" y="1527175"/>
          <p14:tracePt t="142745" x="8991600" y="1517650"/>
          <p14:tracePt t="142758" x="8991600" y="1509713"/>
          <p14:tracePt t="142771" x="9001125" y="1490663"/>
          <p14:tracePt t="142786" x="9018588" y="1438275"/>
          <p14:tracePt t="142801" x="9018588" y="1374775"/>
          <p14:tracePt t="142817" x="9028113" y="1312863"/>
          <p14:tracePt t="142834" x="9037638" y="1231900"/>
          <p14:tracePt t="142850" x="9037638" y="1223963"/>
          <p14:tracePt t="142867" x="9037638" y="1214438"/>
          <p14:tracePt t="142884" x="9037638" y="1204913"/>
          <p14:tracePt t="142900" x="9055100" y="1187450"/>
          <p14:tracePt t="142917" x="9055100" y="1169988"/>
          <p14:tracePt t="142934" x="9072563" y="1143000"/>
          <p14:tracePt t="142950" x="9082088" y="1125538"/>
          <p14:tracePt t="142967" x="9090025" y="1108075"/>
          <p14:tracePt t="142986" x="9099550" y="1108075"/>
          <p14:tracePt t="143000" x="9099550" y="1098550"/>
          <p14:tracePt t="143279" x="9063038" y="1108075"/>
          <p14:tracePt t="143292" x="9001125" y="1169988"/>
          <p14:tracePt t="143304" x="8858250" y="1330325"/>
          <p14:tracePt t="143317" x="8626475" y="1633538"/>
          <p14:tracePt t="143333" x="8420100" y="1973263"/>
          <p14:tracePt t="143352" x="8277225" y="2214563"/>
          <p14:tracePt t="143368" x="8099425" y="2751138"/>
          <p14:tracePt t="143383" x="8054975" y="2990850"/>
          <p14:tracePt t="143399" x="8045450" y="3268663"/>
          <p14:tracePt t="143416" x="8027988" y="3500438"/>
          <p14:tracePt t="143433" x="8027988" y="3795713"/>
          <p14:tracePt t="143449" x="8027988" y="3857625"/>
          <p14:tracePt t="143466" x="8027988" y="3884613"/>
          <p14:tracePt t="143483" x="8027988" y="3902075"/>
          <p14:tracePt t="143533" x="8027988" y="3911600"/>
          <p14:tracePt t="143647" x="8027988" y="3929063"/>
          <p14:tracePt t="143660" x="8045450" y="3946525"/>
          <p14:tracePt t="143672" x="8081963" y="4000500"/>
          <p14:tracePt t="143685" x="8116888" y="4071938"/>
          <p14:tracePt t="143699" x="8153400" y="4152900"/>
          <p14:tracePt t="143715" x="8180388" y="4205288"/>
          <p14:tracePt t="143732" x="8188325" y="4251325"/>
          <p14:tracePt t="143749" x="8205788" y="4295775"/>
          <p14:tracePt t="143766" x="8205788" y="4313238"/>
          <p14:tracePt t="143782" x="8205788" y="4322763"/>
          <p14:tracePt t="143799" x="8205788" y="4348163"/>
          <p14:tracePt t="143815" x="8205788" y="4357688"/>
          <p14:tracePt t="143832" x="8215313" y="4375150"/>
          <p14:tracePt t="143849" x="8224838" y="4375150"/>
          <p14:tracePt t="143865" x="8224838" y="4402138"/>
          <p14:tracePt t="143882" x="8232775" y="4411663"/>
          <p14:tracePt t="143898" x="8242300" y="4419600"/>
          <p14:tracePt t="143915" x="8251825" y="4446588"/>
          <p14:tracePt t="143932" x="8269288" y="4456113"/>
          <p14:tracePt t="143948" x="8269288" y="4465638"/>
          <p14:tracePt t="143965" x="8286750" y="4500563"/>
          <p14:tracePt t="143982" x="8304213" y="4527550"/>
          <p14:tracePt t="143998" x="8323263" y="4554538"/>
          <p14:tracePt t="144015" x="8331200" y="4625975"/>
          <p14:tracePt t="144031" x="8340725" y="4660900"/>
          <p14:tracePt t="144048" x="8348663" y="4670425"/>
          <p14:tracePt t="144065" x="8348663" y="4679950"/>
          <p14:tracePt t="144065" x="8348663" y="4687888"/>
          <p14:tracePt t="144091" x="8348663" y="4697413"/>
          <p14:tracePt t="145438" x="8358188" y="4697413"/>
          <p14:tracePt t="145451" x="8375650" y="4697413"/>
          <p14:tracePt t="145464" x="8402638" y="4697413"/>
          <p14:tracePt t="145476" x="8447088" y="4697413"/>
          <p14:tracePt t="145489" x="8510588" y="4697413"/>
          <p14:tracePt t="145502" x="8572500" y="4697413"/>
          <p14:tracePt t="145514" x="8609013" y="4697413"/>
          <p14:tracePt t="145528" x="8661400" y="4697413"/>
          <p14:tracePt t="145545" x="8680450" y="4697413"/>
          <p14:tracePt t="145562" x="8705850" y="4697413"/>
          <p14:tracePt t="145579" x="8751888" y="4697413"/>
          <p14:tracePt t="145595" x="8777288" y="4697413"/>
          <p14:tracePt t="145612" x="8804275" y="4697413"/>
          <p14:tracePt t="145628" x="8848725" y="4697413"/>
          <p14:tracePt t="145645" x="8867775" y="4687888"/>
          <p14:tracePt t="145662" x="8885238" y="4679950"/>
          <p14:tracePt t="145679" x="8920163" y="4670425"/>
          <p14:tracePt t="145695" x="8929688" y="4670425"/>
          <p14:tracePt t="145712" x="8939213" y="4670425"/>
          <p14:tracePt t="145730" x="8947150" y="4670425"/>
          <p14:tracePt t="145745" x="8956675" y="4670425"/>
          <p14:tracePt t="145762" x="8966200" y="4670425"/>
          <p14:tracePt t="145781" x="8983663" y="4660900"/>
          <p14:tracePt t="145795" x="9010650" y="4652963"/>
          <p14:tracePt t="145811" x="9055100" y="4616450"/>
          <p14:tracePt t="145828" x="9109075" y="4554538"/>
          <p14:tracePt t="145845" x="9242425" y="4411663"/>
          <p14:tracePt t="145861" x="9286875" y="4340225"/>
          <p14:tracePt t="145878" x="9304338" y="4322763"/>
          <p14:tracePt t="145895" x="9323388" y="4286250"/>
          <p14:tracePt t="145915" x="9331325" y="4276725"/>
          <p14:tracePt t="145928" x="9331325" y="4268788"/>
          <p14:tracePt t="146009" x="9340850" y="4268788"/>
          <p14:tracePt t="146035" x="9367838" y="4322763"/>
          <p14:tracePt t="146047" x="9402763" y="4394200"/>
          <p14:tracePt t="146060" x="9439275" y="4483100"/>
          <p14:tracePt t="146073" x="9483725" y="4554538"/>
          <p14:tracePt t="146085" x="9501188" y="4581525"/>
          <p14:tracePt t="146098" x="9518650" y="4608513"/>
          <p14:tracePt t="146112" x="9528175" y="4616450"/>
          <p14:tracePt t="146127" x="9537700" y="4625975"/>
          <p14:tracePt t="146149" x="9545638" y="4625975"/>
          <p14:tracePt t="146162" x="9555163" y="4625975"/>
          <p14:tracePt t="146177" x="9555163" y="4633913"/>
          <p14:tracePt t="146194" x="9563100" y="4633913"/>
          <p14:tracePt t="146466" x="9582150" y="4633913"/>
          <p14:tracePt t="146479" x="9617075" y="4633913"/>
          <p14:tracePt t="146492" x="9680575" y="4633913"/>
          <p14:tracePt t="146505" x="9769475" y="4633913"/>
          <p14:tracePt t="146517" x="9885363" y="4633913"/>
          <p14:tracePt t="146530" x="9983788" y="4633913"/>
          <p14:tracePt t="146544" x="10055225" y="4633913"/>
          <p14:tracePt t="146560" x="10117138" y="4633913"/>
          <p14:tracePt t="146577" x="10161588" y="4633913"/>
          <p14:tracePt t="146593" x="10242550" y="4633913"/>
          <p14:tracePt t="146610" x="10260013" y="4633913"/>
          <p14:tracePt t="146626" x="10277475" y="4633913"/>
          <p14:tracePt t="146643" x="10287000" y="4633913"/>
          <p14:tracePt t="146835" x="10296525" y="4633913"/>
          <p14:tracePt t="146860" x="10304463" y="4633913"/>
          <p14:tracePt t="146898" x="10313988" y="4633913"/>
          <p14:tracePt t="146962" x="10260013" y="4633913"/>
          <p14:tracePt t="146975" x="10072688" y="4633913"/>
          <p14:tracePt t="146987" x="9671050" y="4633913"/>
          <p14:tracePt t="147000" x="9224963" y="4652963"/>
          <p14:tracePt t="147013" x="8902700" y="4652963"/>
          <p14:tracePt t="147026" x="8688388" y="4679950"/>
          <p14:tracePt t="147043" x="8572500" y="4687888"/>
          <p14:tracePt t="147059" x="8466138" y="4724400"/>
          <p14:tracePt t="147076" x="8296275" y="4751388"/>
          <p14:tracePt t="147092" x="8232775" y="4759325"/>
          <p14:tracePt t="147109" x="8197850" y="4759325"/>
          <p14:tracePt t="147126" x="8170863" y="4759325"/>
          <p14:tracePt t="147142" x="8116888" y="4759325"/>
          <p14:tracePt t="147159" x="8089900" y="4759325"/>
          <p14:tracePt t="147175" x="8054975" y="4759325"/>
          <p14:tracePt t="147192" x="7966075" y="4741863"/>
          <p14:tracePt t="147209" x="7939088" y="4732338"/>
          <p14:tracePt t="147226" x="7902575" y="4714875"/>
          <p14:tracePt t="147242" x="7867650" y="4679950"/>
          <p14:tracePt t="147259" x="7858125" y="4670425"/>
          <p14:tracePt t="147275" x="7848600" y="4660900"/>
          <p14:tracePt t="147292" x="7840663" y="4660900"/>
          <p14:tracePt t="147343" x="7840663" y="4652963"/>
          <p14:tracePt t="147407" x="7848600" y="4643438"/>
          <p14:tracePt t="147419" x="7875588" y="4633913"/>
          <p14:tracePt t="147432" x="7902575" y="4625975"/>
          <p14:tracePt t="147445" x="7939088" y="4625975"/>
          <p14:tracePt t="147458" x="8027988" y="4598988"/>
          <p14:tracePt t="147475" x="8134350" y="4589463"/>
          <p14:tracePt t="147491" x="8259763" y="4589463"/>
          <p14:tracePt t="147508" x="8518525" y="4589463"/>
          <p14:tracePt t="147525" x="8688388" y="4589463"/>
          <p14:tracePt t="147541" x="8867775" y="4589463"/>
          <p14:tracePt t="147558" x="9063038" y="4589463"/>
          <p14:tracePt t="147575" x="9348788" y="4589463"/>
          <p14:tracePt t="147591" x="9474200" y="4589463"/>
          <p14:tracePt t="147608" x="9590088" y="4589463"/>
          <p14:tracePt t="147625" x="9804400" y="4589463"/>
          <p14:tracePt t="147641" x="9894888" y="4589463"/>
          <p14:tracePt t="147658" x="9966325" y="4589463"/>
          <p14:tracePt t="147675" x="10055225" y="4589463"/>
          <p14:tracePt t="147691" x="10082213" y="4589463"/>
          <p14:tracePt t="147708" x="10090150" y="4589463"/>
          <p14:tracePt t="147724" x="10099675" y="4589463"/>
          <p14:tracePt t="147741" x="10109200" y="4589463"/>
          <p14:tracePt t="147758" x="10109200" y="4598988"/>
          <p14:tracePt t="147775" x="10117138" y="4598988"/>
          <p14:tracePt t="147978" x="10126663" y="4598988"/>
          <p14:tracePt t="147991" x="10153650" y="4598988"/>
          <p14:tracePt t="148003" x="10171113" y="4598988"/>
          <p14:tracePt t="148016" x="10206038" y="4608513"/>
          <p14:tracePt t="148029" x="10233025" y="4608513"/>
          <p14:tracePt t="148042" x="10252075" y="4608513"/>
          <p14:tracePt t="148057" x="10269538" y="4616450"/>
          <p14:tracePt t="148074" x="10277475" y="4616450"/>
          <p14:tracePt t="152783" x="10287000" y="4616450"/>
          <p14:tracePt t="152797" x="10287000" y="4625975"/>
          <p14:tracePt t="152809" x="10287000" y="4643438"/>
          <p14:tracePt t="152821" x="10304463" y="4679950"/>
          <p14:tracePt t="152834" x="10313988" y="4714875"/>
          <p14:tracePt t="152848" x="10323513" y="4741863"/>
          <p14:tracePt t="152865" x="10323513" y="4776788"/>
          <p14:tracePt t="152881" x="10331450" y="4786313"/>
          <p14:tracePt t="152898" x="10331450" y="4803775"/>
          <p14:tracePt t="152915" x="10296525" y="4822825"/>
          <p14:tracePt t="152931" x="10215563" y="4840288"/>
          <p14:tracePt t="152948" x="9885363" y="4875213"/>
          <p14:tracePt t="152964" x="9609138" y="4884738"/>
          <p14:tracePt t="152981" x="9323388" y="4902200"/>
          <p14:tracePt t="152998" x="9099550" y="4902200"/>
          <p14:tracePt t="153014" x="8920163" y="4902200"/>
          <p14:tracePt t="153031" x="8875713" y="4894263"/>
          <p14:tracePt t="153048" x="8867775" y="4894263"/>
          <p14:tracePt t="153304" x="8858250" y="4894263"/>
          <p14:tracePt t="153317" x="8848725" y="4894263"/>
          <p14:tracePt t="153330" x="8831263" y="4894263"/>
          <p14:tracePt t="153342" x="8786813" y="4894263"/>
          <p14:tracePt t="153355" x="8732838" y="4894263"/>
          <p14:tracePt t="153367" x="8670925" y="4902200"/>
          <p14:tracePt t="153381" x="8589963" y="4919663"/>
          <p14:tracePt t="153397" x="8518525" y="4938713"/>
          <p14:tracePt t="153413" x="8429625" y="4956175"/>
          <p14:tracePt t="153431" x="8286750" y="5010150"/>
          <p14:tracePt t="153447" x="8232775" y="5027613"/>
          <p14:tracePt t="153463" x="8180388" y="5045075"/>
          <p14:tracePt t="153480" x="8134350" y="5062538"/>
          <p14:tracePt t="153497" x="8037513" y="5089525"/>
          <p14:tracePt t="153513" x="8001000" y="5099050"/>
          <p14:tracePt t="153530" x="7974013" y="5108575"/>
          <p14:tracePt t="153546" x="7956550" y="5116513"/>
          <p14:tracePt t="153749" x="7947025" y="5116513"/>
          <p14:tracePt t="153763" x="7929563" y="5116513"/>
          <p14:tracePt t="153774" x="7894638" y="5116513"/>
          <p14:tracePt t="153787" x="7831138" y="5116513"/>
          <p14:tracePt t="153800" x="7742238" y="5099050"/>
          <p14:tracePt t="153813" x="7626350" y="5089525"/>
          <p14:tracePt t="153830" x="7527925" y="5072063"/>
          <p14:tracePt t="153846" x="7456488" y="5062538"/>
          <p14:tracePt t="153863" x="7412038" y="5062538"/>
          <p14:tracePt t="153864" x="7385050" y="5062538"/>
          <p14:tracePt t="153879" x="7367588" y="5062538"/>
          <p14:tracePt t="153896" x="7348538" y="5062538"/>
          <p14:tracePt t="153913" x="7340600" y="5062538"/>
          <p14:tracePt t="153929" x="7331075" y="5062538"/>
          <p14:tracePt t="154384" x="7323138" y="5062538"/>
          <p14:tracePt t="154397" x="7313613" y="5062538"/>
          <p14:tracePt t="154410" x="7286625" y="5054600"/>
          <p14:tracePt t="154422" x="7205663" y="5045075"/>
          <p14:tracePt t="154435" x="7099300" y="5037138"/>
          <p14:tracePt t="154448" x="6919913" y="5037138"/>
          <p14:tracePt t="154461" x="6688138" y="5037138"/>
          <p14:tracePt t="154478" x="6491288" y="5037138"/>
          <p14:tracePt t="154495" x="6367463" y="5037138"/>
          <p14:tracePt t="154511" x="6259513" y="5037138"/>
          <p14:tracePt t="154528" x="6232525" y="5037138"/>
          <p14:tracePt t="154545" x="6205538" y="5037138"/>
          <p14:tracePt t="154561" x="6170613" y="5037138"/>
          <p14:tracePt t="154578" x="6108700" y="5037138"/>
          <p14:tracePt t="154595" x="6089650" y="5045075"/>
          <p14:tracePt t="154611" x="6072188" y="5045075"/>
          <p14:tracePt t="154628" x="6054725" y="5045075"/>
          <p14:tracePt t="154867" x="6037263" y="5045075"/>
          <p14:tracePt t="154883" x="6000750" y="5045075"/>
          <p14:tracePt t="154893" x="5929313" y="5045075"/>
          <p14:tracePt t="154906" x="5822950" y="5045075"/>
          <p14:tracePt t="154918" x="5670550" y="5045075"/>
          <p14:tracePt t="154931" x="5500688" y="5045075"/>
          <p14:tracePt t="154944" x="5375275" y="5045075"/>
          <p14:tracePt t="154961" x="5295900" y="5045075"/>
          <p14:tracePt t="154977" x="5241925" y="5045075"/>
          <p14:tracePt t="154994" x="5160963" y="5062538"/>
          <p14:tracePt t="155010" x="5126038" y="5062538"/>
          <p14:tracePt t="155027" x="5099050" y="5072063"/>
          <p14:tracePt t="155044" x="5054600" y="5072063"/>
          <p14:tracePt t="155061" x="4983163" y="5081588"/>
          <p14:tracePt t="155077" x="4956175" y="5081588"/>
          <p14:tracePt t="155094" x="4938713" y="5081588"/>
          <p14:tracePt t="155110" x="4911725" y="5089525"/>
          <p14:tracePt t="155236" x="4902200" y="5089525"/>
          <p14:tracePt t="155299" x="4894263" y="5089525"/>
          <p14:tracePt t="155337" x="4884738" y="5089525"/>
          <p14:tracePt t="155540" x="4902200" y="5089525"/>
          <p14:tracePt t="155553" x="4965700" y="5089525"/>
          <p14:tracePt t="155566" x="5054600" y="5089525"/>
          <p14:tracePt t="155579" x="5214938" y="5116513"/>
          <p14:tracePt t="155593" x="5384800" y="5116513"/>
          <p14:tracePt t="155609" x="5626100" y="5143500"/>
          <p14:tracePt t="155626" x="5813425" y="5170488"/>
          <p14:tracePt t="155643" x="6037263" y="5197475"/>
          <p14:tracePt t="155659" x="6134100" y="5205413"/>
          <p14:tracePt t="155676" x="6197600" y="5214938"/>
          <p14:tracePt t="155693" x="6251575" y="5214938"/>
          <p14:tracePt t="155709" x="6269038" y="5214938"/>
          <p14:tracePt t="155726" x="6276975" y="5214938"/>
          <p14:tracePt t="156113" x="6286500" y="5214938"/>
          <p14:tracePt t="156126" x="6303963" y="5214938"/>
          <p14:tracePt t="156138" x="6384925" y="5214938"/>
          <p14:tracePt t="156151" x="6572250" y="5214938"/>
          <p14:tracePt t="156163" x="6965950" y="5214938"/>
          <p14:tracePt t="156177" x="7412038" y="5214938"/>
          <p14:tracePt t="156191" x="7804150" y="5214938"/>
          <p14:tracePt t="156208" x="8010525" y="5214938"/>
          <p14:tracePt t="156225" x="8180388" y="5214938"/>
          <p14:tracePt t="156242" x="8402638" y="5214938"/>
          <p14:tracePt t="156258" x="8501063" y="5224463"/>
          <p14:tracePt t="156275" x="8589963" y="5241925"/>
          <p14:tracePt t="156291" x="8831263" y="5286375"/>
          <p14:tracePt t="156308" x="8929688" y="5303838"/>
          <p14:tracePt t="156325" x="9028113" y="5313363"/>
          <p14:tracePt t="156341" x="9197975" y="5322888"/>
          <p14:tracePt t="156358" x="9259888" y="5322888"/>
          <p14:tracePt t="156375" x="9313863" y="5322888"/>
          <p14:tracePt t="156392" x="9439275" y="5322888"/>
          <p14:tracePt t="156408" x="9518650" y="5322888"/>
          <p14:tracePt t="156424" x="9609138" y="5322888"/>
          <p14:tracePt t="156441" x="9705975" y="5322888"/>
          <p14:tracePt t="156458" x="9920288" y="5322888"/>
          <p14:tracePt t="156474" x="10018713" y="5330825"/>
          <p14:tracePt t="156491" x="10090150" y="5330825"/>
          <p14:tracePt t="156507" x="10171113" y="5330825"/>
          <p14:tracePt t="156524" x="10198100" y="5330825"/>
          <p14:tracePt t="156541" x="10225088" y="5330825"/>
          <p14:tracePt t="156557" x="10313988" y="5330825"/>
          <p14:tracePt t="156574" x="10348913" y="5330825"/>
          <p14:tracePt t="157320" x="10340975" y="5303838"/>
          <p14:tracePt t="157333" x="10296525" y="5214938"/>
          <p14:tracePt t="157346" x="10171113" y="4848225"/>
          <p14:tracePt t="157358" x="9956800" y="4224338"/>
          <p14:tracePt t="157373" x="9759950" y="3536950"/>
          <p14:tracePt t="157390" x="9705975" y="3340100"/>
          <p14:tracePt t="157406" x="9653588" y="3133725"/>
          <p14:tracePt t="157423" x="9590088" y="2847975"/>
          <p14:tracePt t="157439" x="9572625" y="2724150"/>
          <p14:tracePt t="157456" x="9563100" y="2589213"/>
          <p14:tracePt t="157473" x="9563100" y="2401888"/>
          <p14:tracePt t="157489" x="9563100" y="2357438"/>
          <p14:tracePt t="157506" x="9563100" y="2339975"/>
          <p14:tracePt t="157522" x="9563100" y="2322513"/>
          <p14:tracePt t="157539" x="9563100" y="2312988"/>
          <p14:tracePt t="157556" x="9572625" y="2312988"/>
          <p14:tracePt t="157572" x="9590088" y="2303463"/>
          <p14:tracePt t="157589" x="9609138" y="2303463"/>
          <p14:tracePt t="157605" x="9617075" y="2303463"/>
          <p14:tracePt t="157740" x="9626600" y="2312988"/>
          <p14:tracePt t="157752" x="9634538" y="2374900"/>
          <p14:tracePt t="157765" x="9653588" y="2490788"/>
          <p14:tracePt t="157778" x="9688513" y="2687638"/>
          <p14:tracePt t="157792" x="9752013" y="3000375"/>
          <p14:tracePt t="157805" x="9831388" y="3268663"/>
          <p14:tracePt t="157822" x="9885363" y="3517900"/>
          <p14:tracePt t="157839" x="9966325" y="3786188"/>
          <p14:tracePt t="157842" x="10055225" y="4062413"/>
          <p14:tracePt t="157855" x="10144125" y="4438650"/>
          <p14:tracePt t="157872" x="10215563" y="4705350"/>
          <p14:tracePt t="157888" x="10287000" y="4929188"/>
          <p14:tracePt t="157905" x="10358438" y="5160963"/>
          <p14:tracePt t="157922" x="10394950" y="5259388"/>
          <p14:tracePt t="157938" x="10412413" y="5357813"/>
          <p14:tracePt t="157955" x="10429875" y="5438775"/>
          <p14:tracePt t="157956" x="10439400" y="5465763"/>
          <p14:tracePt t="157972" x="10439400" y="5483225"/>
          <p14:tracePt t="157988" x="10439400" y="5491163"/>
          <p14:tracePt t="158019" x="10439400" y="5500688"/>
          <p14:tracePt t="158108" x="10447338" y="5500688"/>
          <p14:tracePt t="158121" x="10447338" y="5510213"/>
          <p14:tracePt t="158133" x="10456863" y="5510213"/>
          <p14:tracePt t="158146" x="10466388" y="5518150"/>
          <p14:tracePt t="158159" x="10483850" y="5518150"/>
          <p14:tracePt t="158172" x="10491788" y="5527675"/>
          <p14:tracePt t="158188" x="10501313" y="5537200"/>
          <p14:tracePt t="158222" x="10510838" y="5537200"/>
          <p14:tracePt t="158273" x="10510838" y="5527675"/>
          <p14:tracePt t="158286" x="10518775" y="5500688"/>
          <p14:tracePt t="158299" x="10537825" y="5446713"/>
          <p14:tracePt t="158311" x="10545763" y="5375275"/>
          <p14:tracePt t="158324" x="10572750" y="5313363"/>
          <p14:tracePt t="158337" x="10582275" y="5259388"/>
          <p14:tracePt t="158354" x="10599738" y="5241925"/>
          <p14:tracePt t="158371" x="10599738" y="5214938"/>
          <p14:tracePt t="158387" x="10609263" y="5180013"/>
          <p14:tracePt t="158404" x="10609263" y="5153025"/>
          <p14:tracePt t="158420" x="10609263" y="5116513"/>
          <p14:tracePt t="158437" x="10617200" y="5054600"/>
          <p14:tracePt t="158454" x="10617200" y="4929188"/>
          <p14:tracePt t="158470" x="10617200" y="4857750"/>
          <p14:tracePt t="158487" x="10590213" y="4759325"/>
          <p14:tracePt t="158504" x="10518775" y="4518025"/>
          <p14:tracePt t="158521" x="10466388" y="4357688"/>
          <p14:tracePt t="158537" x="10394950" y="4152900"/>
          <p14:tracePt t="158554" x="10242550" y="3581400"/>
          <p14:tracePt t="158570" x="10180638" y="3340100"/>
          <p14:tracePt t="158587" x="10117138" y="2928938"/>
          <p14:tracePt t="158604" x="10001250" y="2276475"/>
          <p14:tracePt t="158620" x="9983788" y="2133600"/>
          <p14:tracePt t="158637" x="9966325" y="2054225"/>
          <p14:tracePt t="158654" x="9929813" y="1919288"/>
          <p14:tracePt t="158670" x="9920288" y="1911350"/>
          <p14:tracePt t="158687" x="9912350" y="1893888"/>
          <p14:tracePt t="158717" x="9902825" y="1893888"/>
          <p14:tracePt t="158755" x="9894888" y="1893888"/>
          <p14:tracePt t="158781" x="9885363" y="1893888"/>
          <p14:tracePt t="158806" x="9867900" y="1893888"/>
          <p14:tracePt t="158819" x="9840913" y="1893888"/>
          <p14:tracePt t="158832" x="9786938" y="1901825"/>
          <p14:tracePt t="158844" x="9715500" y="1928813"/>
          <p14:tracePt t="158857" x="9626600" y="1965325"/>
          <p14:tracePt t="158870" x="9518650" y="2000250"/>
          <p14:tracePt t="158887" x="9439275" y="2027238"/>
          <p14:tracePt t="158903" x="9375775" y="2036763"/>
          <p14:tracePt t="158920" x="9304338" y="2044700"/>
          <p14:tracePt t="158936" x="9277350" y="2044700"/>
          <p14:tracePt t="158953" x="9259888" y="2054225"/>
          <p14:tracePt t="158969" x="9242425" y="2054225"/>
          <p14:tracePt t="158986" x="9224963" y="2062163"/>
          <p14:tracePt t="159003" x="9215438" y="2062163"/>
          <p14:tracePt t="159019" x="9205913" y="2062163"/>
          <p14:tracePt t="159200" x="9197975" y="2044700"/>
          <p14:tracePt t="159213" x="9188450" y="2036763"/>
          <p14:tracePt t="159225" x="9170988" y="2027238"/>
          <p14:tracePt t="159238" x="9126538" y="2017713"/>
          <p14:tracePt t="159253" x="9045575" y="2000250"/>
          <p14:tracePt t="159269" x="8912225" y="1990725"/>
          <p14:tracePt t="159286" x="8769350" y="1982788"/>
          <p14:tracePt t="159302" x="8385175" y="2027238"/>
          <p14:tracePt t="159319" x="8277225" y="2054225"/>
          <p14:tracePt t="159336" x="8197850" y="2081213"/>
          <p14:tracePt t="159353" x="8108950" y="2125663"/>
          <p14:tracePt t="159369" x="8081963" y="2133600"/>
          <p14:tracePt t="159385" x="8072438" y="2143125"/>
          <p14:tracePt t="159402" x="8054975" y="2160588"/>
          <p14:tracePt t="159419" x="8054975" y="2205038"/>
          <p14:tracePt t="159435" x="8054975" y="2232025"/>
          <p14:tracePt t="159452" x="8081963" y="2268538"/>
          <p14:tracePt t="159469" x="8224838" y="2339975"/>
          <p14:tracePt t="159485" x="8367713" y="2374900"/>
          <p14:tracePt t="159502" x="8555038" y="2411413"/>
          <p14:tracePt t="159519" x="9010650" y="2428875"/>
          <p14:tracePt t="159535" x="9161463" y="2428875"/>
          <p14:tracePt t="159552" x="9269413" y="2428875"/>
          <p14:tracePt t="159568" x="9340850" y="2419350"/>
          <p14:tracePt t="159585" x="9358313" y="2411413"/>
          <p14:tracePt t="159619" x="9358313" y="2401888"/>
          <p14:tracePt t="159644" x="9348788" y="2384425"/>
          <p14:tracePt t="159657" x="9286875" y="2366963"/>
          <p14:tracePt t="159670" x="9099550" y="2357438"/>
          <p14:tracePt t="159682" x="8796338" y="2339975"/>
          <p14:tracePt t="159695" x="8491538" y="2339975"/>
          <p14:tracePt t="159708" x="8277225" y="2393950"/>
          <p14:tracePt t="159720" x="8161338" y="2428875"/>
          <p14:tracePt t="159735" x="8081963" y="2482850"/>
          <p14:tracePt t="159751" x="8001000" y="2536825"/>
          <p14:tracePt t="159768" x="7939088" y="2598738"/>
          <p14:tracePt t="159785" x="7858125" y="2714625"/>
          <p14:tracePt t="159802" x="7840663" y="2768600"/>
          <p14:tracePt t="159818" x="7840663" y="2795588"/>
          <p14:tracePt t="159835" x="7840663" y="2857500"/>
          <p14:tracePt t="159851" x="7848600" y="2884488"/>
          <p14:tracePt t="159868" x="7894638" y="2911475"/>
          <p14:tracePt t="159885" x="7956550" y="2946400"/>
          <p14:tracePt t="159902" x="8161338" y="3009900"/>
          <p14:tracePt t="159918" x="8269288" y="3017838"/>
          <p14:tracePt t="159935" x="8375650" y="3027363"/>
          <p14:tracePt t="159951" x="8562975" y="3027363"/>
          <p14:tracePt t="159968" x="8643938" y="3027363"/>
          <p14:tracePt t="159984" x="8724900" y="3009900"/>
          <p14:tracePt t="160002" x="8823325" y="2973388"/>
          <p14:tracePt t="160018" x="8848725" y="2955925"/>
          <p14:tracePt t="160034" x="8867775" y="2946400"/>
          <p14:tracePt t="160051" x="8902700" y="2919413"/>
          <p14:tracePt t="160067" x="8912225" y="2901950"/>
          <p14:tracePt t="160084" x="8920163" y="2874963"/>
          <p14:tracePt t="160101" x="8939213" y="2795588"/>
          <p14:tracePt t="160117" x="8947150" y="2724150"/>
          <p14:tracePt t="160134" x="8947150" y="2670175"/>
          <p14:tracePt t="160151" x="8929688" y="2598738"/>
          <p14:tracePt t="160167" x="8813800" y="2473325"/>
          <p14:tracePt t="160185" x="8732838" y="2438400"/>
          <p14:tracePt t="160201" x="8626475" y="2428875"/>
          <p14:tracePt t="160218" x="8358188" y="2465388"/>
          <p14:tracePt t="160234" x="8215313" y="2544763"/>
          <p14:tracePt t="160250" x="8081963" y="2643188"/>
          <p14:tracePt t="160267" x="7939088" y="2822575"/>
          <p14:tracePt t="160284" x="7894638" y="2911475"/>
          <p14:tracePt t="160300" x="7875588" y="2965450"/>
          <p14:tracePt t="160317" x="7858125" y="3116263"/>
          <p14:tracePt t="160333" x="7858125" y="3187700"/>
          <p14:tracePt t="160350" x="7867650" y="3268663"/>
          <p14:tracePt t="160367" x="7912100" y="3322638"/>
          <p14:tracePt t="160384" x="8116888" y="3402013"/>
          <p14:tracePt t="160400" x="8251825" y="3419475"/>
          <p14:tracePt t="160417" x="8412163" y="3429000"/>
          <p14:tracePt t="160433" x="8715375" y="3429000"/>
          <p14:tracePt t="160450" x="8831263" y="3402013"/>
          <p14:tracePt t="160467" x="8920163" y="3357563"/>
          <p14:tracePt t="160483" x="9028113" y="3276600"/>
          <p14:tracePt t="160500" x="9063038" y="3241675"/>
          <p14:tracePt t="160516" x="9082088" y="3232150"/>
          <p14:tracePt t="160533" x="9099550" y="3205163"/>
          <p14:tracePt t="160550" x="9099550" y="3187700"/>
          <p14:tracePt t="160566" x="9109075" y="3160713"/>
          <p14:tracePt t="160583" x="9109075" y="3125788"/>
          <p14:tracePt t="160600" x="9109075" y="3027363"/>
          <p14:tracePt t="160616" x="9082088" y="2973388"/>
          <p14:tracePt t="160633" x="9055100" y="2938463"/>
          <p14:tracePt t="160650" x="8939213" y="2884488"/>
          <p14:tracePt t="160666" x="8858250" y="2867025"/>
          <p14:tracePt t="160683" x="8759825" y="2867025"/>
          <p14:tracePt t="160700" x="8562975" y="2901950"/>
          <p14:tracePt t="160716" x="8491538" y="2938463"/>
          <p14:tracePt t="160733" x="8439150" y="2965450"/>
          <p14:tracePt t="160749" x="8402638" y="3009900"/>
          <p14:tracePt t="160766" x="8394700" y="3017838"/>
          <p14:tracePt t="160785" x="8375650" y="3027363"/>
          <p14:tracePt t="160800" x="8375650" y="3044825"/>
          <p14:tracePt t="160816" x="8375650" y="3054350"/>
          <p14:tracePt t="160834" x="8375650" y="3062288"/>
          <p14:tracePt t="160849" x="8375650" y="3071813"/>
          <p14:tracePt t="160866" x="8447088" y="3108325"/>
          <p14:tracePt t="160883" x="8483600" y="3116263"/>
          <p14:tracePt t="160904" x="8555038" y="3133725"/>
          <p14:tracePt t="160917" x="8572500" y="3143250"/>
          <p14:tracePt t="160933" x="8582025" y="3143250"/>
          <p14:tracePt t="160952" x="8589963" y="3143250"/>
          <p14:tracePt t="160977" x="8599488" y="3143250"/>
          <p14:tracePt t="165389" x="8555038" y="3143250"/>
          <p14:tracePt t="165402" x="8277225" y="3170238"/>
          <p14:tracePt t="165415" x="7429500" y="3276600"/>
          <p14:tracePt t="165428" x="6303963" y="3446463"/>
          <p14:tracePt t="165441" x="5232400" y="3633788"/>
          <p14:tracePt t="165457" x="4679950" y="3705225"/>
          <p14:tracePt t="165474" x="4160838" y="3795713"/>
          <p14:tracePt t="165491" x="3581400" y="3919538"/>
          <p14:tracePt t="165507" x="3455988" y="3946525"/>
          <p14:tracePt t="165524" x="3402013" y="3965575"/>
          <p14:tracePt t="165540" x="3375025" y="3965575"/>
          <p14:tracePt t="165557" x="3367088" y="3965575"/>
          <p14:tracePt t="165580" x="3411538" y="3946525"/>
          <p14:tracePt t="165592" x="3581400" y="3894138"/>
          <p14:tracePt t="165607" x="3902075" y="3795713"/>
          <p14:tracePt t="165623" x="4268788" y="3687763"/>
          <p14:tracePt t="165640" x="4554538" y="3660775"/>
          <p14:tracePt t="165657" x="4840288" y="3660775"/>
          <p14:tracePt t="165673" x="4991100" y="3732213"/>
          <p14:tracePt t="165690" x="5116513" y="3822700"/>
          <p14:tracePt t="165707" x="5295900" y="4133850"/>
          <p14:tracePt t="165723" x="5357813" y="4322763"/>
          <p14:tracePt t="165740" x="5367338" y="4500563"/>
          <p14:tracePt t="165757" x="5367338" y="4956175"/>
          <p14:tracePt t="165773" x="5313363" y="5153025"/>
          <p14:tracePt t="165790" x="5268913" y="5303838"/>
          <p14:tracePt t="165806" x="5232400" y="5384800"/>
          <p14:tracePt t="165823" x="5214938" y="5446713"/>
          <p14:tracePt t="165840" x="5214938" y="5456238"/>
          <p14:tracePt t="165856" x="5214938" y="5465763"/>
          <p14:tracePt t="165873" x="5411788" y="5483225"/>
          <p14:tracePt t="165890" x="5705475" y="5483225"/>
          <p14:tracePt t="165906" x="6054725" y="5473700"/>
          <p14:tracePt t="165923" x="6599238" y="5411788"/>
          <p14:tracePt t="165940" x="6777038" y="5402263"/>
          <p14:tracePt t="165956" x="6929438" y="5402263"/>
          <p14:tracePt t="165973" x="7126288" y="5394325"/>
          <p14:tracePt t="165990" x="7180263" y="5384800"/>
          <p14:tracePt t="166006" x="7215188" y="5375275"/>
          <p14:tracePt t="166023" x="7259638" y="5375275"/>
          <p14:tracePt t="166039" x="7304088" y="5367338"/>
          <p14:tracePt t="166056" x="7313613" y="5357813"/>
          <p14:tracePt t="166072" x="7340600" y="5357813"/>
          <p14:tracePt t="166089" x="7367588" y="5322888"/>
          <p14:tracePt t="166106" x="7385050" y="5295900"/>
          <p14:tracePt t="166122" x="7402513" y="5259388"/>
          <p14:tracePt t="166139" x="7429500" y="5214938"/>
          <p14:tracePt t="166156" x="7446963" y="5170488"/>
          <p14:tracePt t="166172" x="7456488" y="5126038"/>
          <p14:tracePt t="166189" x="7473950" y="5018088"/>
          <p14:tracePt t="166206" x="7473950" y="4983163"/>
          <p14:tracePt t="166222" x="7473950" y="4956175"/>
          <p14:tracePt t="166239" x="7385050" y="4902200"/>
          <p14:tracePt t="166255" x="7313613" y="4884738"/>
          <p14:tracePt t="166272" x="7242175" y="4867275"/>
          <p14:tracePt t="166289" x="7170738" y="4857750"/>
          <p14:tracePt t="166305" x="7054850" y="4840288"/>
          <p14:tracePt t="166322" x="6991350" y="4840288"/>
          <p14:tracePt t="166339" x="6946900" y="4840288"/>
          <p14:tracePt t="166355" x="6894513" y="4840288"/>
          <p14:tracePt t="166372" x="6875463" y="4840288"/>
          <p14:tracePt t="166389" x="6848475" y="4840288"/>
          <p14:tracePt t="166405" x="6840538" y="4840288"/>
          <p14:tracePt t="166422" x="6831013" y="4840288"/>
          <p14:tracePt t="166439" x="6823075" y="4840288"/>
          <p14:tracePt t="166455" x="6823075" y="4919663"/>
          <p14:tracePt t="166472" x="6823075" y="4991100"/>
          <p14:tracePt t="166488" x="6840538" y="5054600"/>
          <p14:tracePt t="166505" x="6902450" y="5133975"/>
          <p14:tracePt t="166522" x="7143750" y="5276850"/>
          <p14:tracePt t="166538" x="7367588" y="5348288"/>
          <p14:tracePt t="166555" x="7724775" y="5375275"/>
          <p14:tracePt t="166572" x="8545513" y="5375275"/>
          <p14:tracePt t="166588" x="8991600" y="5375275"/>
          <p14:tracePt t="166605" x="9313863" y="5375275"/>
          <p14:tracePt t="166621" x="9831388" y="5375275"/>
          <p14:tracePt t="166638" x="9929813" y="5375275"/>
          <p14:tracePt t="166655" x="9983788" y="5375275"/>
          <p14:tracePt t="166837" x="9974263" y="5375275"/>
          <p14:tracePt t="166849" x="9939338" y="5375275"/>
          <p14:tracePt t="166862" x="9848850" y="5348288"/>
          <p14:tracePt t="166875" x="9705975" y="5295900"/>
          <p14:tracePt t="166888" x="9394825" y="5180013"/>
          <p14:tracePt t="166904" x="9134475" y="5045075"/>
          <p14:tracePt t="166921" x="8920163" y="4946650"/>
          <p14:tracePt t="166938" x="8697913" y="4848225"/>
          <p14:tracePt t="166955" x="8582025" y="4822825"/>
          <p14:tracePt t="166971" x="8474075" y="4786313"/>
          <p14:tracePt t="166988" x="8348663" y="4768850"/>
          <p14:tracePt t="167004" x="8215313" y="4759325"/>
          <p14:tracePt t="167021" x="8180388" y="4759325"/>
          <p14:tracePt t="167038" x="8126413" y="4759325"/>
          <p14:tracePt t="167054" x="8062913" y="4759325"/>
          <p14:tracePt t="167071" x="8045450" y="4759325"/>
          <p14:tracePt t="167087" x="8027988" y="4759325"/>
          <p14:tracePt t="167104" x="8010525" y="4768850"/>
          <p14:tracePt t="167121" x="8010525" y="4786313"/>
          <p14:tracePt t="167137" x="8010525" y="4803775"/>
          <p14:tracePt t="167154" x="8072438" y="4867275"/>
          <p14:tracePt t="167171" x="8126413" y="4884738"/>
          <p14:tracePt t="167187" x="8188325" y="4911725"/>
          <p14:tracePt t="167204" x="8269288" y="4929188"/>
          <p14:tracePt t="167220" x="8412163" y="4938713"/>
          <p14:tracePt t="167237" x="8474075" y="4938713"/>
          <p14:tracePt t="167254" x="8528050" y="4938713"/>
          <p14:tracePt t="167270" x="8589963" y="4938713"/>
          <p14:tracePt t="167287" x="8599488" y="4938713"/>
          <p14:tracePt t="167303" x="8616950" y="4938713"/>
          <p14:tracePt t="167320" x="8626475" y="4938713"/>
          <p14:tracePt t="167370" x="8634413" y="4938713"/>
          <p14:tracePt t="169251" x="8582025" y="4929188"/>
          <p14:tracePt t="169264" x="8447088" y="4848225"/>
          <p14:tracePt t="169277" x="8134350" y="4679950"/>
          <p14:tracePt t="169289" x="7724775" y="4483100"/>
          <p14:tracePt t="169302" x="7402513" y="4394200"/>
          <p14:tracePt t="169317" x="7205663" y="4340225"/>
          <p14:tracePt t="169333" x="7062788" y="4313238"/>
          <p14:tracePt t="169349" x="6956425" y="4295775"/>
          <p14:tracePt t="169366" x="6804025" y="4268788"/>
          <p14:tracePt t="169383" x="6751638" y="4251325"/>
          <p14:tracePt t="169400" x="6705600" y="4241800"/>
          <p14:tracePt t="169417" x="6670675" y="4232275"/>
          <p14:tracePt t="169433" x="6653213" y="4232275"/>
          <p14:tracePt t="169450" x="6626225" y="4232275"/>
          <p14:tracePt t="169470" x="6545263" y="4232275"/>
          <p14:tracePt t="169483" x="6500813" y="4232275"/>
          <p14:tracePt t="169499" x="6446838" y="4232275"/>
          <p14:tracePt t="169516" x="6402388" y="4232275"/>
          <p14:tracePt t="169532" x="6348413" y="4241800"/>
          <p14:tracePt t="169549" x="6340475" y="4251325"/>
          <p14:tracePt t="169566" x="6323013" y="4251325"/>
          <p14:tracePt t="169583" x="6296025" y="4276725"/>
          <p14:tracePt t="169599" x="6286500" y="4303713"/>
          <p14:tracePt t="169616" x="6276975" y="4313238"/>
          <p14:tracePt t="169633" x="6259513" y="4322763"/>
          <p14:tracePt t="169649" x="6259513" y="4330700"/>
          <p14:tracePt t="169666" x="6259513" y="4348163"/>
          <p14:tracePt t="169682" x="6251575" y="4348163"/>
          <p14:tracePt t="169699" x="6251575" y="4375150"/>
          <p14:tracePt t="169716" x="6251575" y="4394200"/>
          <p14:tracePt t="169732" x="6251575" y="4402138"/>
          <p14:tracePt t="169749" x="6251575" y="4429125"/>
          <p14:tracePt t="169766" x="6251575" y="4438650"/>
          <p14:tracePt t="169782" x="6251575" y="4446588"/>
          <p14:tracePt t="169799" x="6251575" y="4465638"/>
          <p14:tracePt t="169816" x="6251575" y="4483100"/>
          <p14:tracePt t="169832" x="6259513" y="4491038"/>
          <p14:tracePt t="169849" x="6296025" y="4510088"/>
          <p14:tracePt t="169865" x="6323013" y="4518025"/>
          <p14:tracePt t="169884" x="6348413" y="4527550"/>
          <p14:tracePt t="169899" x="6394450" y="4537075"/>
          <p14:tracePt t="169915" x="6402388" y="4545013"/>
          <p14:tracePt t="169932" x="6411913" y="4545013"/>
          <p14:tracePt t="169975" x="6419850" y="4545013"/>
          <p14:tracePt t="170217" x="6429375" y="4545013"/>
          <p14:tracePt t="170230" x="6446838" y="4545013"/>
          <p14:tracePt t="170242" x="6500813" y="4554538"/>
          <p14:tracePt t="170255" x="6653213" y="4581525"/>
          <p14:tracePt t="170268" x="6946900" y="4625975"/>
          <p14:tracePt t="170282" x="7286625" y="4687888"/>
          <p14:tracePt t="170298" x="7545388" y="4732338"/>
          <p14:tracePt t="170314" x="7759700" y="4759325"/>
          <p14:tracePt t="170331" x="8027988" y="4795838"/>
          <p14:tracePt t="170348" x="8108950" y="4803775"/>
          <p14:tracePt t="170364" x="8153400" y="4803775"/>
          <p14:tracePt t="170586" x="8161338" y="4803775"/>
          <p14:tracePt t="170598" x="8161338" y="4795838"/>
          <p14:tracePt t="170611" x="8197850" y="4786313"/>
          <p14:tracePt t="170624" x="8251825" y="4768850"/>
          <p14:tracePt t="170636" x="8323263" y="4751388"/>
          <p14:tracePt t="175239" x="8296275" y="4751388"/>
          <p14:tracePt t="175252" x="8188325" y="4751388"/>
          <p14:tracePt t="175264" x="8054975" y="4751388"/>
          <p14:tracePt t="175277" x="7929563" y="4751388"/>
          <p14:tracePt t="175290" x="7867650" y="4751388"/>
          <p14:tracePt t="175305" x="7840663" y="4751388"/>
          <p14:tracePt t="175328" x="7831138" y="4751388"/>
          <p14:tracePt t="175353" x="7831138" y="4759325"/>
          <p14:tracePt t="175366" x="7885113" y="4768850"/>
          <p14:tracePt t="175379" x="7947025" y="4776788"/>
          <p14:tracePt t="175391" x="8045450" y="4803775"/>
          <p14:tracePt t="175405" x="8143875" y="4848225"/>
          <p14:tracePt t="175421" x="8259763" y="4902200"/>
          <p14:tracePt t="175438" x="8358188" y="4956175"/>
          <p14:tracePt t="175455" x="8466138" y="5037138"/>
          <p14:tracePt t="175471" x="8510588" y="5062538"/>
          <p14:tracePt t="175488" x="8545513" y="5089525"/>
          <p14:tracePt t="179714" x="8528050" y="5089525"/>
          <p14:tracePt t="179727" x="8483600" y="5089525"/>
          <p14:tracePt t="179739" x="8331200" y="5116513"/>
          <p14:tracePt t="179752" x="7983538" y="5232400"/>
          <p14:tracePt t="179765" x="7510463" y="5357813"/>
          <p14:tracePt t="179780" x="7062788" y="5500688"/>
          <p14:tracePt t="179796" x="6867525" y="5554663"/>
          <p14:tracePt t="179813" x="6751638" y="5581650"/>
          <p14:tracePt t="179830" x="6643688" y="5626100"/>
          <p14:tracePt t="179846" x="6634163" y="5634038"/>
          <p14:tracePt t="179863" x="6626225" y="5634038"/>
          <p14:tracePt t="179879" x="6626225" y="5643563"/>
          <p14:tracePt t="179896" x="6705600" y="5643563"/>
          <p14:tracePt t="179913" x="6965950" y="5653088"/>
          <p14:tracePt t="179930" x="7983538" y="5670550"/>
          <p14:tracePt t="179946" x="8313738" y="5670550"/>
          <p14:tracePt t="179962" x="8609013" y="5670550"/>
          <p14:tracePt t="179979" x="8680450" y="5670550"/>
          <p14:tracePt t="179996" x="8724900" y="5670550"/>
          <p14:tracePt t="180018" x="8688388" y="5670550"/>
          <p14:tracePt t="180031" x="8537575" y="5670550"/>
          <p14:tracePt t="180046" x="8242300" y="5670550"/>
          <p14:tracePt t="180062" x="7902575" y="5634038"/>
          <p14:tracePt t="180079" x="7589838" y="5554663"/>
          <p14:tracePt t="180096" x="7304088" y="5411788"/>
          <p14:tracePt t="180112" x="7251700" y="5367338"/>
          <p14:tracePt t="180129" x="7224713" y="5322888"/>
          <p14:tracePt t="180146" x="7215188" y="5286375"/>
          <p14:tracePt t="180162" x="7215188" y="5268913"/>
          <p14:tracePt t="180179" x="7277100" y="5241925"/>
          <p14:tracePt t="180195" x="7394575" y="5197475"/>
          <p14:tracePt t="180212" x="8010525" y="5099050"/>
          <p14:tracePt t="180230" x="8528050" y="5099050"/>
          <p14:tracePt t="180246" x="9153525" y="5099050"/>
          <p14:tracePt t="180262" x="10161588" y="5375275"/>
          <p14:tracePt t="180279" x="10555288" y="5589588"/>
          <p14:tracePt t="180295" x="10752138" y="5705475"/>
          <p14:tracePt t="180312" x="10868025" y="5759450"/>
          <p14:tracePt t="180328" x="10875963" y="5768975"/>
          <p14:tracePt t="180345" x="10885488" y="5768975"/>
          <p14:tracePt t="180362" x="10895013" y="5776913"/>
          <p14:tracePt t="180399" x="10885488" y="5776913"/>
          <p14:tracePt t="180412" x="10885488" y="5768975"/>
          <p14:tracePt t="180424" x="10868025" y="5732463"/>
          <p14:tracePt t="180438" x="10841038" y="5680075"/>
          <p14:tracePt t="180450" x="10787063" y="5572125"/>
          <p14:tracePt t="180463" x="10752138" y="5446713"/>
          <p14:tracePt t="180478" x="10671175" y="5259388"/>
          <p14:tracePt t="180495" x="10617200" y="5089525"/>
          <p14:tracePt t="180511" x="10582275" y="4983163"/>
          <p14:tracePt t="180528" x="10555288" y="4919663"/>
          <p14:tracePt t="180545" x="10555288" y="4911725"/>
          <p14:tracePt t="180564" x="10555288" y="4902200"/>
          <p14:tracePt t="180615" x="10555288" y="4911725"/>
          <p14:tracePt t="180628" x="10582275" y="4965700"/>
          <p14:tracePt t="180640" x="10626725" y="5089525"/>
          <p14:tracePt t="180653" x="10661650" y="5232400"/>
          <p14:tracePt t="180666" x="10671175" y="5367338"/>
          <p14:tracePt t="180678" x="10671175" y="5473700"/>
          <p14:tracePt t="180695" x="10626725" y="5581650"/>
          <p14:tracePt t="180711" x="10537825" y="5670550"/>
          <p14:tracePt t="180728" x="10296525" y="5751513"/>
          <p14:tracePt t="180744" x="9180513" y="5929313"/>
          <p14:tracePt t="180761" x="8501063" y="5991225"/>
          <p14:tracePt t="180780" x="7510463" y="6010275"/>
          <p14:tracePt t="180794" x="7089775" y="6010275"/>
          <p14:tracePt t="180811" x="6813550" y="6010275"/>
          <p14:tracePt t="180828" x="6688138" y="6010275"/>
          <p14:tracePt t="181021" x="6680200" y="6010275"/>
          <p14:tracePt t="181034" x="6670675" y="6010275"/>
          <p14:tracePt t="181047" x="6616700" y="6010275"/>
          <p14:tracePt t="181061" x="6402388" y="5938838"/>
          <p14:tracePt t="181077" x="5911850" y="5830888"/>
          <p14:tracePt t="181094" x="5251450" y="5697538"/>
          <p14:tracePt t="181111" x="4616450" y="5572125"/>
          <p14:tracePt t="181127" x="4473575" y="5545138"/>
          <p14:tracePt t="181144" x="4375150" y="5527675"/>
          <p14:tracePt t="181161" x="4276725" y="5518150"/>
          <p14:tracePt t="181177" x="4160838" y="5491163"/>
          <p14:tracePt t="181193" x="4133850" y="5483225"/>
          <p14:tracePt t="181210" x="4125913" y="5483225"/>
          <p14:tracePt t="181227" x="4108450" y="5483225"/>
          <p14:tracePt t="181250" x="4098925" y="5483225"/>
          <p14:tracePt t="181327" x="4098925" y="5473700"/>
          <p14:tracePt t="181339" x="4098925" y="5465763"/>
          <p14:tracePt t="181352" x="4108450" y="5465763"/>
          <p14:tracePt t="181365" x="4133850" y="5456238"/>
          <p14:tracePt t="181378" x="4152900" y="5438775"/>
          <p14:tracePt t="181393" x="4170363" y="5438775"/>
          <p14:tracePt t="181410" x="4187825" y="5419725"/>
          <p14:tracePt t="181426" x="4214813" y="5411788"/>
          <p14:tracePt t="181443" x="4259263" y="5375275"/>
          <p14:tracePt t="181460" x="4303713" y="5348288"/>
          <p14:tracePt t="181476" x="4384675" y="5330825"/>
          <p14:tracePt t="181493" x="4589463" y="5303838"/>
          <p14:tracePt t="181510" x="4670425" y="5303838"/>
          <p14:tracePt t="181526" x="4751388" y="5303838"/>
          <p14:tracePt t="181543" x="4875213" y="5322888"/>
          <p14:tracePt t="181559" x="4929188" y="5330825"/>
          <p14:tracePt t="181576" x="4965700" y="5340350"/>
          <p14:tracePt t="181593" x="5010150" y="5348288"/>
          <p14:tracePt t="181609" x="5018088" y="5348288"/>
          <p14:tracePt t="181626" x="5027613" y="5348288"/>
          <p14:tracePt t="181873" x="5027613" y="5357813"/>
          <p14:tracePt t="181886" x="5010150" y="5357813"/>
          <p14:tracePt t="181898" x="4929188" y="5375275"/>
          <p14:tracePt t="181911" x="4840288" y="5411788"/>
          <p14:tracePt t="181925" x="4705350" y="5438775"/>
          <p14:tracePt t="181942" x="4589463" y="5473700"/>
          <p14:tracePt t="181959" x="4527550" y="5483225"/>
          <p14:tracePt t="181976" x="4465638" y="5491163"/>
          <p14:tracePt t="181992" x="4456113" y="5491163"/>
          <p14:tracePt t="182026" x="4446588" y="5491163"/>
          <p14:tracePt t="182229" x="4446588" y="5510213"/>
          <p14:tracePt t="182241" x="4473575" y="5510213"/>
          <p14:tracePt t="182254" x="4491038" y="5510213"/>
          <p14:tracePt t="182267" x="4518025" y="5527675"/>
          <p14:tracePt t="182279" x="4554538" y="5537200"/>
          <p14:tracePt t="182292" x="4589463" y="5545138"/>
          <p14:tracePt t="182308" x="4608513" y="5554663"/>
          <p14:tracePt t="182325" x="4625975" y="5554663"/>
          <p14:tracePt t="182341" x="4643438" y="5562600"/>
          <p14:tracePt t="182358" x="4670425" y="5572125"/>
          <p14:tracePt t="182375" x="4679950" y="5572125"/>
          <p14:tracePt t="182391" x="4687888" y="5572125"/>
          <p14:tracePt t="182408" x="4697413" y="5581650"/>
          <p14:tracePt t="182424" x="4714875" y="5589588"/>
          <p14:tracePt t="182441" x="4724400" y="5589588"/>
          <p14:tracePt t="182458" x="4768850" y="5608638"/>
          <p14:tracePt t="182474" x="4795838" y="5616575"/>
          <p14:tracePt t="182491" x="4813300" y="5616575"/>
          <p14:tracePt t="182508" x="4848225" y="5626100"/>
          <p14:tracePt t="182524" x="4857750" y="5634038"/>
          <p14:tracePt t="182584" x="4867275" y="5634038"/>
          <p14:tracePt t="182750" x="4875213" y="5634038"/>
          <p14:tracePt t="182778" x="4884738" y="5643563"/>
          <p14:tracePt t="182788" x="4902200" y="5653088"/>
          <p14:tracePt t="182801" x="4911725" y="5653088"/>
          <p14:tracePt t="182813" x="4919663" y="5653088"/>
          <p14:tracePt t="183093" x="4929188" y="5653088"/>
          <p14:tracePt t="183106" x="4946650" y="5653088"/>
          <p14:tracePt t="183118" x="4973638" y="5653088"/>
          <p14:tracePt t="183131" x="5027613" y="5653088"/>
          <p14:tracePt t="183144" x="5108575" y="5643563"/>
          <p14:tracePt t="183157" x="5214938" y="5643563"/>
          <p14:tracePt t="183173" x="5322888" y="5643563"/>
          <p14:tracePt t="183190" x="5384800" y="5643563"/>
          <p14:tracePt t="183206" x="5446713" y="5643563"/>
          <p14:tracePt t="183208" x="5491163" y="5643563"/>
          <p14:tracePt t="183223" x="5537200" y="5643563"/>
          <p14:tracePt t="183239" x="5562600" y="5643563"/>
          <p14:tracePt t="183256" x="5599113" y="5643563"/>
          <p14:tracePt t="183273" x="5653088" y="5643563"/>
          <p14:tracePt t="183289" x="5680075" y="5643563"/>
          <p14:tracePt t="183306" x="5724525" y="5643563"/>
          <p14:tracePt t="183323" x="5786438" y="5643563"/>
          <p14:tracePt t="183340" x="5830888" y="5643563"/>
          <p14:tracePt t="183356" x="5857875" y="5643563"/>
          <p14:tracePt t="183373" x="5894388" y="5643563"/>
          <p14:tracePt t="183389" x="5911850" y="5653088"/>
          <p14:tracePt t="183406" x="5919788" y="5653088"/>
          <p14:tracePt t="183423" x="5929313" y="5653088"/>
          <p14:tracePt t="183817" x="5938838" y="5653088"/>
          <p14:tracePt t="183830" x="5956300" y="5653088"/>
          <p14:tracePt t="183843" x="6010275" y="5653088"/>
          <p14:tracePt t="183856" x="6108700" y="5643563"/>
          <p14:tracePt t="183872" x="6232525" y="5626100"/>
          <p14:tracePt t="183888" x="6357938" y="5608638"/>
          <p14:tracePt t="183905" x="6446838" y="5589588"/>
          <p14:tracePt t="183922" x="6527800" y="5562600"/>
          <p14:tracePt t="183938" x="6554788" y="5562600"/>
          <p14:tracePt t="183955" x="6572250" y="5562600"/>
          <p14:tracePt t="183971" x="6589713" y="5545138"/>
          <p14:tracePt t="183995" x="6589713" y="5537200"/>
          <p14:tracePt t="184008" x="6589713" y="5510213"/>
          <p14:tracePt t="184021" x="6589713" y="5483225"/>
          <p14:tracePt t="184038" x="6572250" y="5456238"/>
          <p14:tracePt t="184055" x="6545263" y="5429250"/>
          <p14:tracePt t="184071" x="6500813" y="5394325"/>
          <p14:tracePt t="184088" x="6483350" y="5384800"/>
          <p14:tracePt t="184105" x="6465888" y="5375275"/>
          <p14:tracePt t="184122" x="6438900" y="5367338"/>
          <p14:tracePt t="184138" x="6429375" y="5367338"/>
          <p14:tracePt t="184155" x="6411913" y="5367338"/>
          <p14:tracePt t="184185" x="6411913" y="5375275"/>
          <p14:tracePt t="184198" x="6402388" y="5429250"/>
          <p14:tracePt t="184211" x="6402388" y="5500688"/>
          <p14:tracePt t="184223" x="6411913" y="5599113"/>
          <p14:tracePt t="184238" x="6491288" y="5751513"/>
          <p14:tracePt t="184254" x="6608763" y="5946775"/>
          <p14:tracePt t="184271" x="6777038" y="6197600"/>
          <p14:tracePt t="184288" x="7027863" y="6510338"/>
          <p14:tracePt t="184304" x="7099300" y="6599238"/>
          <p14:tracePt t="184321" x="7143750" y="6661150"/>
          <p14:tracePt t="184338" x="7170738" y="6715125"/>
          <p14:tracePt t="184375" x="7170738" y="6724650"/>
          <p14:tracePt t="184414" x="7153275" y="6724650"/>
          <p14:tracePt t="184427" x="7072313" y="6705600"/>
          <p14:tracePt t="184440" x="6894513" y="6634163"/>
          <p14:tracePt t="184452" x="6608763" y="6510338"/>
          <p14:tracePt t="184465" x="6242050" y="6340475"/>
          <p14:tracePt t="184477" x="5938838" y="6188075"/>
          <p14:tracePt t="184490" x="5643563" y="6045200"/>
          <p14:tracePt t="184504" x="5367338" y="5919788"/>
          <p14:tracePt t="184520" x="5108575" y="5813425"/>
          <p14:tracePt t="184537" x="4867275" y="5705475"/>
          <p14:tracePt t="184554" x="4572000" y="5626100"/>
          <p14:tracePt t="184570" x="4473575" y="5599113"/>
          <p14:tracePt t="184587" x="4394200" y="5589588"/>
          <p14:tracePt t="184604" x="4340225" y="5581650"/>
          <p14:tracePt t="184620" x="4322763" y="5572125"/>
          <p14:tracePt t="184637" x="4313238" y="5572125"/>
          <p14:tracePt t="184654" x="4295775" y="5572125"/>
          <p14:tracePt t="184670" x="4295775" y="5562600"/>
          <p14:tracePt t="184687" x="4286250" y="5562600"/>
          <p14:tracePt t="185036" x="4303713" y="5554663"/>
          <p14:tracePt t="185049" x="4384675" y="5545138"/>
          <p14:tracePt t="185062" x="4491038" y="5545138"/>
          <p14:tracePt t="185074" x="4679950" y="5537200"/>
          <p14:tracePt t="185087" x="4840288" y="5510213"/>
          <p14:tracePt t="185103" x="5000625" y="5500688"/>
          <p14:tracePt t="185119" x="5143500" y="5473700"/>
          <p14:tracePt t="185136" x="5295900" y="5465763"/>
          <p14:tracePt t="185153" x="5697538" y="5411788"/>
          <p14:tracePt t="185169" x="5875338" y="5402263"/>
          <p14:tracePt t="185186" x="5991225" y="5402263"/>
          <p14:tracePt t="185203" x="6143625" y="5402263"/>
          <p14:tracePt t="185219" x="6224588" y="5402263"/>
          <p14:tracePt t="185236" x="6276975" y="5402263"/>
          <p14:tracePt t="185253" x="6384925" y="5402263"/>
          <p14:tracePt t="185269" x="6419850" y="5402263"/>
          <p14:tracePt t="185286" x="6438900" y="5402263"/>
          <p14:tracePt t="185303" x="6456363" y="5402263"/>
          <p14:tracePt t="185341" x="6465888" y="5402263"/>
          <p14:tracePt t="185379" x="6473825" y="5402263"/>
          <p14:tracePt t="185392" x="6483350" y="5394325"/>
          <p14:tracePt t="185404" x="6510338" y="5384800"/>
          <p14:tracePt t="185418" x="6545263" y="5384800"/>
          <p14:tracePt t="185430" x="6608763" y="5375275"/>
          <p14:tracePt t="185442" x="6705600" y="5375275"/>
          <p14:tracePt t="185455" x="6813550" y="5402263"/>
          <p14:tracePt t="185469" x="6929438" y="5438775"/>
          <p14:tracePt t="185485" x="7027863" y="5473700"/>
          <p14:tracePt t="185502" x="7081838" y="5500688"/>
          <p14:tracePt t="185519" x="7116763" y="5510213"/>
          <p14:tracePt t="185535" x="7116763" y="5518150"/>
          <p14:tracePt t="185569" x="7126288" y="5518150"/>
          <p14:tracePt t="185646" x="7116763" y="5510213"/>
          <p14:tracePt t="185658" x="7099300" y="5483225"/>
          <p14:tracePt t="185671" x="7062788" y="5438775"/>
          <p14:tracePt t="185685" x="7045325" y="5384800"/>
          <p14:tracePt t="185702" x="7037388" y="5348288"/>
          <p14:tracePt t="185718" x="7018338" y="5330825"/>
          <p14:tracePt t="185735" x="7010400" y="5313363"/>
          <p14:tracePt t="185785" x="7010400" y="5303838"/>
          <p14:tracePt t="185798" x="7037388" y="5295900"/>
          <p14:tracePt t="185811" x="7116763" y="5295900"/>
          <p14:tracePt t="185823" x="7224713" y="5295900"/>
          <p14:tracePt t="185837" x="7375525" y="5295900"/>
          <p14:tracePt t="185851" x="7500938" y="5295900"/>
          <p14:tracePt t="185868" x="7589838" y="5295900"/>
          <p14:tracePt t="185885" x="7643813" y="5295900"/>
          <p14:tracePt t="185901" x="7697788" y="5295900"/>
          <p14:tracePt t="185918" x="7705725" y="5295900"/>
          <p14:tracePt t="185934" x="7715250" y="5295900"/>
          <p14:tracePt t="185951" x="7724775" y="5295900"/>
          <p14:tracePt t="186014" x="7715250" y="5303838"/>
          <p14:tracePt t="186027" x="7661275" y="5330825"/>
          <p14:tracePt t="186039" x="7545388" y="5375275"/>
          <p14:tracePt t="186052" x="7358063" y="5465763"/>
          <p14:tracePt t="186068" x="7126288" y="5562600"/>
          <p14:tracePt t="186084" x="6991350" y="5626100"/>
          <p14:tracePt t="186101" x="6911975" y="5653088"/>
          <p14:tracePt t="186117" x="6867525" y="5680075"/>
          <p14:tracePt t="186134" x="6858000" y="5688013"/>
          <p14:tracePt t="186151" x="6858000" y="5697538"/>
          <p14:tracePt t="186167" x="6848475" y="5715000"/>
          <p14:tracePt t="186184" x="6858000" y="5732463"/>
          <p14:tracePt t="186201" x="6902450" y="5759450"/>
          <p14:tracePt t="186218" x="7081838" y="5840413"/>
          <p14:tracePt t="186234" x="7180263" y="5857875"/>
          <p14:tracePt t="186250" x="7242175" y="5884863"/>
          <p14:tracePt t="186267" x="7269163" y="5884863"/>
          <p14:tracePt t="186284" x="7277100" y="5884863"/>
          <p14:tracePt t="186318" x="7269163" y="5884863"/>
          <p14:tracePt t="186331" x="7205663" y="5867400"/>
          <p14:tracePt t="186344" x="6991350" y="5795963"/>
          <p14:tracePt t="186357" x="6473825" y="5688013"/>
          <p14:tracePt t="186370" x="5867400" y="5572125"/>
          <p14:tracePt t="186384" x="5384800" y="5518150"/>
          <p14:tracePt t="186400" x="5170488" y="5491163"/>
          <p14:tracePt t="186417" x="5037138" y="5483225"/>
          <p14:tracePt t="186433" x="4902200" y="5465763"/>
          <p14:tracePt t="186450" x="4840288" y="5456238"/>
          <p14:tracePt t="186467" x="4776788" y="5438775"/>
          <p14:tracePt t="186484" x="4598988" y="5419725"/>
          <p14:tracePt t="186500" x="4527550" y="5411788"/>
          <p14:tracePt t="186517" x="4456113" y="5411788"/>
          <p14:tracePt t="186533" x="4394200" y="5402263"/>
          <p14:tracePt t="186550" x="4259263" y="5402263"/>
          <p14:tracePt t="186566" x="4197350" y="5402263"/>
          <p14:tracePt t="186583" x="4170363" y="5402263"/>
          <p14:tracePt t="186600" x="4125913" y="5402263"/>
          <p14:tracePt t="186623" x="4116388" y="5402263"/>
          <p14:tracePt t="186751" x="4143375" y="5402263"/>
          <p14:tracePt t="186764" x="4205288" y="5402263"/>
          <p14:tracePt t="186776" x="4313238" y="5419725"/>
          <p14:tracePt t="186789" x="4510088" y="5456238"/>
          <p14:tracePt t="186802" x="4697413" y="5500688"/>
          <p14:tracePt t="186816" x="4840288" y="5518150"/>
          <p14:tracePt t="186833" x="4938713" y="5527675"/>
          <p14:tracePt t="186849" x="5000625" y="5537200"/>
          <p14:tracePt t="186866" x="5081588" y="5554663"/>
          <p14:tracePt t="186882" x="5133975" y="5554663"/>
          <p14:tracePt t="186899" x="5160963" y="5554663"/>
          <p14:tracePt t="186916" x="5180013" y="5554663"/>
          <p14:tracePt t="186932" x="5187950" y="5554663"/>
          <p14:tracePt t="186992" x="5170488" y="5554663"/>
          <p14:tracePt t="187005" x="5108575" y="5554663"/>
          <p14:tracePt t="187018" x="4983163" y="5554663"/>
          <p14:tracePt t="187030" x="4822825" y="5554663"/>
          <p14:tracePt t="187043" x="4616450" y="5562600"/>
          <p14:tracePt t="187056" x="4491038" y="5572125"/>
          <p14:tracePt t="187068" x="4419600" y="5572125"/>
          <p14:tracePt t="187082" x="4384675" y="5572125"/>
          <p14:tracePt t="187099" x="4357688" y="5572125"/>
          <p14:tracePt t="187116" x="4340225" y="5572125"/>
          <p14:tracePt t="187133" x="4322763" y="5572125"/>
          <p14:tracePt t="187386" x="4322763" y="5581650"/>
          <p14:tracePt t="187424" x="4322763" y="5589588"/>
          <p14:tracePt t="187488" x="4322763" y="5599113"/>
          <p14:tracePt t="187538" x="4322763" y="5608638"/>
          <p14:tracePt t="187602" x="4322763" y="5616575"/>
          <p14:tracePt t="187615" x="4322763" y="5626100"/>
          <p14:tracePt t="187640" x="4322763" y="5634038"/>
          <p14:tracePt t="187653" x="4322763" y="5643563"/>
          <p14:tracePt t="187665" x="4322763" y="5653088"/>
          <p14:tracePt t="187716" x="4322763" y="5661025"/>
          <p14:tracePt t="194505" x="4330700" y="5661025"/>
          <p14:tracePt t="194518" x="4340225" y="5661025"/>
          <p14:tracePt t="194531" x="4367213" y="5661025"/>
          <p14:tracePt t="194543" x="4384675" y="5661025"/>
          <p14:tracePt t="194556" x="4411663" y="5661025"/>
          <p14:tracePt t="194569" x="4429125" y="5661025"/>
          <p14:tracePt t="194584" x="4446588" y="5661025"/>
          <p14:tracePt t="194601" x="4465638" y="5661025"/>
          <p14:tracePt t="194618" x="4483100" y="5661025"/>
          <p14:tracePt t="194634" x="4500563" y="5661025"/>
          <p14:tracePt t="194651" x="4510088" y="5661025"/>
          <p14:tracePt t="194670" x="4518025" y="5661025"/>
          <p14:tracePt t="194684" x="4527550" y="5661025"/>
          <p14:tracePt t="194701" x="4537075" y="5661025"/>
          <p14:tracePt t="194718" x="4545013" y="5661025"/>
          <p14:tracePt t="194734" x="4572000" y="5661025"/>
          <p14:tracePt t="194751" x="4589463" y="5661025"/>
          <p14:tracePt t="194767" x="4608513" y="5661025"/>
          <p14:tracePt t="194785" x="4652963" y="5661025"/>
          <p14:tracePt t="194801" x="4670425" y="5661025"/>
          <p14:tracePt t="194823" x="4679950" y="5661025"/>
          <p14:tracePt t="194848" x="4687888" y="5661025"/>
          <p14:tracePt t="194886" x="4697413" y="5661025"/>
          <p14:tracePt t="197646" x="4687888" y="5661025"/>
          <p14:tracePt t="197659" x="4660900" y="5661025"/>
          <p14:tracePt t="197672" x="4608513" y="5688013"/>
          <p14:tracePt t="197684" x="4518025" y="5751513"/>
          <p14:tracePt t="197697" x="4367213" y="5840413"/>
          <p14:tracePt t="197712" x="4259263" y="5919788"/>
          <p14:tracePt t="197728" x="4197350" y="5973763"/>
          <p14:tracePt t="197746" x="4152900" y="6010275"/>
          <p14:tracePt t="197762" x="4125913" y="6037263"/>
          <p14:tracePt t="197779" x="4125913" y="6045200"/>
          <p14:tracePt t="197796" x="4116388" y="6045200"/>
          <p14:tracePt t="197862" x="4116388" y="6054725"/>
          <p14:tracePt t="197938" x="4143375" y="6054725"/>
          <p14:tracePt t="197951" x="4179888" y="6054725"/>
          <p14:tracePt t="197964" x="4224338" y="6054725"/>
          <p14:tracePt t="197977" x="4303713" y="6062663"/>
          <p14:tracePt t="197989" x="4357688" y="6062663"/>
          <p14:tracePt t="198002" x="4419600" y="6062663"/>
          <p14:tracePt t="198014" x="4483100" y="6062663"/>
          <p14:tracePt t="198028" x="4518025" y="6062663"/>
          <p14:tracePt t="198044" x="4562475" y="6062663"/>
          <p14:tracePt t="198061" x="4572000" y="6062663"/>
          <p14:tracePt t="198078" x="4589463" y="6062663"/>
          <p14:tracePt t="198094" x="4598988" y="6062663"/>
          <p14:tracePt t="198141" x="4608513" y="6062663"/>
          <p14:tracePt t="198205" x="4616450" y="6062663"/>
          <p14:tracePt t="198243" x="4625975" y="6062663"/>
          <p14:tracePt t="198256" x="4625975" y="6072188"/>
          <p14:tracePt t="198269" x="4633913" y="6072188"/>
          <p14:tracePt t="198281" x="4633913" y="6081713"/>
          <p14:tracePt t="198294" x="4643438" y="6081713"/>
          <p14:tracePt t="198319" x="4652963" y="6081713"/>
          <p14:tracePt t="198332" x="4652963" y="6089650"/>
          <p14:tracePt t="198357" x="4660900" y="6089650"/>
          <p14:tracePt t="199947" x="4660900" y="6099175"/>
          <p14:tracePt t="199960" x="4660900" y="6134100"/>
          <p14:tracePt t="199972" x="4660900" y="6197600"/>
          <p14:tracePt t="199985" x="4660900" y="6303963"/>
          <p14:tracePt t="199998" x="4660900" y="6473825"/>
          <p14:tracePt t="200010" x="4660900" y="6643688"/>
          <p14:tracePt t="200025" x="4660900" y="6759575"/>
          <p14:tracePt t="200041" x="4660900" y="6796088"/>
          <p14:tracePt t="200057" x="4660900" y="6804025"/>
          <p14:tracePt t="200074" x="4660900" y="6823075"/>
          <p14:tracePt t="200112" x="4660900" y="6831013"/>
          <p14:tracePt t="200252" x="4660900" y="6813550"/>
          <p14:tracePt t="200265" x="4660900" y="6777038"/>
          <p14:tracePt t="200277" x="4660900" y="6742113"/>
          <p14:tracePt t="200290" x="4660900" y="6688138"/>
          <p14:tracePt t="200307" x="4660900" y="6626225"/>
          <p14:tracePt t="200323" x="4660900" y="6545263"/>
          <p14:tracePt t="200341" x="4660900" y="6286500"/>
          <p14:tracePt t="200357" x="4660900" y="6062663"/>
          <p14:tracePt t="200373" x="4660900" y="5911850"/>
          <p14:tracePt t="200390" x="4660900" y="5776913"/>
          <p14:tracePt t="200407" x="4652963" y="5670550"/>
          <p14:tracePt t="200423" x="4643438" y="5653088"/>
          <p14:tracePt t="200442" x="4643438" y="5643563"/>
          <p14:tracePt t="200468" x="4633913" y="5634038"/>
          <p14:tracePt t="200493" x="4625975" y="5634038"/>
          <p14:tracePt t="200519" x="4608513" y="5634038"/>
          <p14:tracePt t="200531" x="4589463" y="5634038"/>
          <p14:tracePt t="200544" x="4572000" y="5634038"/>
          <p14:tracePt t="200557" x="4518025" y="5634038"/>
          <p14:tracePt t="200573" x="4483100" y="5653088"/>
          <p14:tracePt t="200590" x="4429125" y="5670550"/>
          <p14:tracePt t="200606" x="4384675" y="5688013"/>
          <p14:tracePt t="200623" x="4357688" y="5705475"/>
          <p14:tracePt t="200645" x="4348163" y="5705475"/>
          <p14:tracePt t="200658" x="4340225" y="5705475"/>
          <p14:tracePt t="200673" x="4330700" y="5697538"/>
          <p14:tracePt t="200696" x="4313238" y="5680075"/>
          <p14:tracePt t="200709" x="4313238" y="5661025"/>
          <p14:tracePt t="200734" x="4303713" y="5643563"/>
          <p14:tracePt t="200772" x="4303713" y="5634038"/>
          <p14:tracePt t="201002" x="4295775" y="5634038"/>
          <p14:tracePt t="201027" x="4295775" y="5626100"/>
          <p14:tracePt t="201052" x="4276725" y="5616575"/>
          <p14:tracePt t="201065" x="4268788" y="5608638"/>
          <p14:tracePt t="201078" x="4259263" y="5599113"/>
          <p14:tracePt t="201091" x="4232275" y="5599113"/>
          <p14:tracePt t="201105" x="4224338" y="5589588"/>
          <p14:tracePt t="201122" x="4205288" y="5572125"/>
          <p14:tracePt t="201139" x="4197350" y="5572125"/>
          <p14:tracePt t="201155" x="4179888" y="5562600"/>
          <p14:tracePt t="201192" x="4179888" y="5554663"/>
          <p14:tracePt t="201217" x="4179888" y="5545138"/>
          <p14:tracePt t="201268" x="4179888" y="5537200"/>
          <p14:tracePt t="201293" x="4187825" y="5527675"/>
          <p14:tracePt t="201306" x="4241800" y="5510213"/>
          <p14:tracePt t="201319" x="4322763" y="5510213"/>
          <p14:tracePt t="201332" x="4411663" y="5510213"/>
          <p14:tracePt t="201345" x="4500563" y="5545138"/>
          <p14:tracePt t="201357" x="4554538" y="5572125"/>
          <p14:tracePt t="201371" x="4562475" y="5589588"/>
          <p14:tracePt t="201388" x="4581525" y="5616575"/>
          <p14:tracePt t="201405" x="4589463" y="5634038"/>
          <p14:tracePt t="201421" x="4589463" y="5680075"/>
          <p14:tracePt t="201438" x="4545013" y="5705475"/>
          <p14:tracePt t="201455" x="4491038" y="5751513"/>
          <p14:tracePt t="201471" x="4322763" y="5795963"/>
          <p14:tracePt t="201488" x="4241800" y="5822950"/>
          <p14:tracePt t="201505" x="4179888" y="5822950"/>
          <p14:tracePt t="201521" x="4098925" y="5803900"/>
          <p14:tracePt t="201538" x="4000500" y="5732463"/>
          <p14:tracePt t="201555" x="3965575" y="5705475"/>
          <p14:tracePt t="201571" x="3938588" y="5670550"/>
          <p14:tracePt t="201588" x="3919538" y="5634038"/>
          <p14:tracePt t="201604" x="3911600" y="5626100"/>
          <p14:tracePt t="201621" x="3911600" y="5608638"/>
          <p14:tracePt t="201638" x="3911600" y="5581650"/>
          <p14:tracePt t="201654" x="3919538" y="5562600"/>
          <p14:tracePt t="201671" x="3946525" y="5537200"/>
          <p14:tracePt t="201688" x="4010025" y="5500688"/>
          <p14:tracePt t="201704" x="4037013" y="5483225"/>
          <p14:tracePt t="201721" x="4081463" y="5465763"/>
          <p14:tracePt t="201738" x="4160838" y="5465763"/>
          <p14:tracePt t="201754" x="4205288" y="5465763"/>
          <p14:tracePt t="201771" x="4241800" y="5465763"/>
          <p14:tracePt t="201788" x="4286250" y="5465763"/>
          <p14:tracePt t="201804" x="4322763" y="5483225"/>
          <p14:tracePt t="201821" x="4348163" y="5510213"/>
          <p14:tracePt t="201837" x="4357688" y="5537200"/>
          <p14:tracePt t="201854" x="4367213" y="5589588"/>
          <p14:tracePt t="201871" x="4375150" y="5608638"/>
          <p14:tracePt t="201887" x="4384675" y="5626100"/>
          <p14:tracePt t="201904" x="4384675" y="5634038"/>
          <p14:tracePt t="201920" x="4384675" y="5643563"/>
          <p14:tracePt t="201941" x="4375150" y="5653088"/>
          <p14:tracePt t="201954" x="4348163" y="5653088"/>
          <p14:tracePt t="201971" x="4330700" y="5653088"/>
          <p14:tracePt t="201987" x="4276725" y="5653088"/>
          <p14:tracePt t="202004" x="4241800" y="5653088"/>
          <p14:tracePt t="202020" x="4160838" y="5653088"/>
          <p14:tracePt t="202037" x="4125913" y="5634038"/>
          <p14:tracePt t="202053" x="4098925" y="5589588"/>
          <p14:tracePt t="202070" x="4062413" y="5510213"/>
          <p14:tracePt t="202087" x="4054475" y="5483225"/>
          <p14:tracePt t="202103" x="4054475" y="5473700"/>
          <p14:tracePt t="202120" x="4044950" y="5465763"/>
          <p14:tracePt t="202137" x="4044950" y="5456238"/>
          <p14:tracePt t="202157" x="4044950" y="5446713"/>
          <p14:tracePt t="202170" x="4044950" y="5438775"/>
          <p14:tracePt t="202187" x="4054475" y="5429250"/>
          <p14:tracePt t="202203" x="4062413" y="5429250"/>
          <p14:tracePt t="202220" x="4108450" y="5411788"/>
          <p14:tracePt t="202237" x="4125913" y="5402263"/>
          <p14:tracePt t="202253" x="4152900" y="5402263"/>
          <p14:tracePt t="202270" x="4179888" y="5402263"/>
          <p14:tracePt t="202287" x="4232275" y="5402263"/>
          <p14:tracePt t="202303" x="4259263" y="5402263"/>
          <p14:tracePt t="202320" x="4295775" y="5402263"/>
          <p14:tracePt t="202336" x="4348163" y="5402263"/>
          <p14:tracePt t="202353" x="4375150" y="5419725"/>
          <p14:tracePt t="202369" x="4411663" y="5438775"/>
          <p14:tracePt t="202387" x="4465638" y="5500688"/>
          <p14:tracePt t="202403" x="4500563" y="5527675"/>
          <p14:tracePt t="202419" x="4510088" y="5554663"/>
          <p14:tracePt t="202436" x="4537075" y="5581650"/>
          <p14:tracePt t="202453" x="4545013" y="5589588"/>
          <p14:tracePt t="202469" x="4545013" y="5599113"/>
          <p14:tracePt t="202486" x="4554538" y="5599113"/>
          <p14:tracePt t="202503" x="4554538" y="5608638"/>
          <p14:tracePt t="202525" x="4562475" y="5608638"/>
          <p14:tracePt t="202550" x="4581525" y="5599113"/>
          <p14:tracePt t="202563" x="4598988" y="5581650"/>
          <p14:tracePt t="202576" x="4616450" y="5554663"/>
          <p14:tracePt t="202588" x="4633913" y="5518150"/>
          <p14:tracePt t="202602" x="4652963" y="5491163"/>
          <p14:tracePt t="202619" x="4670425" y="5456238"/>
          <p14:tracePt t="202636" x="4679950" y="5446713"/>
          <p14:tracePt t="202652" x="4687888" y="5429250"/>
          <p14:tracePt t="202669" x="4687888" y="5419725"/>
          <p14:tracePt t="202754" x="4670425" y="5419725"/>
          <p14:tracePt t="202767" x="4660900" y="5419725"/>
          <p14:tracePt t="202779" x="4633913" y="5419725"/>
          <p14:tracePt t="202792" x="4608513" y="5419725"/>
          <p14:tracePt t="202805" x="4589463" y="5419725"/>
          <p14:tracePt t="202819" x="4572000" y="5419725"/>
          <p14:tracePt t="202835" x="4562475" y="5419725"/>
          <p14:tracePt t="202852" x="4537075" y="5438775"/>
          <p14:tracePt t="202869" x="4510088" y="5510213"/>
          <p14:tracePt t="202885" x="4491038" y="5562600"/>
          <p14:tracePt t="202902" x="4483100" y="5599113"/>
          <p14:tracePt t="202919" x="4483100" y="5670550"/>
          <p14:tracePt t="202935" x="4500563" y="5697538"/>
          <p14:tracePt t="202952" x="4518025" y="5715000"/>
          <p14:tracePt t="202968" x="4554538" y="5751513"/>
          <p14:tracePt t="202985" x="4625975" y="5803900"/>
          <p14:tracePt t="203002" x="4652963" y="5813425"/>
          <p14:tracePt t="203018" x="4679950" y="5830888"/>
          <p14:tracePt t="203035" x="4732338" y="5840413"/>
          <p14:tracePt t="203051" x="4759325" y="5840413"/>
          <p14:tracePt t="203069" x="4786313" y="5840413"/>
          <p14:tracePt t="203085" x="4848225" y="5803900"/>
          <p14:tracePt t="203101" x="4867275" y="5776913"/>
          <p14:tracePt t="203118" x="4875213" y="5768975"/>
          <p14:tracePt t="203135" x="4884738" y="5724525"/>
          <p14:tracePt t="203151" x="4884738" y="5697538"/>
          <p14:tracePt t="203168" x="4884738" y="5670550"/>
          <p14:tracePt t="203185" x="4884738" y="5626100"/>
          <p14:tracePt t="203201" x="4830763" y="5527675"/>
          <p14:tracePt t="203218" x="4803775" y="5500688"/>
          <p14:tracePt t="203235" x="4776788" y="5465763"/>
          <p14:tracePt t="203251" x="4751388" y="5429250"/>
          <p14:tracePt t="203271" x="4732338" y="5429250"/>
          <p14:tracePt t="203285" x="4714875" y="5411788"/>
          <p14:tracePt t="203301" x="4687888" y="5402263"/>
          <p14:tracePt t="203325" x="4679950" y="5402263"/>
          <p14:tracePt t="203338" x="4670425" y="5402263"/>
          <p14:tracePt t="203351" x="4660900" y="5402263"/>
          <p14:tracePt t="203368" x="4652963" y="5402263"/>
          <p14:tracePt t="203384" x="4625975" y="5411788"/>
          <p14:tracePt t="203401" x="4581525" y="5491163"/>
          <p14:tracePt t="203418" x="4554538" y="5545138"/>
          <p14:tracePt t="203434" x="4545013" y="5589588"/>
          <p14:tracePt t="203451" x="4537075" y="5616575"/>
          <p14:tracePt t="203467" x="4527550" y="5661025"/>
          <p14:tracePt t="203484" x="4527550" y="5680075"/>
          <p14:tracePt t="203501" x="4527550" y="5688013"/>
          <p14:tracePt t="203517" x="4562475" y="5705475"/>
          <p14:tracePt t="203534" x="4581525" y="5715000"/>
          <p14:tracePt t="203551" x="4608513" y="5724525"/>
          <p14:tracePt t="203568" x="4660900" y="5732463"/>
          <p14:tracePt t="203584" x="4687888" y="5732463"/>
          <p14:tracePt t="203601" x="4705350" y="5732463"/>
          <p14:tracePt t="203617" x="4759325" y="5724525"/>
          <p14:tracePt t="203634" x="4786313" y="5705475"/>
          <p14:tracePt t="203650" x="4813300" y="5688013"/>
          <p14:tracePt t="203668" x="4875213" y="5599113"/>
          <p14:tracePt t="203684" x="4902200" y="5554663"/>
          <p14:tracePt t="203700" x="4919663" y="5510213"/>
          <p14:tracePt t="203717" x="4929188" y="5465763"/>
          <p14:tracePt t="203733" x="4929188" y="5419725"/>
          <p14:tracePt t="203750" x="4929188" y="5384800"/>
          <p14:tracePt t="203767" x="4929188" y="5357813"/>
          <p14:tracePt t="203784" x="4919663" y="5268913"/>
          <p14:tracePt t="203800" x="4911725" y="5224463"/>
          <p14:tracePt t="203817" x="4884738" y="5197475"/>
          <p14:tracePt t="203833" x="4840288" y="5170488"/>
          <p14:tracePt t="203850" x="4822825" y="5153025"/>
          <p14:tracePt t="203867" x="4795838" y="5143500"/>
          <p14:tracePt t="203883" x="4705350" y="5143500"/>
          <p14:tracePt t="203900" x="4660900" y="5160963"/>
          <p14:tracePt t="203916" x="4616450" y="5197475"/>
          <p14:tracePt t="203933" x="4581525" y="5232400"/>
          <p14:tracePt t="203950" x="4537075" y="5276850"/>
          <p14:tracePt t="203966" x="4518025" y="5295900"/>
          <p14:tracePt t="203983" x="4510088" y="5313363"/>
          <p14:tracePt t="204000" x="4491038" y="5348288"/>
          <p14:tracePt t="204016" x="4491038" y="5357813"/>
          <p14:tracePt t="204033" x="4491038" y="5367338"/>
          <p14:tracePt t="204050" x="4491038" y="5384800"/>
          <p14:tracePt t="204073" x="4491038" y="5394325"/>
          <p14:tracePt t="204086" x="4491038" y="5402263"/>
          <p14:tracePt t="204100" x="4491038" y="5411788"/>
          <p14:tracePt t="204124" x="4491038" y="5419725"/>
          <p14:tracePt t="204137" x="4491038" y="5429250"/>
          <p14:tracePt t="204152" x="4491038" y="5438775"/>
          <p14:tracePt t="204166" x="4491038" y="5446713"/>
          <p14:tracePt t="204183" x="4500563" y="5456238"/>
          <p14:tracePt t="204199" x="4500563" y="5465763"/>
          <p14:tracePt t="204216" x="4510088" y="5483225"/>
          <p14:tracePt t="204233" x="4518025" y="5483225"/>
          <p14:tracePt t="204249" x="4518025" y="5500688"/>
          <p14:tracePt t="204266" x="4537075" y="5510213"/>
          <p14:tracePt t="204282" x="4537075" y="5518150"/>
          <p14:tracePt t="204299" x="4537075" y="5527675"/>
          <p14:tracePt t="204316" x="4554538" y="5537200"/>
          <p14:tracePt t="204340" x="4554538" y="5554663"/>
          <p14:tracePt t="204353" x="4562475" y="5554663"/>
          <p14:tracePt t="204366" x="4562475" y="5562600"/>
          <p14:tracePt t="208282" x="4572000" y="5562600"/>
          <p14:tracePt t="208295" x="4581525" y="5562600"/>
          <p14:tracePt t="208307" x="4589463" y="5562600"/>
          <p14:tracePt t="208320" x="4598988" y="5581650"/>
          <p14:tracePt t="208333" x="4616450" y="5599113"/>
          <p14:tracePt t="208345" x="4660900" y="5643563"/>
          <p14:tracePt t="208359" x="4732338" y="5697538"/>
          <p14:tracePt t="208375" x="4813300" y="5741988"/>
          <p14:tracePt t="208391" x="4919663" y="5786438"/>
          <p14:tracePt t="208409" x="5197475" y="5822950"/>
          <p14:tracePt t="208424" x="5322888" y="5840413"/>
          <p14:tracePt t="208441" x="5394325" y="5848350"/>
          <p14:tracePt t="208459" x="5456238" y="5848350"/>
          <p14:tracePt t="208475" x="5465763" y="5848350"/>
          <p14:tracePt t="208491" x="5483225" y="5848350"/>
          <p14:tracePt t="208508" x="5491163" y="5848350"/>
          <p14:tracePt t="208524" x="5554663" y="5803900"/>
          <p14:tracePt t="208541" x="5589588" y="5768975"/>
          <p14:tracePt t="208558" x="5634038" y="5732463"/>
          <p14:tracePt t="208574" x="5688013" y="5680075"/>
          <p14:tracePt t="208591" x="5697538" y="5643563"/>
          <p14:tracePt t="208607" x="5724525" y="5616575"/>
          <p14:tracePt t="208624" x="5751513" y="5500688"/>
          <p14:tracePt t="208641" x="5751513" y="5446713"/>
          <p14:tracePt t="208657" x="5759450" y="5419725"/>
          <p14:tracePt t="208674" x="5768975" y="5394325"/>
          <p14:tracePt t="208691" x="5768975" y="5384800"/>
          <p14:tracePt t="208707" x="5768975" y="5375275"/>
          <p14:tracePt t="208802" x="5759450" y="5367338"/>
          <p14:tracePt t="208815" x="5732463" y="5357813"/>
          <p14:tracePt t="208828" x="5715000" y="5357813"/>
          <p14:tracePt t="208840" x="5670550" y="5348288"/>
          <p14:tracePt t="208857" x="5626100" y="5340350"/>
          <p14:tracePt t="208874" x="5581650" y="5340350"/>
          <p14:tracePt t="208890" x="5518150" y="5340350"/>
          <p14:tracePt t="208907" x="5429250" y="5340350"/>
          <p14:tracePt t="208924" x="5394325" y="5340350"/>
          <p14:tracePt t="208940" x="5367338" y="5340350"/>
          <p14:tracePt t="208957" x="5322888" y="5357813"/>
          <p14:tracePt t="208974" x="5295900" y="5402263"/>
          <p14:tracePt t="208990" x="5295900" y="5438775"/>
          <p14:tracePt t="209007" x="5268913" y="5491163"/>
          <p14:tracePt t="209023" x="5268913" y="5500688"/>
          <p14:tracePt t="209040" x="5268913" y="5510213"/>
          <p14:tracePt t="209057" x="5268913" y="5527675"/>
          <p14:tracePt t="209073" x="5268913" y="5537200"/>
          <p14:tracePt t="209094" x="5268913" y="5545138"/>
          <p14:tracePt t="209107" x="5286375" y="5554663"/>
          <p14:tracePt t="209123" x="5322888" y="5562600"/>
          <p14:tracePt t="209140" x="5348288" y="5572125"/>
          <p14:tracePt t="209156" x="5394325" y="5572125"/>
          <p14:tracePt t="209173" x="5438775" y="5589588"/>
          <p14:tracePt t="209190" x="5456238" y="5589588"/>
          <p14:tracePt t="209206" x="5473700" y="5589588"/>
          <p14:tracePt t="209223" x="5483225" y="5589588"/>
          <p14:tracePt t="209240" x="5500688" y="5589588"/>
          <p14:tracePt t="209256" x="5510213" y="5589588"/>
          <p14:tracePt t="209273" x="5537200" y="5589588"/>
          <p14:tracePt t="209290" x="5545138" y="5589588"/>
          <p14:tracePt t="209306" x="5554663" y="5589588"/>
          <p14:tracePt t="209323" x="5554663" y="5572125"/>
          <p14:tracePt t="209339" x="5554663" y="5545138"/>
          <p14:tracePt t="209356" x="5554663" y="5491163"/>
          <p14:tracePt t="209373" x="5510213" y="5384800"/>
          <p14:tracePt t="209390" x="5465763" y="5340350"/>
          <p14:tracePt t="209406" x="5419725" y="5313363"/>
          <p14:tracePt t="209423" x="5384800" y="5295900"/>
          <p14:tracePt t="209439" x="5251450" y="5268913"/>
          <p14:tracePt t="209456" x="5180013" y="5259388"/>
          <p14:tracePt t="209473" x="5133975" y="5259388"/>
          <p14:tracePt t="209489" x="5045075" y="5259388"/>
          <p14:tracePt t="209506" x="5010150" y="5259388"/>
          <p14:tracePt t="209522" x="4973638" y="5259388"/>
          <p14:tracePt t="209539" x="4919663" y="5259388"/>
          <p14:tracePt t="209556" x="4902200" y="5259388"/>
          <p14:tracePt t="209572" x="4894263" y="5259388"/>
          <p14:tracePt t="209589" x="4857750" y="5259388"/>
          <p14:tracePt t="209614" x="4848225" y="5259388"/>
          <p14:tracePt t="209640" x="4840288" y="5259388"/>
          <p14:tracePt t="209831" x="4848225" y="5259388"/>
          <p14:tracePt t="209843" x="4884738" y="5259388"/>
          <p14:tracePt t="209856" x="4919663" y="5259388"/>
          <p14:tracePt t="209868" x="4983163" y="5259388"/>
          <p14:tracePt t="209881" x="5045075" y="5268913"/>
          <p14:tracePt t="209894" x="5108575" y="5295900"/>
          <p14:tracePt t="209907" x="5160963" y="5322888"/>
          <p14:tracePt t="209922" x="5214938" y="5340350"/>
          <p14:tracePt t="209938" x="5251450" y="5348288"/>
          <p14:tracePt t="209955" x="5276850" y="5375275"/>
          <p14:tracePt t="209972" x="5340350" y="5411788"/>
          <p14:tracePt t="209988" x="5357813" y="5429250"/>
          <p14:tracePt t="210005" x="5367338" y="5429250"/>
          <p14:tracePt t="210021" x="5402263" y="5456238"/>
          <p14:tracePt t="210038" x="5419725" y="5456238"/>
          <p14:tracePt t="210055" x="5456238" y="5465763"/>
          <p14:tracePt t="210072" x="5500688" y="5483225"/>
          <p14:tracePt t="210088" x="5527675" y="5491163"/>
          <p14:tracePt t="210105" x="5545138" y="5500688"/>
          <p14:tracePt t="210121" x="5562600" y="5500688"/>
          <p14:tracePt t="210138" x="5562600" y="5510213"/>
          <p14:tracePt t="210155" x="5572125" y="5510213"/>
          <p14:tracePt t="210619" x="5581650" y="5518150"/>
          <p14:tracePt t="210631" x="5589588" y="5518150"/>
          <p14:tracePt t="210657" x="5608638" y="5518150"/>
          <p14:tracePt t="210670" x="5626100" y="5518150"/>
          <p14:tracePt t="210682" x="5661025" y="5527675"/>
          <p14:tracePt t="210695" x="5697538" y="5537200"/>
          <p14:tracePt t="210707" x="5732463" y="5537200"/>
          <p14:tracePt t="210721" x="5786438" y="5545138"/>
          <p14:tracePt t="210737" x="5822950" y="5554663"/>
          <p14:tracePt t="210753" x="5867400" y="5554663"/>
          <p14:tracePt t="210770" x="5894388" y="5562600"/>
          <p14:tracePt t="210787" x="5929313" y="5562600"/>
          <p14:tracePt t="210803" x="5946775" y="5562600"/>
          <p14:tracePt t="210820" x="5956300" y="5562600"/>
          <p14:tracePt t="210837" x="5973763" y="5562600"/>
          <p14:tracePt t="210853" x="5991225" y="5562600"/>
          <p14:tracePt t="210870" x="6010275" y="5572125"/>
          <p14:tracePt t="210886" x="6054725" y="5572125"/>
          <p14:tracePt t="211267" x="6054725" y="5581650"/>
          <p14:tracePt t="211280" x="6054725" y="5589588"/>
          <p14:tracePt t="211293" x="6062663" y="5599113"/>
          <p14:tracePt t="211305" x="6072188" y="5616575"/>
          <p14:tracePt t="211319" x="6072188" y="5626100"/>
          <p14:tracePt t="211336" x="6081713" y="5643563"/>
          <p14:tracePt t="211353" x="6081713" y="5653088"/>
          <p14:tracePt t="211369" x="6089650" y="5661025"/>
          <p14:tracePt t="211385" x="6089650" y="5670550"/>
          <p14:tracePt t="211407" x="6099175" y="5680075"/>
          <p14:tracePt t="211420" x="6099175" y="5688013"/>
          <p14:tracePt t="211435" x="6099175" y="5697538"/>
          <p14:tracePt t="211457" x="6099175" y="5705475"/>
          <p14:tracePt t="211483" x="6108700" y="5705475"/>
          <p14:tracePt t="211496" x="6108700" y="5715000"/>
          <p14:tracePt t="221079" x="6099175" y="5715000"/>
          <p14:tracePt t="221104" x="6089650" y="5715000"/>
          <p14:tracePt t="221118" x="6081713" y="5715000"/>
          <p14:tracePt t="221130" x="6072188" y="5715000"/>
          <p14:tracePt t="221181" x="6072188" y="5705475"/>
          <p14:tracePt t="221219" x="6072188" y="5697538"/>
          <p14:tracePt t="221232" x="6072188" y="5688013"/>
          <p14:tracePt t="221244" x="6072188" y="5680075"/>
          <p14:tracePt t="221257" x="6072188" y="5661025"/>
          <p14:tracePt t="221270" x="6089650" y="5599113"/>
          <p14:tracePt t="221283" x="6108700" y="5537200"/>
          <p14:tracePt t="221300" x="6153150" y="5446713"/>
          <p14:tracePt t="221316" x="6180138" y="5348288"/>
          <p14:tracePt t="221333" x="6205538" y="5187950"/>
          <p14:tracePt t="221350" x="6215063" y="5099050"/>
          <p14:tracePt t="221366" x="6215063" y="5054600"/>
          <p14:tracePt t="221383" x="6197600" y="5010150"/>
          <p14:tracePt t="221400" x="6072188" y="4991100"/>
          <p14:tracePt t="221416" x="5965825" y="5000625"/>
          <p14:tracePt t="221433" x="5875338" y="5062538"/>
          <p14:tracePt t="221450" x="5741988" y="5160963"/>
          <p14:tracePt t="221466" x="5697538" y="5197475"/>
          <p14:tracePt t="221483" x="5670550" y="5251450"/>
          <p14:tracePt t="221499" x="5643563" y="5367338"/>
          <p14:tracePt t="221516" x="5643563" y="5446713"/>
          <p14:tracePt t="221533" x="5643563" y="5510213"/>
          <p14:tracePt t="221549" x="5705475" y="5661025"/>
          <p14:tracePt t="221566" x="5759450" y="5732463"/>
          <p14:tracePt t="221583" x="5803900" y="5822950"/>
          <p14:tracePt t="221599" x="5867400" y="5894388"/>
          <p14:tracePt t="221600" x="5902325" y="5946775"/>
          <p14:tracePt t="221616" x="5919788" y="5983288"/>
          <p14:tracePt t="221632" x="5929313" y="6010275"/>
          <p14:tracePt t="221649" x="5938838" y="6027738"/>
          <p14:tracePt t="221666" x="5946775" y="6062663"/>
          <p14:tracePt t="221683" x="5946775" y="6072188"/>
          <p14:tracePt t="221699" x="5929313" y="6081713"/>
          <p14:tracePt t="221716" x="5848350" y="6116638"/>
          <p14:tracePt t="221732" x="5822950" y="6126163"/>
          <p14:tracePt t="221749" x="5795963" y="6126163"/>
          <p14:tracePt t="221766" x="5776913" y="6126163"/>
          <p14:tracePt t="221782" x="5768975" y="6126163"/>
          <p14:tracePt t="221854" x="5776913" y="6126163"/>
          <p14:tracePt t="221867" x="5813425" y="6126163"/>
          <p14:tracePt t="221879" x="5857875" y="6126163"/>
          <p14:tracePt t="221892" x="5938838" y="6126163"/>
          <p14:tracePt t="221905" x="6037263" y="6134100"/>
          <p14:tracePt t="221918" x="6089650" y="6134100"/>
          <p14:tracePt t="221932" x="6134100" y="6134100"/>
          <p14:tracePt t="221949" x="6161088" y="6134100"/>
          <p14:tracePt t="221965" x="6170613" y="6134100"/>
          <p14:tracePt t="221982" x="6180138" y="6134100"/>
          <p14:tracePt t="222019" x="6188075" y="6134100"/>
          <p14:tracePt t="222286" x="6180138" y="6134100"/>
          <p14:tracePt t="222299" x="6161088" y="6126163"/>
          <p14:tracePt t="222312" x="6126163" y="6108700"/>
          <p14:tracePt t="222324" x="6099175" y="6099175"/>
          <p14:tracePt t="222337" x="6062663" y="6089650"/>
          <p14:tracePt t="222350" x="6045200" y="6081713"/>
          <p14:tracePt t="222365" x="6037263" y="6072188"/>
          <p14:tracePt t="222381" x="6018213" y="6072188"/>
          <p14:tracePt t="222503" x="6018213" y="6062663"/>
          <p14:tracePt t="222655" x="6045200" y="6062663"/>
          <p14:tracePt t="222668" x="6062663" y="6062663"/>
          <p14:tracePt t="222680" x="6081713" y="6062663"/>
          <p14:tracePt t="222693" x="6089650" y="6062663"/>
          <p14:tracePt t="222705" x="6116638" y="6062663"/>
          <p14:tracePt t="222731" x="6126163" y="6062663"/>
          <p14:tracePt t="232251" x="6116638" y="6045200"/>
          <p14:tracePt t="232264" x="6108700" y="6010275"/>
          <p14:tracePt t="232277" x="6072188" y="5911850"/>
          <p14:tracePt t="232289" x="6037263" y="5751513"/>
          <p14:tracePt t="232302" x="6000750" y="5562600"/>
          <p14:tracePt t="232315" x="5973763" y="5446713"/>
          <p14:tracePt t="232329" x="5973763" y="5384800"/>
          <p14:tracePt t="232345" x="5965825" y="5348288"/>
          <p14:tracePt t="232362" x="5956300" y="5330825"/>
          <p14:tracePt t="232379" x="5956300" y="5313363"/>
          <p14:tracePt t="232395" x="5956300" y="5303838"/>
          <p14:tracePt t="232416" x="5946775" y="5295900"/>
          <p14:tracePt t="232480" x="5946775" y="5322888"/>
          <p14:tracePt t="232493" x="5973763" y="5411788"/>
          <p14:tracePt t="232506" x="6027738" y="5626100"/>
          <p14:tracePt t="232518" x="6099175" y="5983288"/>
          <p14:tracePt t="232531" x="6143625" y="6323013"/>
          <p14:tracePt t="232545" x="6170613" y="6510338"/>
          <p14:tracePt t="232562" x="6180138" y="6608763"/>
          <p14:tracePt t="232578" x="6180138" y="6643688"/>
          <p14:tracePt t="232595" x="6180138" y="6688138"/>
          <p14:tracePt t="232611" x="6180138" y="6705600"/>
          <p14:tracePt t="232645" x="6180138" y="6715125"/>
          <p14:tracePt t="232721" x="6153150" y="6670675"/>
          <p14:tracePt t="232734" x="6099175" y="6545263"/>
          <p14:tracePt t="232746" x="6018213" y="6313488"/>
          <p14:tracePt t="232759" x="5919788" y="6010275"/>
          <p14:tracePt t="232772" x="5867400" y="5786438"/>
          <p14:tracePt t="232785" x="5840413" y="5705475"/>
          <p14:tracePt t="232797" x="5840413" y="5653088"/>
          <p14:tracePt t="232811" x="5840413" y="5634038"/>
          <p14:tracePt t="232828" x="5840413" y="5616575"/>
          <p14:tracePt t="232874" x="5840413" y="5608638"/>
          <p14:tracePt t="232912" x="5840413" y="5599113"/>
          <p14:tracePt t="232925" x="5857875" y="5589588"/>
          <p14:tracePt t="232937" x="5894388" y="5589588"/>
          <p14:tracePt t="232950" x="5946775" y="5608638"/>
          <p14:tracePt t="232963" x="6018213" y="5670550"/>
          <p14:tracePt t="232977" x="6081713" y="5786438"/>
          <p14:tracePt t="232994" x="6143625" y="5902325"/>
          <p14:tracePt t="233011" x="6170613" y="5991225"/>
          <p14:tracePt t="233027" x="6188075" y="6081713"/>
          <p14:tracePt t="233044" x="6188075" y="6108700"/>
          <p14:tracePt t="233077" x="6188075" y="6116638"/>
          <p14:tracePt t="233102" x="6197600" y="6116638"/>
          <p14:tracePt t="233331" x="6197600" y="6089650"/>
          <p14:tracePt t="233344" x="6197600" y="6027738"/>
          <p14:tracePt t="233357" x="6205538" y="5929313"/>
          <p14:tracePt t="233370" x="6215063" y="5822950"/>
          <p14:tracePt t="233382" x="6215063" y="5732463"/>
          <p14:tracePt t="233395" x="6215063" y="5688013"/>
          <p14:tracePt t="233410" x="6215063" y="5634038"/>
          <p14:tracePt t="233427" x="6215063" y="5562600"/>
          <p14:tracePt t="233443" x="6215063" y="5473700"/>
          <p14:tracePt t="233460" x="6205538" y="5303838"/>
          <p14:tracePt t="233476" x="6205538" y="5259388"/>
          <p14:tracePt t="233493" x="6197600" y="5224463"/>
          <p14:tracePt t="233510" x="6188075" y="5214938"/>
          <p14:tracePt t="233526" x="6180138" y="5205413"/>
          <p14:tracePt t="233543" x="6170613" y="5197475"/>
          <p14:tracePt t="233560" x="6108700" y="5197475"/>
          <p14:tracePt t="233576" x="6037263" y="5232400"/>
          <p14:tracePt t="233593" x="5946775" y="5295900"/>
          <p14:tracePt t="233609" x="5884863" y="5384800"/>
          <p14:tracePt t="233626" x="5813425" y="5554663"/>
          <p14:tracePt t="233643" x="5795963" y="5599113"/>
          <p14:tracePt t="233659" x="5786438" y="5643563"/>
          <p14:tracePt t="233676" x="5776913" y="5705475"/>
          <p14:tracePt t="233693" x="5776913" y="5724525"/>
          <p14:tracePt t="233709" x="5776913" y="5759450"/>
          <p14:tracePt t="233726" x="5795963" y="5803900"/>
          <p14:tracePt t="233743" x="5822950" y="5822950"/>
          <p14:tracePt t="233759" x="5840413" y="5830888"/>
          <p14:tracePt t="233776" x="5902325" y="5840413"/>
          <p14:tracePt t="233793" x="5929313" y="5848350"/>
          <p14:tracePt t="233809" x="5946775" y="5848350"/>
          <p14:tracePt t="233826" x="6010275" y="5830888"/>
          <p14:tracePt t="233843" x="6045200" y="5803900"/>
          <p14:tracePt t="233859" x="6072188" y="5768975"/>
          <p14:tracePt t="233876" x="6108700" y="5724525"/>
          <p14:tracePt t="233892" x="6143625" y="5653088"/>
          <p14:tracePt t="233909" x="6143625" y="5608638"/>
          <p14:tracePt t="233926" x="6143625" y="5545138"/>
          <p14:tracePt t="233942" x="6126163" y="5419725"/>
          <p14:tracePt t="233959" x="6081713" y="5375275"/>
          <p14:tracePt t="233975" x="6045200" y="5340350"/>
          <p14:tracePt t="233992" x="5929313" y="5303838"/>
          <p14:tracePt t="234009" x="5857875" y="5295900"/>
          <p14:tracePt t="234025" x="5795963" y="5295900"/>
          <p14:tracePt t="234043" x="5670550" y="5313363"/>
          <p14:tracePt t="234059" x="5626100" y="5357813"/>
          <p14:tracePt t="234075" x="5589588" y="5402263"/>
          <p14:tracePt t="234092" x="5572125" y="5429250"/>
          <p14:tracePt t="234109" x="5554663" y="5510213"/>
          <p14:tracePt t="234125" x="5554663" y="5537200"/>
          <p14:tracePt t="234142" x="5562600" y="5589588"/>
          <p14:tracePt t="234159" x="5680075" y="5688013"/>
          <p14:tracePt t="234175" x="5776913" y="5759450"/>
          <p14:tracePt t="234192" x="5867400" y="5795963"/>
          <p14:tracePt t="234209" x="6010275" y="5840413"/>
          <p14:tracePt t="234225" x="6054725" y="5840413"/>
          <p14:tracePt t="234242" x="6081713" y="5840413"/>
          <p14:tracePt t="234258" x="6161088" y="5813425"/>
          <p14:tracePt t="234275" x="6205538" y="5776913"/>
          <p14:tracePt t="234291" x="6242050" y="5732463"/>
          <p14:tracePt t="234308" x="6269038" y="5688013"/>
          <p14:tracePt t="234309" x="6276975" y="5616575"/>
          <p14:tracePt t="234325" x="6296025" y="5527675"/>
          <p14:tracePt t="234341" x="6296025" y="5446713"/>
          <p14:tracePt t="234358" x="6296025" y="5384800"/>
          <p14:tracePt t="234375" x="6242050" y="5313363"/>
          <p14:tracePt t="234391" x="6197600" y="5295900"/>
          <p14:tracePt t="234408" x="6143625" y="5276850"/>
          <p14:tracePt t="234425" x="6045200" y="5276850"/>
          <p14:tracePt t="234441" x="5991225" y="5322888"/>
          <p14:tracePt t="234458" x="5956300" y="5348288"/>
          <p14:tracePt t="234475" x="5919788" y="5411788"/>
          <p14:tracePt t="234491" x="5902325" y="5446713"/>
          <p14:tracePt t="234508" x="5894388" y="5465763"/>
          <p14:tracePt t="234525" x="5894388" y="5483225"/>
          <p14:tracePt t="234541" x="5894388" y="5491163"/>
          <p14:tracePt t="234563" x="5894388" y="5500688"/>
          <p14:tracePt t="234601" x="5902325" y="5500688"/>
          <p14:tracePt t="234614" x="5911850" y="5500688"/>
          <p14:tracePt t="234626" x="5919788" y="5500688"/>
          <p14:tracePt t="234641" x="5938838" y="5500688"/>
          <p14:tracePt t="234657" x="5965825" y="5491163"/>
          <p14:tracePt t="234674" x="5973763" y="5483225"/>
          <p14:tracePt t="234691" x="5991225" y="5446713"/>
          <p14:tracePt t="234707" x="6000750" y="5446713"/>
          <p14:tracePt t="234724" x="6000750" y="5438775"/>
          <p14:tracePt t="234792" x="5991225" y="5438775"/>
          <p14:tracePt t="234804" x="5965825" y="5456238"/>
          <p14:tracePt t="234817" x="5919788" y="5491163"/>
          <p14:tracePt t="234830" x="5884863" y="5537200"/>
          <p14:tracePt t="234842" x="5848350" y="5589588"/>
          <p14:tracePt t="234857" x="5822950" y="5653088"/>
          <p14:tracePt t="234874" x="5813425" y="5705475"/>
          <p14:tracePt t="234890" x="5803900" y="5759450"/>
          <p14:tracePt t="234907" x="5803900" y="5813425"/>
          <p14:tracePt t="234924" x="5848350" y="5840413"/>
          <p14:tracePt t="234940" x="5902325" y="5867400"/>
          <p14:tracePt t="234957" x="6062663" y="5884863"/>
          <p14:tracePt t="234974" x="6126163" y="5894388"/>
          <p14:tracePt t="234990" x="6161088" y="5894388"/>
          <p14:tracePt t="235007" x="6215063" y="5894388"/>
          <p14:tracePt t="235024" x="6232525" y="5894388"/>
          <p14:tracePt t="235040" x="6242050" y="5875338"/>
          <p14:tracePt t="235057" x="6259513" y="5840413"/>
          <p14:tracePt t="235073" x="6296025" y="5759450"/>
          <p14:tracePt t="235090" x="6303963" y="5688013"/>
          <p14:tracePt t="235107" x="6313488" y="5626100"/>
          <p14:tracePt t="235123" x="6323013" y="5500688"/>
          <p14:tracePt t="235140" x="6303963" y="5446713"/>
          <p14:tracePt t="235156" x="6269038" y="5419725"/>
          <p14:tracePt t="235173" x="6232525" y="5394325"/>
          <p14:tracePt t="235190" x="6205538" y="5394325"/>
          <p14:tracePt t="235206" x="6188075" y="5384800"/>
          <p14:tracePt t="235223" x="6143625" y="5384800"/>
          <p14:tracePt t="235240" x="6108700" y="5394325"/>
          <p14:tracePt t="235256" x="6037263" y="5429250"/>
          <p14:tracePt t="235273" x="5973763" y="5465763"/>
          <p14:tracePt t="235290" x="5857875" y="5545138"/>
          <p14:tracePt t="235306" x="5830888" y="5572125"/>
          <p14:tracePt t="235323" x="5822950" y="5589588"/>
          <p14:tracePt t="235339" x="5803900" y="5634038"/>
          <p14:tracePt t="235356" x="5795963" y="5661025"/>
          <p14:tracePt t="235373" x="5795963" y="5688013"/>
          <p14:tracePt t="235389" x="5795963" y="5768975"/>
          <p14:tracePt t="235406" x="5822950" y="5830888"/>
          <p14:tracePt t="235423" x="5857875" y="5857875"/>
          <p14:tracePt t="235440" x="5956300" y="5911850"/>
          <p14:tracePt t="235456" x="5991225" y="5919788"/>
          <p14:tracePt t="235473" x="6027738" y="5929313"/>
          <p14:tracePt t="235489" x="6108700" y="5938838"/>
          <p14:tracePt t="235506" x="6143625" y="5938838"/>
          <p14:tracePt t="235522" x="6188075" y="5938838"/>
          <p14:tracePt t="235539" x="6242050" y="5911850"/>
          <p14:tracePt t="235557" x="6340475" y="5795963"/>
          <p14:tracePt t="235572" x="6384925" y="5732463"/>
          <p14:tracePt t="235589" x="6411913" y="5670550"/>
          <p14:tracePt t="235606" x="6429375" y="5589588"/>
          <p14:tracePt t="235622" x="6438900" y="5545138"/>
          <p14:tracePt t="235639" x="6438900" y="5483225"/>
          <p14:tracePt t="235655" x="6429375" y="5375275"/>
          <p14:tracePt t="235672" x="6411913" y="5340350"/>
          <p14:tracePt t="235689" x="6394450" y="5330825"/>
          <p14:tracePt t="235706" x="6303963" y="5313363"/>
          <p14:tracePt t="235722" x="6224588" y="5330825"/>
          <p14:tracePt t="235739" x="6143625" y="5394325"/>
          <p14:tracePt t="235756" x="6037263" y="5483225"/>
          <p14:tracePt t="235772" x="6010275" y="5510213"/>
          <p14:tracePt t="235789" x="6000750" y="5527675"/>
          <p14:tracePt t="235805" x="5991225" y="5537200"/>
          <p14:tracePt t="235822" x="5983288" y="5554663"/>
          <p14:tracePt t="235839" x="5983288" y="5562600"/>
          <p14:tracePt t="235855" x="5983288" y="5572125"/>
          <p14:tracePt t="235872" x="5983288" y="5581650"/>
          <p14:tracePt t="235889" x="5983288" y="5589588"/>
          <p14:tracePt t="235905" x="5983288" y="5599113"/>
          <p14:tracePt t="235922" x="6018213" y="5616575"/>
          <p14:tracePt t="235939" x="6045200" y="5634038"/>
          <p14:tracePt t="235955" x="6099175" y="5653088"/>
          <p14:tracePt t="235972" x="6170613" y="5661025"/>
          <p14:tracePt t="235988" x="6367463" y="5680075"/>
          <p14:tracePt t="236005" x="6465888" y="5680075"/>
          <p14:tracePt t="236022" x="6572250" y="5680075"/>
          <p14:tracePt t="236039" x="6769100" y="5680075"/>
          <p14:tracePt t="236055" x="6858000" y="5680075"/>
          <p14:tracePt t="236071" x="6929438" y="5680075"/>
          <p14:tracePt t="236088" x="7027863" y="5680075"/>
          <p14:tracePt t="236105" x="7054850" y="5688013"/>
          <p14:tracePt t="236121" x="7072313" y="5697538"/>
          <p14:tracePt t="236138" x="7081838" y="5705475"/>
          <p14:tracePt t="236155" x="7081838" y="5715000"/>
          <p14:tracePt t="236171" x="7081838" y="5724525"/>
          <p14:tracePt t="236188" x="6777038" y="5857875"/>
          <p14:tracePt t="236204" x="6384925" y="5956300"/>
          <p14:tracePt t="236221" x="5991225" y="6045200"/>
          <p14:tracePt t="236238" x="5705475" y="6072188"/>
          <p14:tracePt t="236255" x="5456238" y="6081713"/>
          <p14:tracePt t="236271" x="5367338" y="6072188"/>
          <p14:tracePt t="236288" x="5268913" y="6037263"/>
          <p14:tracePt t="236304" x="5099050" y="5911850"/>
          <p14:tracePt t="236321" x="5027613" y="5848350"/>
          <p14:tracePt t="236338" x="4973638" y="5776913"/>
          <p14:tracePt t="236354" x="4911725" y="5680075"/>
          <p14:tracePt t="236371" x="4884738" y="5661025"/>
          <p14:tracePt t="236388" x="4875213" y="5643563"/>
          <p14:tracePt t="236404" x="4857750" y="5616575"/>
          <p14:tracePt t="236421" x="4840288" y="5608638"/>
          <p14:tracePt t="236438" x="4840288" y="5599113"/>
          <p14:tracePt t="236454" x="4830763" y="5599113"/>
          <p14:tracePt t="236471" x="4830763" y="5589588"/>
          <p14:tracePt t="236607" x="4830763" y="5572125"/>
          <p14:tracePt t="236633" x="4830763" y="5545138"/>
          <p14:tracePt t="236645" x="4830763" y="5510213"/>
          <p14:tracePt t="236658" x="4830763" y="5483225"/>
          <p14:tracePt t="236671" x="4830763" y="5456238"/>
          <p14:tracePt t="236687" x="4830763" y="5429250"/>
          <p14:tracePt t="236704" x="4830763" y="5419725"/>
          <p14:tracePt t="236720" x="4830763" y="5411788"/>
          <p14:tracePt t="236737" x="4830763" y="5402263"/>
          <p14:tracePt t="236760" x="4830763" y="5394325"/>
          <p14:tracePt t="236912" x="4840288" y="5394325"/>
          <p14:tracePt t="236925" x="4857750" y="5394325"/>
          <p14:tracePt t="236937" x="4911725" y="5394325"/>
          <p14:tracePt t="236950" x="5000625" y="5394325"/>
          <p14:tracePt t="236963" x="5170488" y="5394325"/>
          <p14:tracePt t="236975" x="5419725" y="5394325"/>
          <p14:tracePt t="236988" x="5670550" y="5394325"/>
          <p14:tracePt t="237003" x="5867400" y="5394325"/>
          <p14:tracePt t="237020" x="6027738" y="5394325"/>
          <p14:tracePt t="237037" x="6143625" y="5411788"/>
          <p14:tracePt t="237053" x="6375400" y="5411788"/>
          <p14:tracePt t="237070" x="6465888" y="5411788"/>
          <p14:tracePt t="237087" x="6527800" y="5419725"/>
          <p14:tracePt t="237103" x="6626225" y="5438775"/>
          <p14:tracePt t="237119" x="6688138" y="5446713"/>
          <p14:tracePt t="237136" x="6742113" y="5446713"/>
          <p14:tracePt t="237153" x="6796088" y="5446713"/>
          <p14:tracePt t="237169" x="6858000" y="5446713"/>
          <p14:tracePt t="237186" x="6875463" y="5456238"/>
          <p14:tracePt t="237203" x="6894513" y="5456238"/>
          <p14:tracePt t="237219" x="6919913" y="5456238"/>
          <p14:tracePt t="237236" x="6929438" y="5456238"/>
          <p14:tracePt t="237255" x="6938963" y="5456238"/>
          <p14:tracePt t="237269" x="6946900" y="5465763"/>
          <p14:tracePt t="237286" x="6956425" y="5465763"/>
          <p14:tracePt t="237302" x="6973888" y="5465763"/>
          <p14:tracePt t="237320" x="6991350" y="5473700"/>
          <p14:tracePt t="237336" x="7000875" y="5473700"/>
          <p14:tracePt t="237356" x="7010400" y="5473700"/>
          <p14:tracePt t="237382" x="7018338" y="5483225"/>
          <p14:tracePt t="237394" x="7045325" y="5483225"/>
          <p14:tracePt t="237407" x="7072313" y="5491163"/>
          <p14:tracePt t="237420" x="7089775" y="5500688"/>
          <p14:tracePt t="237435" x="7108825" y="5510213"/>
          <p14:tracePt t="237452" x="7126288" y="5518150"/>
          <p14:tracePt t="237469" x="7143750" y="5527675"/>
          <p14:tracePt t="237485" x="7153275" y="5537200"/>
          <p14:tracePt t="238767" x="7161213" y="5537200"/>
          <p14:tracePt t="238781" x="7188200" y="5537200"/>
          <p14:tracePt t="238793" x="7242175" y="5537200"/>
          <p14:tracePt t="238806" x="7331075" y="5518150"/>
          <p14:tracePt t="238820" x="7446963" y="5510213"/>
          <p14:tracePt t="238833" x="7572375" y="5510213"/>
          <p14:tracePt t="238850" x="7697788" y="5510213"/>
          <p14:tracePt t="238866" x="7777163" y="5510213"/>
          <p14:tracePt t="238883" x="7939088" y="5510213"/>
          <p14:tracePt t="238899" x="7974013" y="5510213"/>
          <p14:tracePt t="238916" x="8027988" y="5510213"/>
          <p14:tracePt t="238933" x="8099425" y="5537200"/>
          <p14:tracePt t="238949" x="8134350" y="5545138"/>
          <p14:tracePt t="238966" x="8161338" y="5554663"/>
          <p14:tracePt t="238982" x="8205788" y="5554663"/>
          <p14:tracePt t="238999" x="8251825" y="5562600"/>
          <p14:tracePt t="239016" x="8277225" y="5562600"/>
          <p14:tracePt t="239032" x="8296275" y="5572125"/>
          <p14:tracePt t="239049" x="8323263" y="5581650"/>
          <p14:tracePt t="239066" x="8331200" y="5581650"/>
          <p14:tracePt t="239082" x="8348663" y="5581650"/>
          <p14:tracePt t="239099" x="8367713" y="5581650"/>
          <p14:tracePt t="239116" x="8375650" y="5581650"/>
          <p14:tracePt t="239132" x="8385175" y="5581650"/>
          <p14:tracePt t="239149" x="8394700" y="5581650"/>
          <p14:tracePt t="239165" x="8402638" y="5581650"/>
          <p14:tracePt t="239182" x="8412163" y="5581650"/>
          <p14:tracePt t="239225" x="8420100" y="5581650"/>
          <p14:tracePt t="240001" x="8429625" y="5581650"/>
          <p14:tracePt t="240014" x="8447088" y="5581650"/>
          <p14:tracePt t="240026" x="8474075" y="5581650"/>
          <p14:tracePt t="240039" x="8518525" y="5581650"/>
          <p14:tracePt t="240052" x="8616950" y="5581650"/>
          <p14:tracePt t="240064" x="8732838" y="5581650"/>
          <p14:tracePt t="240080" x="8840788" y="5581650"/>
          <p14:tracePt t="240097" x="8912225" y="5581650"/>
          <p14:tracePt t="240114" x="8974138" y="5581650"/>
          <p14:tracePt t="240115" x="9018588" y="5581650"/>
          <p14:tracePt t="240130" x="9063038" y="5581650"/>
          <p14:tracePt t="240147" x="9099550" y="5581650"/>
          <p14:tracePt t="240164" x="9126538" y="5581650"/>
          <p14:tracePt t="240180" x="9188450" y="5581650"/>
          <p14:tracePt t="240197" x="9205913" y="5581650"/>
          <p14:tracePt t="240213" x="9232900" y="5581650"/>
          <p14:tracePt t="240230" x="9269413" y="5581650"/>
          <p14:tracePt t="240247" x="9277350" y="5581650"/>
          <p14:tracePt t="240263" x="9296400" y="5581650"/>
          <p14:tracePt t="240280" x="9323388" y="5581650"/>
          <p14:tracePt t="240297" x="9331325" y="5581650"/>
          <p14:tracePt t="240313" x="9348788" y="5581650"/>
          <p14:tracePt t="240331" x="9358313" y="5581650"/>
          <p14:tracePt t="240356" x="9375775" y="5581650"/>
          <p14:tracePt t="240382" x="9385300" y="5581650"/>
          <p14:tracePt t="240394" x="9394825" y="5581650"/>
          <p14:tracePt t="240420" x="9412288" y="5581650"/>
          <p14:tracePt t="240433" x="9420225" y="5581650"/>
          <p14:tracePt t="240445" x="9439275" y="5581650"/>
          <p14:tracePt t="240458" x="9456738" y="5581650"/>
          <p14:tracePt t="240471" x="9474200" y="5581650"/>
          <p14:tracePt t="240483" x="9501188" y="5581650"/>
          <p14:tracePt t="240496" x="9510713" y="5562600"/>
          <p14:tracePt t="240513" x="9528175" y="5554663"/>
          <p14:tracePt t="240530" x="9537700" y="5537200"/>
          <p14:tracePt t="240546" x="9555163" y="5483225"/>
          <p14:tracePt t="240563" x="9555163" y="5456238"/>
          <p14:tracePt t="240579" x="9555163" y="5429250"/>
          <p14:tracePt t="240596" x="9555163" y="5411788"/>
          <p14:tracePt t="240613" x="9545638" y="5357813"/>
          <p14:tracePt t="240629" x="9528175" y="5340350"/>
          <p14:tracePt t="240646" x="9510713" y="5330825"/>
          <p14:tracePt t="240662" x="9447213" y="5295900"/>
          <p14:tracePt t="240679" x="9394825" y="5286375"/>
          <p14:tracePt t="240696" x="9331325" y="5276850"/>
          <p14:tracePt t="240713" x="9224963" y="5276850"/>
          <p14:tracePt t="240729" x="9197975" y="5276850"/>
          <p14:tracePt t="240746" x="9161463" y="5276850"/>
          <p14:tracePt t="240763" x="9117013" y="5295900"/>
          <p14:tracePt t="240779" x="9109075" y="5303838"/>
          <p14:tracePt t="240796" x="9090025" y="5322888"/>
          <p14:tracePt t="240812" x="9082088" y="5340350"/>
          <p14:tracePt t="240829" x="9082088" y="5402263"/>
          <p14:tracePt t="240846" x="9082088" y="5438775"/>
          <p14:tracePt t="240862" x="9082088" y="5465763"/>
          <p14:tracePt t="240879" x="9090025" y="5518150"/>
          <p14:tracePt t="240896" x="9109075" y="5537200"/>
          <p14:tracePt t="240912" x="9144000" y="5554663"/>
          <p14:tracePt t="240929" x="9188450" y="5581650"/>
          <p14:tracePt t="240945" x="9242425" y="5599113"/>
          <p14:tracePt t="240962" x="9304338" y="5599113"/>
          <p14:tracePt t="240979" x="9439275" y="5616575"/>
          <p14:tracePt t="240995" x="9491663" y="5616575"/>
          <p14:tracePt t="241012" x="9528175" y="5616575"/>
          <p14:tracePt t="241029" x="9590088" y="5616575"/>
          <p14:tracePt t="241045" x="9609138" y="5616575"/>
          <p14:tracePt t="241062" x="9617075" y="5616575"/>
          <p14:tracePt t="241079" x="9634538" y="5599113"/>
          <p14:tracePt t="241095" x="9644063" y="5581650"/>
          <p14:tracePt t="241112" x="9653588" y="5562600"/>
          <p14:tracePt t="241128" x="9661525" y="5527675"/>
          <p14:tracePt t="241145" x="9671050" y="5438775"/>
          <p14:tracePt t="241162" x="9671050" y="5411788"/>
          <p14:tracePt t="241178" x="9671050" y="5375275"/>
          <p14:tracePt t="241195" x="9671050" y="5330825"/>
          <p14:tracePt t="241212" x="9653588" y="5313363"/>
          <p14:tracePt t="241228" x="9644063" y="5295900"/>
          <p14:tracePt t="241245" x="9572625" y="5259388"/>
          <p14:tracePt t="241262" x="9491663" y="5232400"/>
          <p14:tracePt t="241278" x="9394825" y="5214938"/>
          <p14:tracePt t="241295" x="9296400" y="5214938"/>
          <p14:tracePt t="241311" x="9126538" y="5224463"/>
          <p14:tracePt t="241328" x="9090025" y="5232400"/>
          <p14:tracePt t="241345" x="9063038" y="5251450"/>
          <p14:tracePt t="241361" x="9028113" y="5276850"/>
          <p14:tracePt t="241378" x="9010650" y="5295900"/>
          <p14:tracePt t="241395" x="9001125" y="5330825"/>
          <p14:tracePt t="241411" x="8974138" y="5411788"/>
          <p14:tracePt t="241428" x="8966200" y="5446713"/>
          <p14:tracePt t="241445" x="8966200" y="5500688"/>
          <p14:tracePt t="241462" x="8966200" y="5545138"/>
          <p14:tracePt t="241478" x="8966200" y="5554663"/>
          <p14:tracePt t="241494" x="8983663" y="5581650"/>
          <p14:tracePt t="241511" x="9018588" y="5608638"/>
          <p14:tracePt t="241528" x="9063038" y="5626100"/>
          <p14:tracePt t="241544" x="9090025" y="5643563"/>
          <p14:tracePt t="241561" x="9153525" y="5661025"/>
          <p14:tracePt t="241562" x="9205913" y="5670550"/>
          <p14:tracePt t="241578" x="9259888" y="5680075"/>
          <p14:tracePt t="241594" x="9304338" y="5688013"/>
          <p14:tracePt t="241611" x="9358313" y="5688013"/>
          <p14:tracePt t="241627" x="9420225" y="5688013"/>
          <p14:tracePt t="241644" x="9447213" y="5680075"/>
          <p14:tracePt t="241661" x="9483725" y="5670550"/>
          <p14:tracePt t="241678" x="9582150" y="5608638"/>
          <p14:tracePt t="241694" x="9626600" y="5562600"/>
          <p14:tracePt t="241711" x="9661525" y="5518150"/>
          <p14:tracePt t="241727" x="9705975" y="5456238"/>
          <p14:tracePt t="241744" x="9705975" y="5446713"/>
          <p14:tracePt t="241761" x="9715500" y="5438775"/>
          <p14:tracePt t="241777" x="9715500" y="5429250"/>
          <p14:tracePt t="241803" x="9715500" y="5419725"/>
          <p14:tracePt t="241816" x="9715500" y="5411788"/>
          <p14:tracePt t="241829" x="9715500" y="5402263"/>
          <p14:tracePt t="241844" x="9715500" y="5394325"/>
          <p14:tracePt t="241860" x="9705975" y="5375275"/>
          <p14:tracePt t="241877" x="9698038" y="5375275"/>
          <p14:tracePt t="241894" x="9688513" y="5357813"/>
          <p14:tracePt t="241910" x="9671050" y="5348288"/>
          <p14:tracePt t="241927" x="9661525" y="5348288"/>
          <p14:tracePt t="241943" x="9634538" y="5340350"/>
          <p14:tracePt t="241960" x="9617075" y="5340350"/>
          <p14:tracePt t="241977" x="9590088" y="5330825"/>
          <p14:tracePt t="241994" x="9501188" y="5322888"/>
          <p14:tracePt t="242010" x="9447213" y="5322888"/>
          <p14:tracePt t="242027" x="9412288" y="5322888"/>
          <p14:tracePt t="242044" x="9340850" y="5322888"/>
          <p14:tracePt t="242060" x="9296400" y="5322888"/>
          <p14:tracePt t="242077" x="9277350" y="5340350"/>
          <p14:tracePt t="242093" x="9251950" y="5375275"/>
          <p14:tracePt t="242110" x="9215438" y="5456238"/>
          <p14:tracePt t="242126" x="9205913" y="5500688"/>
          <p14:tracePt t="242143" x="9197975" y="5527675"/>
          <p14:tracePt t="242160" x="9188450" y="5562600"/>
          <p14:tracePt t="242176" x="9188450" y="5581650"/>
          <p14:tracePt t="242196" x="9188450" y="5589588"/>
          <p14:tracePt t="242210" x="9188450" y="5599113"/>
          <p14:tracePt t="242226" x="9188450" y="5608638"/>
          <p14:tracePt t="242243" x="9188450" y="5616575"/>
          <p14:tracePt t="242260" x="9242425" y="5643563"/>
          <p14:tracePt t="242276" x="9286875" y="5661025"/>
          <p14:tracePt t="242293" x="9340850" y="5680075"/>
          <p14:tracePt t="242309" x="9385300" y="5688013"/>
          <p14:tracePt t="242326" x="9474200" y="5697538"/>
          <p14:tracePt t="242343" x="9510713" y="5697538"/>
          <p14:tracePt t="242359" x="9545638" y="5697538"/>
          <p14:tracePt t="242376" x="9634538" y="5697538"/>
          <p14:tracePt t="242393" x="9705975" y="5688013"/>
          <p14:tracePt t="242409" x="9742488" y="5680075"/>
          <p14:tracePt t="242426" x="9796463" y="5661025"/>
          <p14:tracePt t="242443" x="9804400" y="5661025"/>
          <p14:tracePt t="242459" x="9813925" y="5661025"/>
          <p14:tracePt t="242501" x="9823450" y="5661025"/>
          <p14:tracePt t="242565" x="9823450" y="5653088"/>
          <p14:tracePt t="242603" x="9804400" y="5643563"/>
          <p14:tracePt t="242615" x="9777413" y="5634038"/>
          <p14:tracePt t="242628" x="9732963" y="5616575"/>
          <p14:tracePt t="242643" x="9680575" y="5608638"/>
          <p14:tracePt t="242660" x="9617075" y="5589588"/>
          <p14:tracePt t="242676" x="9590088" y="5581650"/>
          <p14:tracePt t="242692" x="9572625" y="5581650"/>
          <p14:tracePt t="242729" x="9563100" y="5581650"/>
          <p14:tracePt t="242819" x="9582150" y="5581650"/>
          <p14:tracePt t="242832" x="9626600" y="5581650"/>
          <p14:tracePt t="242844" x="9698038" y="5581650"/>
          <p14:tracePt t="242858" x="9786938" y="5581650"/>
          <p14:tracePt t="242875" x="9831388" y="5581650"/>
          <p14:tracePt t="242892" x="9885363" y="5572125"/>
          <p14:tracePt t="242908" x="9912350" y="5572125"/>
          <p14:tracePt t="242925" x="9920288" y="5572125"/>
          <p14:tracePt t="242942" x="9929813" y="5572125"/>
          <p14:tracePt t="242959" x="9939338" y="5562600"/>
          <p14:tracePt t="243429" x="9947275" y="5562600"/>
          <p14:tracePt t="243442" x="9956800" y="5562600"/>
          <p14:tracePt t="243454" x="9966325" y="5562600"/>
          <p14:tracePt t="243467" x="10010775" y="5562600"/>
          <p14:tracePt t="243480" x="10055225" y="5562600"/>
          <p14:tracePt t="243493" x="10117138" y="5562600"/>
          <p14:tracePt t="243507" x="10180638" y="5562600"/>
          <p14:tracePt t="243524" x="10225088" y="5562600"/>
          <p14:tracePt t="243540" x="10269538" y="5562600"/>
          <p14:tracePt t="243557" x="10348913" y="5562600"/>
          <p14:tracePt t="243574" x="10394950" y="5562600"/>
          <p14:tracePt t="243590" x="10420350" y="5562600"/>
          <p14:tracePt t="243607" x="10466388" y="5554663"/>
          <p14:tracePt t="243624" x="10474325" y="5554663"/>
          <p14:tracePt t="243641" x="10491788" y="5554663"/>
          <p14:tracePt t="243658" x="10501313" y="5545138"/>
          <p14:tracePt t="243683" x="10518775" y="5537200"/>
          <p14:tracePt t="243708" x="10528300" y="5527675"/>
          <p14:tracePt t="243721" x="10537825" y="5527675"/>
          <p14:tracePt t="243759" x="10545763" y="5527675"/>
          <p14:tracePt t="243797" x="10545763" y="5518150"/>
          <p14:tracePt t="243823" x="10545763" y="5510213"/>
          <p14:tracePt t="243848" x="10537825" y="5510213"/>
          <p14:tracePt t="243861" x="10510838" y="5510213"/>
          <p14:tracePt t="243873" x="10456863" y="5500688"/>
          <p14:tracePt t="243886" x="10412413" y="5500688"/>
          <p14:tracePt t="243899" x="10348913" y="5500688"/>
          <p14:tracePt t="243911" x="10296525" y="5500688"/>
          <p14:tracePt t="243924" x="10269538" y="5500688"/>
          <p14:tracePt t="243940" x="10260013" y="5500688"/>
          <p14:tracePt t="243956" x="10252075" y="5500688"/>
          <p14:tracePt t="243973" x="10242550" y="5500688"/>
          <p14:tracePt t="243990" x="10233025" y="5510213"/>
          <p14:tracePt t="244006" x="10225088" y="5527675"/>
          <p14:tracePt t="244023" x="10225088" y="5545138"/>
          <p14:tracePt t="244039" x="10277475" y="5599113"/>
          <p14:tracePt t="244056" x="10340975" y="5643563"/>
          <p14:tracePt t="244073" x="10439400" y="5670550"/>
          <p14:tracePt t="244090" x="10634663" y="5697538"/>
          <p14:tracePt t="244106" x="10733088" y="5705475"/>
          <p14:tracePt t="244123" x="10831513" y="5705475"/>
          <p14:tracePt t="244139" x="10939463" y="5670550"/>
          <p14:tracePt t="244156" x="11090275" y="5562600"/>
          <p14:tracePt t="244173" x="11153775" y="5510213"/>
          <p14:tracePt t="244189" x="11180763" y="5483225"/>
          <p14:tracePt t="244206" x="11206163" y="5438775"/>
          <p14:tracePt t="244222" x="11225213" y="5402263"/>
          <p14:tracePt t="244239" x="11225213" y="5348288"/>
          <p14:tracePt t="244256" x="11233150" y="5180013"/>
          <p14:tracePt t="244272" x="11215688" y="5116513"/>
          <p14:tracePt t="244289" x="11180763" y="5081588"/>
          <p14:tracePt t="244306" x="10974388" y="5010150"/>
          <p14:tracePt t="244322" x="10796588" y="4983163"/>
          <p14:tracePt t="244339" x="10626725" y="4983163"/>
          <p14:tracePt t="244356" x="10340975" y="5018088"/>
          <p14:tracePt t="244372" x="10252075" y="5072063"/>
          <p14:tracePt t="244389" x="10198100" y="5126038"/>
          <p14:tracePt t="244406" x="10161588" y="5180013"/>
          <p14:tracePt t="244422" x="10099675" y="5268913"/>
          <p14:tracePt t="244439" x="10082213" y="5303838"/>
          <p14:tracePt t="244455" x="10072688" y="5330825"/>
          <p14:tracePt t="244472" x="10063163" y="5367338"/>
          <p14:tracePt t="244489" x="10063163" y="5384800"/>
          <p14:tracePt t="244505" x="10055225" y="5402263"/>
          <p14:tracePt t="244522" x="10055225" y="5429250"/>
          <p14:tracePt t="244539" x="10055225" y="5446713"/>
          <p14:tracePt t="244555" x="10055225" y="5465763"/>
          <p14:tracePt t="244572" x="10055225" y="5483225"/>
          <p14:tracePt t="244588" x="10055225" y="5491163"/>
          <p14:tracePt t="244605" x="10055225" y="5500688"/>
          <p14:tracePt t="244622" x="10055225" y="5510213"/>
          <p14:tracePt t="244638" x="10055225" y="5527675"/>
          <p14:tracePt t="244655" x="10072688" y="5527675"/>
          <p14:tracePt t="244672" x="10082213" y="5537200"/>
          <p14:tracePt t="244688" x="10134600" y="5545138"/>
          <p14:tracePt t="244705" x="10171113" y="5554663"/>
          <p14:tracePt t="244722" x="10188575" y="5554663"/>
          <p14:tracePt t="244738" x="10225088" y="5554663"/>
          <p14:tracePt t="244755" x="10242550" y="5554663"/>
          <p14:tracePt t="244800" x="10252075" y="5554663"/>
          <p14:tracePt t="244940" x="10260013" y="5554663"/>
          <p14:tracePt t="244966" x="10269538" y="5554663"/>
          <p14:tracePt t="245017" x="10277475" y="5554663"/>
          <p14:tracePt t="245386" x="10252075" y="5491163"/>
          <p14:tracePt t="245398" x="10109200" y="5322888"/>
          <p14:tracePt t="245411" x="9831388" y="4973638"/>
          <p14:tracePt t="245424" x="9483725" y="4562475"/>
          <p14:tracePt t="245437" x="9197975" y="4295775"/>
          <p14:tracePt t="245453" x="8991600" y="4133850"/>
          <p14:tracePt t="245470" x="8912225" y="4054475"/>
          <p14:tracePt t="245487" x="8777288" y="3929063"/>
          <p14:tracePt t="245503" x="8742363" y="3875088"/>
          <p14:tracePt t="245520" x="8705850" y="3830638"/>
          <p14:tracePt t="245537" x="8697913" y="3803650"/>
          <p14:tracePt t="245553" x="8680450" y="3776663"/>
          <p14:tracePt t="245754" x="8670925" y="3768725"/>
          <p14:tracePt t="245767" x="8670925" y="3751263"/>
          <p14:tracePt t="245780" x="8643938" y="3697288"/>
          <p14:tracePt t="245793" x="8609013" y="3616325"/>
          <p14:tracePt t="245805" x="8528050" y="3500438"/>
          <p14:tracePt t="245819" x="8420100" y="3330575"/>
          <p14:tracePt t="245836" x="8313738" y="3160713"/>
          <p14:tracePt t="245853" x="8232775" y="3009900"/>
          <p14:tracePt t="245869" x="8116888" y="2857500"/>
          <p14:tracePt t="245886" x="8072438" y="2776538"/>
          <p14:tracePt t="245903" x="8037513" y="2724150"/>
          <p14:tracePt t="245919" x="7991475" y="2616200"/>
          <p14:tracePt t="245936" x="7983538" y="2581275"/>
          <p14:tracePt t="245953" x="7974013" y="2562225"/>
          <p14:tracePt t="245969" x="7966075" y="2536825"/>
          <p14:tracePt t="245970" x="7966075" y="2527300"/>
          <p14:tracePt t="245986" x="7966075" y="2509838"/>
          <p14:tracePt t="246008" x="7966075" y="2500313"/>
          <p14:tracePt t="246034" x="7966075" y="2490788"/>
          <p14:tracePt t="246059" x="7966075" y="2482850"/>
          <p14:tracePt t="246072" x="7974013" y="2473325"/>
          <p14:tracePt t="246085" x="8018463" y="2438400"/>
          <p14:tracePt t="246097" x="8099425" y="2393950"/>
          <p14:tracePt t="246110" x="8232775" y="2339975"/>
          <p14:tracePt t="246122" x="8340725" y="2286000"/>
          <p14:tracePt t="246136" x="8447088" y="2232025"/>
          <p14:tracePt t="246152" x="8510588" y="2214563"/>
          <p14:tracePt t="246169" x="8572500" y="2187575"/>
          <p14:tracePt t="246186" x="8680450" y="2152650"/>
          <p14:tracePt t="246203" x="8732838" y="2143125"/>
          <p14:tracePt t="246219" x="8759825" y="2143125"/>
          <p14:tracePt t="246235" x="8813800" y="2143125"/>
          <p14:tracePt t="246252" x="8867775" y="2143125"/>
          <p14:tracePt t="247190" x="8875713" y="2187575"/>
          <p14:tracePt t="247202" x="8974138" y="2428875"/>
          <p14:tracePt t="247215" x="9205913" y="3054350"/>
          <p14:tracePt t="247228" x="9555163" y="3875088"/>
          <p14:tracePt t="247241" x="9858375" y="4598988"/>
          <p14:tracePt t="247253" x="9974263" y="4902200"/>
          <p14:tracePt t="247267" x="10072688" y="5251450"/>
          <p14:tracePt t="247283" x="10126663" y="5411788"/>
          <p14:tracePt t="247300" x="10161588" y="5483225"/>
          <p14:tracePt t="247317" x="10188575" y="5589588"/>
          <p14:tracePt t="247333" x="10198100" y="5626100"/>
          <p14:tracePt t="247584" x="10206038" y="5626100"/>
          <p14:tracePt t="247597" x="10215563" y="5626100"/>
          <p14:tracePt t="247609" x="10233025" y="5626100"/>
          <p14:tracePt t="247622" x="10252075" y="5634038"/>
          <p14:tracePt t="247635" x="10269538" y="5634038"/>
          <p14:tracePt t="247649" x="10287000" y="5643563"/>
          <p14:tracePt t="247666" x="10296525" y="5643563"/>
          <p14:tracePt t="247724" x="10252075" y="5643563"/>
          <p14:tracePt t="247736" x="10161588" y="5643563"/>
          <p14:tracePt t="247749" x="10018713" y="5608638"/>
          <p14:tracePt t="247762" x="9831388" y="5572125"/>
          <p14:tracePt t="247774" x="9680575" y="5537200"/>
          <p14:tracePt t="247787" x="9590088" y="5500688"/>
          <p14:tracePt t="247800" x="9537700" y="5483225"/>
          <p14:tracePt t="247816" x="9518650" y="5473700"/>
          <p14:tracePt t="247832" x="9510713" y="5465763"/>
          <p14:tracePt t="247849" x="9501188" y="5465763"/>
          <p14:tracePt t="248270" x="9518650" y="5473700"/>
          <p14:tracePt t="248283" x="9563100" y="5491163"/>
          <p14:tracePt t="248295" x="9617075" y="5537200"/>
          <p14:tracePt t="248308" x="9705975" y="5572125"/>
          <p14:tracePt t="248321" x="9823450" y="5599113"/>
          <p14:tracePt t="248334" x="9929813" y="5634038"/>
          <p14:tracePt t="248348" x="10001250" y="5643563"/>
          <p14:tracePt t="248364" x="10037763" y="5653088"/>
          <p14:tracePt t="248381" x="10063163" y="5653088"/>
          <p14:tracePt t="250254" x="10055225" y="5653088"/>
          <p14:tracePt t="250267" x="10045700" y="5653088"/>
          <p14:tracePt t="250280" x="10018713" y="5653088"/>
          <p14:tracePt t="250294" x="9966325" y="5653088"/>
          <p14:tracePt t="250311" x="9875838" y="5653088"/>
          <p14:tracePt t="250328" x="9769475" y="5661025"/>
          <p14:tracePt t="250344" x="9528175" y="5670550"/>
          <p14:tracePt t="250361" x="9429750" y="5670550"/>
          <p14:tracePt t="250378" x="9375775" y="5670550"/>
          <p14:tracePt t="250394" x="9323388" y="5661025"/>
          <p14:tracePt t="250411" x="9296400" y="5653088"/>
          <p14:tracePt t="250428" x="9296400" y="5634038"/>
          <p14:tracePt t="250444" x="9277350" y="5634038"/>
          <p14:tracePt t="250461" x="9269413" y="5608638"/>
          <p14:tracePt t="250477" x="9259888" y="5599113"/>
          <p14:tracePt t="250496" x="9259888" y="5589588"/>
          <p14:tracePt t="250510" x="9259888" y="5581650"/>
          <p14:tracePt t="250534" x="9259888" y="5572125"/>
          <p14:tracePt t="250851" x="9277350" y="5572125"/>
          <p14:tracePt t="250877" x="9286875" y="5572125"/>
          <p14:tracePt t="250889" x="9296400" y="5572125"/>
          <p14:tracePt t="250902" x="9304338" y="5572125"/>
          <p14:tracePt t="250915" x="9323388" y="5572125"/>
          <p14:tracePt t="250928" x="9331325" y="5572125"/>
          <p14:tracePt t="250953" x="9340850" y="5572125"/>
          <p14:tracePt t="250965" x="9348788" y="5572125"/>
          <p14:tracePt t="251080" x="9358313" y="5572125"/>
          <p14:tracePt t="251207" x="9367838" y="5572125"/>
          <p14:tracePt t="251284" x="9375775" y="5581650"/>
          <p14:tracePt t="251309" x="9385300" y="5581650"/>
          <p14:tracePt t="251372" x="9394825" y="5581650"/>
          <p14:tracePt t="251385" x="9394825" y="5589588"/>
          <p14:tracePt t="255873" x="9402763" y="5589588"/>
          <p14:tracePt t="255886" x="9429750" y="5581650"/>
          <p14:tracePt t="255899" x="9474200" y="5554663"/>
          <p14:tracePt t="255911" x="9537700" y="5537200"/>
          <p14:tracePt t="255923" x="9626600" y="5518150"/>
          <p14:tracePt t="255936" x="9705975" y="5500688"/>
          <p14:tracePt t="255950" x="9769475" y="5483225"/>
          <p14:tracePt t="255967" x="9840913" y="5483225"/>
          <p14:tracePt t="255983" x="9929813" y="5473700"/>
          <p14:tracePt t="256000" x="10037763" y="5473700"/>
          <p14:tracePt t="256017" x="10072688" y="5473700"/>
          <p14:tracePt t="256033" x="10126663" y="5473700"/>
          <p14:tracePt t="256050" x="10171113" y="5473700"/>
          <p14:tracePt t="256066" x="10277475" y="5473700"/>
          <p14:tracePt t="256083" x="10313988" y="5473700"/>
          <p14:tracePt t="256100" x="10358438" y="5473700"/>
          <p14:tracePt t="256116" x="10420350" y="5465763"/>
          <p14:tracePt t="256133" x="10439400" y="5446713"/>
          <p14:tracePt t="256149" x="10466388" y="5446713"/>
          <p14:tracePt t="256166" x="10501313" y="5429250"/>
          <p14:tracePt t="256183" x="10518775" y="5429250"/>
          <p14:tracePt t="256200" x="10528300" y="5419725"/>
          <p14:tracePt t="256216" x="10582275" y="5411788"/>
          <p14:tracePt t="256233" x="10617200" y="5402263"/>
          <p14:tracePt t="256249" x="10644188" y="5394325"/>
          <p14:tracePt t="256266" x="10715625" y="5394325"/>
          <p14:tracePt t="256283" x="10733088" y="5394325"/>
          <p14:tracePt t="256299" x="10742613" y="5384800"/>
          <p14:tracePt t="256316" x="10760075" y="5384800"/>
          <p14:tracePt t="256332" x="10777538" y="5375275"/>
          <p14:tracePt t="256349" x="10787063" y="5367338"/>
          <p14:tracePt t="256367" x="10787063" y="5357813"/>
          <p14:tracePt t="256382" x="10796588" y="5295900"/>
          <p14:tracePt t="256399" x="10787063" y="5241925"/>
          <p14:tracePt t="256416" x="10752138" y="5187950"/>
          <p14:tracePt t="256432" x="10644188" y="5099050"/>
          <p14:tracePt t="256449" x="10563225" y="5072063"/>
          <p14:tracePt t="256466" x="10501313" y="5054600"/>
          <p14:tracePt t="256482" x="10385425" y="5054600"/>
          <p14:tracePt t="256499" x="10348913" y="5054600"/>
          <p14:tracePt t="256516" x="10296525" y="5081588"/>
          <p14:tracePt t="256532" x="10252075" y="5126038"/>
          <p14:tracePt t="256549" x="10198100" y="5205413"/>
          <p14:tracePt t="256565" x="10188575" y="5224463"/>
          <p14:tracePt t="256582" x="10188575" y="5241925"/>
          <p14:tracePt t="256599" x="10188575" y="5276850"/>
          <p14:tracePt t="256615" x="10188575" y="5303838"/>
          <p14:tracePt t="256632" x="10188575" y="5340350"/>
          <p14:tracePt t="256649" x="10215563" y="5419725"/>
          <p14:tracePt t="256665" x="10252075" y="5465763"/>
          <p14:tracePt t="256682" x="10277475" y="5500688"/>
          <p14:tracePt t="256699" x="10412413" y="5572125"/>
          <p14:tracePt t="256715" x="10491788" y="5589588"/>
          <p14:tracePt t="256732" x="10572750" y="5608638"/>
          <p14:tracePt t="256748" x="10653713" y="5616575"/>
          <p14:tracePt t="256749" x="10725150" y="5626100"/>
          <p14:tracePt t="256765" x="10814050" y="5634038"/>
          <p14:tracePt t="256782" x="10895013" y="5634038"/>
          <p14:tracePt t="256798" x="10983913" y="5634038"/>
          <p14:tracePt t="256816" x="11072813" y="5634038"/>
          <p14:tracePt t="256832" x="11082338" y="5634038"/>
          <p14:tracePt t="256849" x="11090275" y="5634038"/>
          <p14:tracePt t="256865" x="11117263" y="5616575"/>
          <p14:tracePt t="256882" x="11126788" y="5554663"/>
          <p14:tracePt t="256898" x="11134725" y="5510213"/>
          <p14:tracePt t="256915" x="11144250" y="5419725"/>
          <p14:tracePt t="256931" x="11144250" y="5375275"/>
          <p14:tracePt t="256948" x="11144250" y="5348288"/>
          <p14:tracePt t="256965" x="11126788" y="5268913"/>
          <p14:tracePt t="256982" x="11099800" y="5232400"/>
          <p14:tracePt t="256998" x="11072813" y="5197475"/>
          <p14:tracePt t="257015" x="11028363" y="5180013"/>
          <p14:tracePt t="257031" x="10939463" y="5160963"/>
          <p14:tracePt t="257048" x="10885488" y="5153025"/>
          <p14:tracePt t="257065" x="10848975" y="5153025"/>
          <p14:tracePt t="257081" x="10752138" y="5187950"/>
          <p14:tracePt t="257098" x="10706100" y="5224463"/>
          <p14:tracePt t="257114" x="10653713" y="5251450"/>
          <p14:tracePt t="257131" x="10563225" y="5322888"/>
          <p14:tracePt t="257148" x="10537825" y="5357813"/>
          <p14:tracePt t="257164" x="10518775" y="5384800"/>
          <p14:tracePt t="257181" x="10491788" y="5446713"/>
          <p14:tracePt t="257197" x="10483850" y="5473700"/>
          <p14:tracePt t="257214" x="10483850" y="5491163"/>
          <p14:tracePt t="257231" x="10483850" y="5518150"/>
          <p14:tracePt t="257257" x="10483850" y="5527675"/>
          <p14:tracePt t="257283" x="10474325" y="5527675"/>
          <p14:tracePt t="257308" x="10474325" y="5537200"/>
          <p14:tracePt t="257321" x="10447338" y="5545138"/>
          <p14:tracePt t="257333" x="10385425" y="5554663"/>
          <p14:tracePt t="257347" x="10277475" y="5572125"/>
          <p14:tracePt t="257364" x="10153650" y="5589588"/>
          <p14:tracePt t="257381" x="10028238" y="5616575"/>
          <p14:tracePt t="257397" x="9831388" y="5626100"/>
          <p14:tracePt t="257414" x="9759950" y="5626100"/>
          <p14:tracePt t="257431" x="9725025" y="5626100"/>
          <p14:tracePt t="257447" x="9688513" y="5626100"/>
          <p14:tracePt t="257464" x="9661525" y="5626100"/>
          <p14:tracePt t="257485" x="9653588" y="5626100"/>
          <p14:tracePt t="257498" x="9644063" y="5626100"/>
          <p14:tracePt t="257514" x="9634538" y="5626100"/>
          <p14:tracePt t="257531" x="9626600" y="5626100"/>
          <p14:tracePt t="257547" x="9617075" y="5626100"/>
          <p14:tracePt t="257564" x="9599613" y="5626100"/>
          <p14:tracePt t="257580" x="9590088" y="5626100"/>
          <p14:tracePt t="257597" x="9572625" y="5626100"/>
          <p14:tracePt t="257614" x="9563100" y="5626100"/>
          <p14:tracePt t="257630" x="9555163" y="5626100"/>
          <p14:tracePt t="257647" x="9545638" y="5626100"/>
          <p14:tracePt t="257664" x="9528175" y="5626100"/>
          <p14:tracePt t="257680" x="9518650" y="5626100"/>
          <p14:tracePt t="257697" x="9501188" y="5626100"/>
          <p14:tracePt t="257714" x="9483725" y="5626100"/>
          <p14:tracePt t="257730" x="9474200" y="5626100"/>
          <p14:tracePt t="257747" x="9466263" y="5626100"/>
          <p14:tracePt t="257765" x="9456738" y="5626100"/>
          <p14:tracePt t="261998" x="9474200" y="5616575"/>
          <p14:tracePt t="262011" x="9510713" y="5608638"/>
          <p14:tracePt t="262023" x="9609138" y="5572125"/>
          <p14:tracePt t="262036" x="9752013" y="5545138"/>
          <p14:tracePt t="262049" x="9894888" y="5518150"/>
          <p14:tracePt t="262062" x="9991725" y="5510213"/>
          <p14:tracePt t="262074" x="10037763" y="5510213"/>
          <p14:tracePt t="262088" x="10082213" y="5510213"/>
          <p14:tracePt t="262105" x="10117138" y="5510213"/>
          <p14:tracePt t="262121" x="10161588" y="5537200"/>
          <p14:tracePt t="262139" x="10225088" y="5581650"/>
          <p14:tracePt t="262155" x="10269538" y="5599113"/>
          <p14:tracePt t="262171" x="10296525" y="5616575"/>
          <p14:tracePt t="262189" x="10385425" y="5643563"/>
          <p14:tracePt t="262205" x="10447338" y="5653088"/>
          <p14:tracePt t="262221" x="10537825" y="5653088"/>
          <p14:tracePt t="262238" x="10626725" y="5661025"/>
          <p14:tracePt t="262254" x="10706100" y="5661025"/>
          <p14:tracePt t="262271" x="10725150" y="5661025"/>
          <p14:tracePt t="262288" x="10733088" y="5661025"/>
          <p14:tracePt t="262304" x="10742613" y="5661025"/>
          <p14:tracePt t="262328" x="10752138" y="5661025"/>
          <p14:tracePt t="262404" x="10752138" y="5653088"/>
          <p14:tracePt t="262417" x="10725150" y="5634038"/>
          <p14:tracePt t="262430" x="10680700" y="5608638"/>
          <p14:tracePt t="262442" x="10609263" y="5554663"/>
          <p14:tracePt t="262456" x="10518775" y="5491163"/>
          <p14:tracePt t="262471" x="10429875" y="5438775"/>
          <p14:tracePt t="262487" x="10367963" y="5402263"/>
          <p14:tracePt t="262504" x="10296525" y="5384800"/>
          <p14:tracePt t="262521" x="10225088" y="5384800"/>
          <p14:tracePt t="262538" x="10188575" y="5411788"/>
          <p14:tracePt t="262554" x="10153650" y="5446713"/>
          <p14:tracePt t="262570" x="10126663" y="5500688"/>
          <p14:tracePt t="262587" x="10126663" y="5518150"/>
          <p14:tracePt t="262604" x="10126663" y="5545138"/>
          <p14:tracePt t="262621" x="10225088" y="5599113"/>
          <p14:tracePt t="262637" x="10313988" y="5616575"/>
          <p14:tracePt t="262654" x="10429875" y="5643563"/>
          <p14:tracePt t="262670" x="10555288" y="5670550"/>
          <p14:tracePt t="262671" x="10661650" y="5670550"/>
          <p14:tracePt t="262687" x="10715625" y="5670550"/>
          <p14:tracePt t="262704" x="10760075" y="5670550"/>
          <p14:tracePt t="262720" x="10796588" y="5670550"/>
          <p14:tracePt t="262737" x="10804525" y="5670550"/>
          <p14:tracePt t="262754" x="10814050" y="5670550"/>
          <p14:tracePt t="262770" x="10823575" y="5661025"/>
          <p14:tracePt t="262787" x="10823575" y="5653088"/>
          <p14:tracePt t="262804" x="10823575" y="5643563"/>
          <p14:tracePt t="262823" x="10823575" y="5634038"/>
          <p14:tracePt t="262837" x="10823575" y="5626100"/>
          <p14:tracePt t="262853" x="10814050" y="5626100"/>
          <p14:tracePt t="262870" x="10804525" y="5616575"/>
          <p14:tracePt t="262887" x="10787063" y="5616575"/>
          <p14:tracePt t="262903" x="10777538" y="5616575"/>
          <p14:tracePt t="262920" x="10769600" y="5616575"/>
          <p14:tracePt t="262988" x="10777538" y="5616575"/>
          <p14:tracePt t="263002" x="10823575" y="5616575"/>
          <p14:tracePt t="263014" x="10885488" y="5616575"/>
          <p14:tracePt t="263027" x="10966450" y="5616575"/>
          <p14:tracePt t="263039" x="11028363" y="5616575"/>
          <p14:tracePt t="263053" x="11063288" y="5616575"/>
          <p14:tracePt t="263070" x="11090275" y="5616575"/>
          <p14:tracePt t="263087" x="11099800" y="5616575"/>
          <p14:tracePt t="263103" x="11109325" y="5589588"/>
          <p14:tracePt t="263120" x="11117263" y="5562600"/>
          <p14:tracePt t="263137" x="11117263" y="5518150"/>
          <p14:tracePt t="263153" x="11090275" y="5483225"/>
          <p14:tracePt t="263154" x="11037888" y="5438775"/>
          <p14:tracePt t="263169" x="10991850" y="5394325"/>
          <p14:tracePt t="263186" x="10939463" y="5367338"/>
          <p14:tracePt t="263203" x="10885488" y="5348288"/>
          <p14:tracePt t="263220" x="10787063" y="5330825"/>
          <p14:tracePt t="263236" x="10725150" y="5322888"/>
          <p14:tracePt t="263253" x="10644188" y="5322888"/>
          <p14:tracePt t="263269" x="10501313" y="5322888"/>
          <p14:tracePt t="263286" x="10447338" y="5330825"/>
          <p14:tracePt t="263303" x="10394950" y="5348288"/>
          <p14:tracePt t="263319" x="10296525" y="5438775"/>
          <p14:tracePt t="263340" x="10260013" y="5491163"/>
          <p14:tracePt t="263353" x="10242550" y="5518150"/>
          <p14:tracePt t="263369" x="10215563" y="5581650"/>
          <p14:tracePt t="263386" x="10215563" y="5608638"/>
          <p14:tracePt t="263402" x="10215563" y="5626100"/>
          <p14:tracePt t="263419" x="10233025" y="5653088"/>
          <p14:tracePt t="263436" x="10304463" y="5697538"/>
          <p14:tracePt t="263452" x="10385425" y="5724525"/>
          <p14:tracePt t="263469" x="10483850" y="5732463"/>
          <p14:tracePt t="263486" x="10680700" y="5751513"/>
          <p14:tracePt t="263502" x="10752138" y="5751513"/>
          <p14:tracePt t="263519" x="10814050" y="5751513"/>
          <p14:tracePt t="263536" x="10920413" y="5741988"/>
          <p14:tracePt t="263552" x="10974388" y="5724525"/>
          <p14:tracePt t="263569" x="11018838" y="5715000"/>
          <p14:tracePt t="263586" x="11063288" y="5680075"/>
          <p14:tracePt t="263602" x="11072813" y="5670550"/>
          <p14:tracePt t="263618" x="11072813" y="5661025"/>
          <p14:tracePt t="263635" x="11082338" y="5626100"/>
          <p14:tracePt t="263652" x="11082338" y="5545138"/>
          <p14:tracePt t="263668" x="11082338" y="5500688"/>
          <p14:tracePt t="263685" x="11072813" y="5465763"/>
          <p14:tracePt t="263702" x="11018838" y="5394325"/>
          <p14:tracePt t="263718" x="10974388" y="5367338"/>
          <p14:tracePt t="263735" x="10920413" y="5340350"/>
          <p14:tracePt t="263751" x="10760075" y="5303838"/>
          <p14:tracePt t="263768" x="10661650" y="5286375"/>
          <p14:tracePt t="263785" x="10555288" y="5286375"/>
          <p14:tracePt t="263802" x="10402888" y="5286375"/>
          <p14:tracePt t="263819" x="10358438" y="5313363"/>
          <p14:tracePt t="263835" x="10313988" y="5357813"/>
          <p14:tracePt t="263852" x="10252075" y="5491163"/>
          <p14:tracePt t="263868" x="10233025" y="5545138"/>
          <p14:tracePt t="263885" x="10233025" y="5572125"/>
          <p14:tracePt t="263901" x="10225088" y="5599113"/>
          <p14:tracePt t="263918" x="10225088" y="5634038"/>
          <p14:tracePt t="263935" x="10225088" y="5643563"/>
          <p14:tracePt t="263951" x="10225088" y="5653088"/>
          <p14:tracePt t="263968" x="10269538" y="5680075"/>
          <p14:tracePt t="263984" x="10331450" y="5688013"/>
          <p14:tracePt t="264001" x="10402888" y="5688013"/>
          <p14:tracePt t="264018" x="10626725" y="5705475"/>
          <p14:tracePt t="264034" x="10698163" y="5705475"/>
          <p14:tracePt t="264051" x="10787063" y="5705475"/>
          <p14:tracePt t="264068" x="10920413" y="5705475"/>
          <p14:tracePt t="264084" x="10966450" y="5697538"/>
          <p14:tracePt t="264101" x="10991850" y="5697538"/>
          <p14:tracePt t="264118" x="11001375" y="5688013"/>
          <p14:tracePt t="264118" x="11018838" y="5670550"/>
          <p14:tracePt t="264134" x="11028363" y="5653088"/>
          <p14:tracePt t="264151" x="11045825" y="5626100"/>
          <p14:tracePt t="264167" x="11045825" y="5545138"/>
          <p14:tracePt t="264184" x="11055350" y="5411788"/>
          <p14:tracePt t="264201" x="11055350" y="5384800"/>
          <p14:tracePt t="264217" x="11055350" y="5348288"/>
          <p14:tracePt t="264234" x="11018838" y="5295900"/>
          <p14:tracePt t="264251" x="10983913" y="5276850"/>
          <p14:tracePt t="264267" x="10966450" y="5259388"/>
          <p14:tracePt t="264284" x="10848975" y="5214938"/>
          <p14:tracePt t="264301" x="10777538" y="5214938"/>
          <p14:tracePt t="264317" x="10706100" y="5214938"/>
          <p14:tracePt t="264334" x="10518775" y="5224463"/>
          <p14:tracePt t="264350" x="10447338" y="5251450"/>
          <p14:tracePt t="264367" x="10394950" y="5259388"/>
          <p14:tracePt t="264384" x="10348913" y="5286375"/>
          <p14:tracePt t="264400" x="10296525" y="5322888"/>
          <p14:tracePt t="264417" x="10287000" y="5348288"/>
          <p14:tracePt t="264434" x="10269538" y="5357813"/>
          <p14:tracePt t="264450" x="10260013" y="5411788"/>
          <p14:tracePt t="264467" x="10252075" y="5438775"/>
          <p14:tracePt t="264484" x="10252075" y="5473700"/>
          <p14:tracePt t="264500" x="10269538" y="5537200"/>
          <p14:tracePt t="264517" x="10296525" y="5562600"/>
          <p14:tracePt t="264533" x="10313988" y="5589588"/>
          <p14:tracePt t="264550" x="10394950" y="5643563"/>
          <p14:tracePt t="264567" x="10420350" y="5661025"/>
          <p14:tracePt t="264583" x="10466388" y="5680075"/>
          <p14:tracePt t="264600" x="10510838" y="5705475"/>
          <p14:tracePt t="264617" x="10545763" y="5724525"/>
          <p14:tracePt t="264634" x="10572750" y="5732463"/>
          <p14:tracePt t="269039" x="10555288" y="5715000"/>
          <p14:tracePt t="269051" x="10429875" y="5626100"/>
          <p14:tracePt t="269064" x="9956800" y="5286375"/>
          <p14:tracePt t="269077" x="9188450" y="4751388"/>
          <p14:tracePt t="269092" x="8180388" y="4017963"/>
          <p14:tracePt t="269108" x="7537450" y="3571875"/>
          <p14:tracePt t="269125" x="6813550" y="3017838"/>
          <p14:tracePt t="269141" x="5867400" y="2276475"/>
          <p14:tracePt t="269158" x="5537200" y="2000250"/>
          <p14:tracePt t="269175" x="5375275" y="1847850"/>
          <p14:tracePt t="269191" x="5276850" y="1758950"/>
          <p14:tracePt t="269382" x="5259388" y="1741488"/>
          <p14:tracePt t="269395" x="4991100" y="1598613"/>
          <p14:tracePt t="269407" x="4187825" y="1187450"/>
          <p14:tracePt t="269420" x="2946400" y="554038"/>
          <p14:tracePt t="269433" x="1652588" y="0"/>
          <p14:tracePt t="269738" x="2347913" y="652463"/>
          <p14:tracePt t="269750" x="3956050" y="1465263"/>
          <p14:tracePt t="269763" x="5126038" y="2357438"/>
          <p14:tracePt t="269776" x="6116638" y="3224213"/>
          <p14:tracePt t="269791" x="6991350" y="4062413"/>
          <p14:tracePt t="269808" x="7483475" y="4562475"/>
          <p14:tracePt t="269823" x="7848600" y="4956175"/>
          <p14:tracePt t="270018" x="7858125" y="4956175"/>
          <p14:tracePt t="270030" x="7929563" y="4938713"/>
          <p14:tracePt t="270043" x="8215313" y="4884738"/>
          <p14:tracePt t="270056" x="8769350" y="4813300"/>
          <p14:tracePt t="270073" x="9518650" y="4751388"/>
          <p14:tracePt t="270090" x="9983788" y="4751388"/>
          <p14:tracePt t="270107" x="10680700" y="4919663"/>
          <p14:tracePt t="270123" x="10974388" y="5099050"/>
          <p14:tracePt t="270140" x="11180763" y="5268913"/>
          <p14:tracePt t="270156" x="11358563" y="5402263"/>
          <p14:tracePt t="270157" x="11537950" y="5554663"/>
          <p14:tracePt t="270173" x="11661775" y="5680075"/>
          <p14:tracePt t="270189" x="11742738" y="5822950"/>
          <p14:tracePt t="270206" x="11787188" y="5875338"/>
          <p14:tracePt t="270223" x="11849100" y="5938838"/>
          <p14:tracePt t="270239" x="11868150" y="5946775"/>
          <p14:tracePt t="270256" x="11885613" y="5965825"/>
          <p14:tracePt t="270273" x="11912600" y="5965825"/>
          <p14:tracePt t="270289" x="11920538" y="5965825"/>
          <p14:tracePt t="270306" x="11920538" y="5973763"/>
          <p14:tracePt t="270347" x="11930063" y="5973763"/>
          <p14:tracePt t="270386" x="11920538" y="5973763"/>
          <p14:tracePt t="270398" x="11885613" y="5965825"/>
          <p14:tracePt t="270411" x="11814175" y="5946775"/>
          <p14:tracePt t="270424" x="11706225" y="5911850"/>
          <p14:tracePt t="270439" x="11582400" y="5867400"/>
          <p14:tracePt t="270455" x="11491913" y="5822950"/>
          <p14:tracePt t="270472" x="11430000" y="5813425"/>
          <p14:tracePt t="270489" x="11314113" y="5786438"/>
          <p14:tracePt t="270505" x="11233150" y="5786438"/>
          <p14:tracePt t="270522" x="11144250" y="5786438"/>
          <p14:tracePt t="270539" x="11001375" y="5786438"/>
          <p14:tracePt t="270555" x="10920413" y="5786438"/>
          <p14:tracePt t="270572" x="10875963" y="5786438"/>
          <p14:tracePt t="270589" x="10787063" y="5786438"/>
          <p14:tracePt t="270605" x="10752138" y="5786438"/>
          <p14:tracePt t="270622" x="10725150" y="5786438"/>
          <p14:tracePt t="270638" x="10706100" y="5786438"/>
          <p14:tracePt t="270655" x="10680700" y="5786438"/>
          <p14:tracePt t="270672" x="10671175" y="5776913"/>
          <p14:tracePt t="270703" x="10661650" y="5776913"/>
          <p14:tracePt t="270983" x="10653713" y="5776913"/>
          <p14:tracePt t="270996" x="10644188" y="5776913"/>
          <p14:tracePt t="271009" x="10644188" y="5768975"/>
          <p14:tracePt t="271022" x="10626725" y="5768975"/>
          <p14:tracePt t="271038" x="10599738" y="5768975"/>
          <p14:tracePt t="271054" x="10572750" y="5751513"/>
          <p14:tracePt t="271072" x="10510838" y="5724525"/>
          <p14:tracePt t="271088" x="10447338" y="5715000"/>
          <p14:tracePt t="271104" x="10412413" y="5697538"/>
          <p14:tracePt t="271121" x="10367963" y="5688013"/>
          <p14:tracePt t="271138" x="10304463" y="5670550"/>
          <p14:tracePt t="271154" x="10269538" y="5661025"/>
          <p14:tracePt t="271171" x="10242550" y="5661025"/>
          <p14:tracePt t="271188" x="10198100" y="5653088"/>
          <p14:tracePt t="271204" x="10180638" y="5643563"/>
          <p14:tracePt t="271221" x="10161588" y="5643563"/>
          <p14:tracePt t="271237" x="10144125" y="5643563"/>
          <p14:tracePt t="271428" x="10117138" y="5616575"/>
          <p14:tracePt t="271440" x="9912350" y="5491163"/>
          <p14:tracePt t="271453" x="9153525" y="5081588"/>
          <p14:tracePt t="271466" x="7929563" y="4402138"/>
          <p14:tracePt t="271478" x="6419850" y="3776663"/>
          <p14:tracePt t="271491" x="5180013" y="3276600"/>
          <p14:tracePt t="271504" x="4044950" y="2955925"/>
          <p14:tracePt t="271520" x="3179763" y="2670175"/>
          <p14:tracePt t="271537" x="2562225" y="2473325"/>
          <p14:tracePt t="271553" x="2062163" y="2312988"/>
          <p14:tracePt t="271570" x="1803400" y="2187575"/>
          <p14:tracePt t="271771" x="1785938" y="2179638"/>
          <p14:tracePt t="271784" x="1758950" y="2170113"/>
          <p14:tracePt t="271796" x="1652588" y="2081213"/>
          <p14:tracePt t="271809" x="1419225" y="1866900"/>
          <p14:tracePt t="271822" x="1089025" y="1581150"/>
          <p14:tracePt t="271836" x="847725" y="1366838"/>
          <p14:tracePt t="271853" x="704850" y="1196975"/>
          <p14:tracePt t="271870" x="588963" y="1062038"/>
          <p14:tracePt t="271886" x="509588" y="938213"/>
          <p14:tracePt t="271903" x="473075" y="893763"/>
          <p14:tracePt t="271919" x="455613" y="822325"/>
          <p14:tracePt t="271936" x="419100" y="704850"/>
          <p14:tracePt t="271952" x="401638" y="642938"/>
          <p14:tracePt t="271969" x="384175" y="598488"/>
          <p14:tracePt t="271986" x="374650" y="554038"/>
          <p14:tracePt t="271988" x="366713" y="527050"/>
          <p14:tracePt t="272002" x="357188" y="465138"/>
          <p14:tracePt t="272953" x="98425" y="6191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3999" y="692330"/>
            <a:ext cx="9605555" cy="5368835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300" y="692330"/>
            <a:ext cx="7477254" cy="5368835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5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78"/>
    </mc:Choice>
    <mc:Fallback xmlns="">
      <p:transition spd="slow" advTm="145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34" x="11260138" y="5072063"/>
          <p14:tracePt t="4930" x="11252200" y="5072063"/>
          <p14:tracePt t="4942" x="11206163" y="5062538"/>
          <p14:tracePt t="4955" x="11144250" y="5018088"/>
          <p14:tracePt t="4968" x="11045825" y="4956175"/>
          <p14:tracePt t="4980" x="10868025" y="4848225"/>
          <p14:tracePt t="4993" x="10688638" y="4724400"/>
          <p14:tracePt t="5006" x="10563225" y="4633913"/>
          <p14:tracePt t="5020" x="10491788" y="4562475"/>
          <p14:tracePt t="5038" x="10447338" y="4510088"/>
          <p14:tracePt t="5054" x="10412413" y="4438650"/>
          <p14:tracePt t="5071" x="10358438" y="4330700"/>
          <p14:tracePt t="5087" x="10348913" y="4286250"/>
          <p14:tracePt t="5104" x="10323513" y="4205288"/>
          <p14:tracePt t="5120" x="10296525" y="4044950"/>
          <p14:tracePt t="5137" x="10296525" y="3956050"/>
          <p14:tracePt t="5154" x="10287000" y="3884613"/>
          <p14:tracePt t="5374" x="10252075" y="3875088"/>
          <p14:tracePt t="5387" x="10109200" y="3813175"/>
          <p14:tracePt t="5399" x="9545638" y="3544888"/>
          <p14:tracePt t="5412" x="8653463" y="3187700"/>
          <p14:tracePt t="5425" x="7510463" y="2741613"/>
          <p14:tracePt t="5438" x="6796088" y="2517775"/>
          <p14:tracePt t="5453" x="6170613" y="2303463"/>
          <p14:tracePt t="5470" x="5626100" y="2133600"/>
          <p14:tracePt t="5486" x="5268913" y="1982788"/>
          <p14:tracePt t="5503" x="4956175" y="1839913"/>
          <p14:tracePt t="5520" x="4911725" y="1812925"/>
          <p14:tracePt t="5718" x="4902200" y="1795463"/>
          <p14:tracePt t="5730" x="4884738" y="1758950"/>
          <p14:tracePt t="5743" x="4840288" y="1714500"/>
          <p14:tracePt t="5755" x="4786313" y="1643063"/>
          <p14:tracePt t="5769" x="4732338" y="1536700"/>
          <p14:tracePt t="5786" x="4679950" y="1419225"/>
          <p14:tracePt t="5802" x="4633913" y="1322388"/>
          <p14:tracePt t="5819" x="4608513" y="1169988"/>
          <p14:tracePt t="5836" x="4598988" y="1143000"/>
          <p14:tracePt t="5852" x="4598988" y="1125538"/>
          <p14:tracePt t="5870" x="4598988" y="1089025"/>
          <p14:tracePt t="5886" x="4598988" y="1081088"/>
          <p14:tracePt t="5903" x="4589463" y="1081088"/>
          <p14:tracePt t="5919" x="4589463" y="1062038"/>
          <p14:tracePt t="5936" x="4589463" y="1044575"/>
          <p14:tracePt t="5952" x="4589463" y="1027113"/>
          <p14:tracePt t="5969" x="4589463" y="1009650"/>
          <p14:tracePt t="5986" x="4589463" y="982663"/>
          <p14:tracePt t="6002" x="4589463" y="965200"/>
          <p14:tracePt t="6019" x="4589463" y="928688"/>
          <p14:tracePt t="6036" x="4589463" y="893763"/>
          <p14:tracePt t="6052" x="4589463" y="874713"/>
          <p14:tracePt t="6069" x="4589463" y="866775"/>
          <p14:tracePt t="6086" x="4572000" y="830263"/>
          <p14:tracePt t="6102" x="4562475" y="822325"/>
          <p14:tracePt t="6119" x="4554538" y="795338"/>
          <p14:tracePt t="6135" x="4527550" y="785813"/>
          <p14:tracePt t="6152" x="4473575" y="768350"/>
          <p14:tracePt t="6169" x="4456113" y="768350"/>
          <p14:tracePt t="6185" x="4429125" y="768350"/>
          <p14:tracePt t="6202" x="4375150" y="776288"/>
          <p14:tracePt t="6218" x="4348163" y="795338"/>
          <p14:tracePt t="6235" x="4330700" y="839788"/>
          <p14:tracePt t="6252" x="4313238" y="955675"/>
          <p14:tracePt t="6268" x="4313238" y="990600"/>
          <p14:tracePt t="6285" x="4313238" y="1027113"/>
          <p14:tracePt t="6302" x="4384675" y="1098550"/>
          <p14:tracePt t="6318" x="4446588" y="1116013"/>
          <p14:tracePt t="6335" x="4527550" y="1133475"/>
          <p14:tracePt t="6352" x="4697413" y="1152525"/>
          <p14:tracePt t="6368" x="4776788" y="1160463"/>
          <p14:tracePt t="6385" x="4840288" y="1160463"/>
          <p14:tracePt t="6401" x="4875213" y="1160463"/>
          <p14:tracePt t="6418" x="4919663" y="1125538"/>
          <p14:tracePt t="6435" x="4946650" y="1071563"/>
          <p14:tracePt t="6451" x="4956175" y="1027113"/>
          <p14:tracePt t="6468" x="4965700" y="946150"/>
          <p14:tracePt t="6484" x="4965700" y="911225"/>
          <p14:tracePt t="6501" x="4946650" y="893763"/>
          <p14:tracePt t="6518" x="4867275" y="847725"/>
          <p14:tracePt t="6534" x="4803775" y="822325"/>
          <p14:tracePt t="6551" x="4741863" y="812800"/>
          <p14:tracePt t="6568" x="4633913" y="803275"/>
          <p14:tracePt t="6584" x="4598988" y="803275"/>
          <p14:tracePt t="6601" x="4562475" y="803275"/>
          <p14:tracePt t="6618" x="4527550" y="812800"/>
          <p14:tracePt t="6634" x="4429125" y="874713"/>
          <p14:tracePt t="6651" x="4402138" y="919163"/>
          <p14:tracePt t="6668" x="4384675" y="955675"/>
          <p14:tracePt t="6684" x="4367213" y="1036638"/>
          <p14:tracePt t="6701" x="4367213" y="1062038"/>
          <p14:tracePt t="6717" x="4375150" y="1098550"/>
          <p14:tracePt t="6734" x="4483100" y="1169988"/>
          <p14:tracePt t="6750" x="4554538" y="1214438"/>
          <p14:tracePt t="6767" x="4643438" y="1241425"/>
          <p14:tracePt t="6784" x="4786313" y="1295400"/>
          <p14:tracePt t="6801" x="4822825" y="1295400"/>
          <p14:tracePt t="6817" x="4848225" y="1303338"/>
          <p14:tracePt t="6834" x="4884738" y="1303338"/>
          <p14:tracePt t="6850" x="4894263" y="1285875"/>
          <p14:tracePt t="6867" x="4902200" y="1268413"/>
          <p14:tracePt t="6884" x="4911725" y="1231900"/>
          <p14:tracePt t="6900" x="4919663" y="1125538"/>
          <p14:tracePt t="6917" x="4911725" y="1089025"/>
          <p14:tracePt t="6934" x="4894263" y="1044575"/>
          <p14:tracePt t="6950" x="4840288" y="1000125"/>
          <p14:tracePt t="6967" x="4813300" y="973138"/>
          <p14:tracePt t="6983" x="4776788" y="965200"/>
          <p14:tracePt t="7000" x="4724400" y="946150"/>
          <p14:tracePt t="7017" x="4697413" y="946150"/>
          <p14:tracePt t="7033" x="4670425" y="946150"/>
          <p14:tracePt t="7050" x="4633913" y="946150"/>
          <p14:tracePt t="7067" x="4625975" y="946150"/>
          <p14:tracePt t="7083" x="4608513" y="946150"/>
          <p14:tracePt t="7101" x="4598988" y="946150"/>
          <p14:tracePt t="7117" x="4589463" y="946150"/>
          <p14:tracePt t="7133" x="4581525" y="946150"/>
          <p14:tracePt t="7150" x="4581525" y="955675"/>
          <p14:tracePt t="7166" x="4572000" y="965200"/>
          <p14:tracePt t="7183" x="4572000" y="973138"/>
          <p14:tracePt t="7482" x="4572000" y="982663"/>
          <p14:tracePt t="8322" x="4572000" y="990600"/>
          <p14:tracePt t="8335" x="4589463" y="1000125"/>
          <p14:tracePt t="8347" x="4616450" y="1000125"/>
          <p14:tracePt t="8360" x="4652963" y="1017588"/>
          <p14:tracePt t="8373" x="4697413" y="1036638"/>
          <p14:tracePt t="8385" x="4751388" y="1054100"/>
          <p14:tracePt t="8398" x="4795838" y="1054100"/>
          <p14:tracePt t="8414" x="4848225" y="1062038"/>
          <p14:tracePt t="8431" x="4884738" y="1071563"/>
          <p14:tracePt t="8447" x="4938713" y="1071563"/>
          <p14:tracePt t="8464" x="5045075" y="1071563"/>
          <p14:tracePt t="8481" x="5108575" y="1071563"/>
          <p14:tracePt t="8497" x="5205413" y="1071563"/>
          <p14:tracePt t="8516" x="5357813" y="1071563"/>
          <p14:tracePt t="8531" x="5411788" y="1071563"/>
          <p14:tracePt t="8547" x="5491163" y="1071563"/>
          <p14:tracePt t="8564" x="5643563" y="1071563"/>
          <p14:tracePt t="8580" x="5732463" y="1071563"/>
          <p14:tracePt t="8597" x="5795963" y="1071563"/>
          <p14:tracePt t="8614" x="5902325" y="1071563"/>
          <p14:tracePt t="8630" x="5965825" y="1071563"/>
          <p14:tracePt t="8647" x="6027738" y="1071563"/>
          <p14:tracePt t="8664" x="6081713" y="1071563"/>
          <p14:tracePt t="8680" x="6116638" y="1071563"/>
          <p14:tracePt t="8697" x="6126163" y="1071563"/>
          <p14:tracePt t="8969" x="6143625" y="1071563"/>
          <p14:tracePt t="8982" x="6161088" y="1071563"/>
          <p14:tracePt t="8996" x="6180138" y="1071563"/>
          <p14:tracePt t="9008" x="6224588" y="1071563"/>
          <p14:tracePt t="9020" x="6303963" y="1089025"/>
          <p14:tracePt t="9033" x="6411913" y="1108075"/>
          <p14:tracePt t="9046" x="6500813" y="1125538"/>
          <p14:tracePt t="9063" x="6562725" y="1152525"/>
          <p14:tracePt t="9079" x="6616700" y="1169988"/>
          <p14:tracePt t="9096" x="6661150" y="1187450"/>
          <p14:tracePt t="9122" x="6670675" y="1196975"/>
          <p14:tracePt t="9580" x="6661150" y="1204913"/>
          <p14:tracePt t="9592" x="6626225" y="1223963"/>
          <p14:tracePt t="9605" x="6562725" y="1241425"/>
          <p14:tracePt t="9618" x="6456363" y="1258888"/>
          <p14:tracePt t="9631" x="6313488" y="1285875"/>
          <p14:tracePt t="9645" x="6134100" y="1295400"/>
          <p14:tracePt t="9661" x="6000750" y="1303338"/>
          <p14:tracePt t="9678" x="5894388" y="1303338"/>
          <p14:tracePt t="9695" x="5741988" y="1276350"/>
          <p14:tracePt t="9712" x="5688013" y="1258888"/>
          <p14:tracePt t="9728" x="5634038" y="1250950"/>
          <p14:tracePt t="9745" x="5554663" y="1223963"/>
          <p14:tracePt t="9761" x="5518150" y="1214438"/>
          <p14:tracePt t="9778" x="5465763" y="1204913"/>
          <p14:tracePt t="9795" x="5429250" y="1204913"/>
          <p14:tracePt t="9795" x="5375275" y="1196975"/>
          <p14:tracePt t="9811" x="5348288" y="1196975"/>
          <p14:tracePt t="9828" x="5303838" y="1187450"/>
          <p14:tracePt t="9845" x="5276850" y="1179513"/>
          <p14:tracePt t="9861" x="5224463" y="1160463"/>
          <p14:tracePt t="9878" x="5197475" y="1152525"/>
          <p14:tracePt t="9894" x="5180013" y="1143000"/>
          <p14:tracePt t="9911" x="5160963" y="1125538"/>
          <p14:tracePt t="9935" x="5160963" y="1098550"/>
          <p14:tracePt t="9948" x="5160963" y="1081088"/>
          <p14:tracePt t="9961" x="5160963" y="1054100"/>
          <p14:tracePt t="9978" x="5160963" y="1027113"/>
          <p14:tracePt t="9995" x="5197475" y="990600"/>
          <p14:tracePt t="10012" x="5295900" y="946150"/>
          <p14:tracePt t="10028" x="5367338" y="928688"/>
          <p14:tracePt t="10044" x="5491163" y="901700"/>
          <p14:tracePt t="10061" x="5616575" y="893763"/>
          <p14:tracePt t="10078" x="5884863" y="884238"/>
          <p14:tracePt t="10094" x="6027738" y="884238"/>
          <p14:tracePt t="10111" x="6153150" y="884238"/>
          <p14:tracePt t="10127" x="6419850" y="884238"/>
          <p14:tracePt t="10144" x="6589713" y="884238"/>
          <p14:tracePt t="10161" x="6742113" y="884238"/>
          <p14:tracePt t="10177" x="7010400" y="884238"/>
          <p14:tracePt t="10194" x="7116763" y="884238"/>
          <p14:tracePt t="10211" x="7215188" y="884238"/>
          <p14:tracePt t="10228" x="7402513" y="884238"/>
          <p14:tracePt t="10244" x="7510463" y="884238"/>
          <p14:tracePt t="10260" x="7626350" y="893763"/>
          <p14:tracePt t="10277" x="7848600" y="946150"/>
          <p14:tracePt t="10294" x="7966075" y="973138"/>
          <p14:tracePt t="10311" x="8054975" y="1009650"/>
          <p14:tracePt t="10327" x="8108950" y="1027113"/>
          <p14:tracePt t="10344" x="8153400" y="1036638"/>
          <p14:tracePt t="10360" x="8170863" y="1044575"/>
          <p14:tracePt t="10379" x="8180388" y="1054100"/>
          <p14:tracePt t="10405" x="8188325" y="1054100"/>
          <p14:tracePt t="10417" x="8197850" y="1054100"/>
          <p14:tracePt t="10443" x="8205788" y="1062038"/>
          <p14:tracePt t="10468" x="8224838" y="1062038"/>
          <p14:tracePt t="10481" x="8224838" y="1071563"/>
          <p14:tracePt t="10493" x="8224838" y="1081088"/>
          <p14:tracePt t="10506" x="8224838" y="1089025"/>
          <p14:tracePt t="10519" x="8232775" y="1098550"/>
          <p14:tracePt t="10532" x="8232775" y="1108075"/>
          <p14:tracePt t="10544" x="8242300" y="1116013"/>
          <p14:tracePt t="10560" x="8242300" y="1125538"/>
          <p14:tracePt t="10576" x="8242300" y="1143000"/>
          <p14:tracePt t="10593" x="8242300" y="1152525"/>
          <p14:tracePt t="10610" x="8242300" y="1196975"/>
          <p14:tracePt t="10626" x="8232775" y="1231900"/>
          <p14:tracePt t="10643" x="8197850" y="1268413"/>
          <p14:tracePt t="10660" x="8018463" y="1374775"/>
          <p14:tracePt t="10677" x="7840663" y="1419225"/>
          <p14:tracePt t="10693" x="7626350" y="1455738"/>
          <p14:tracePt t="10711" x="7170738" y="1473200"/>
          <p14:tracePt t="10726" x="6965950" y="1473200"/>
          <p14:tracePt t="10743" x="6769100" y="1473200"/>
          <p14:tracePt t="10760" x="6394450" y="1473200"/>
          <p14:tracePt t="10776" x="6242050" y="1473200"/>
          <p14:tracePt t="10793" x="6116638" y="1473200"/>
          <p14:tracePt t="10809" x="6000750" y="1465263"/>
          <p14:tracePt t="10826" x="5786438" y="1455738"/>
          <p14:tracePt t="10843" x="5697538" y="1455738"/>
          <p14:tracePt t="10859" x="5581650" y="1455738"/>
          <p14:tracePt t="10876" x="5367338" y="1455738"/>
          <p14:tracePt t="10893" x="5241925" y="1455738"/>
          <p14:tracePt t="10909" x="5143500" y="1455738"/>
          <p14:tracePt t="10926" x="4991100" y="1455738"/>
          <p14:tracePt t="10943" x="4929188" y="1446213"/>
          <p14:tracePt t="10960" x="4857750" y="1428750"/>
          <p14:tracePt t="10976" x="4741863" y="1330325"/>
          <p14:tracePt t="10993" x="4687888" y="1276350"/>
          <p14:tracePt t="11009" x="4652963" y="1187450"/>
          <p14:tracePt t="11026" x="4616450" y="1000125"/>
          <p14:tracePt t="11042" x="4608513" y="938213"/>
          <p14:tracePt t="11059" x="4608513" y="893763"/>
          <p14:tracePt t="11076" x="4608513" y="884238"/>
          <p14:tracePt t="11092" x="4608513" y="866775"/>
          <p14:tracePt t="11109" x="4616450" y="857250"/>
          <p14:tracePt t="11126" x="4633913" y="857250"/>
          <p14:tracePt t="11142" x="4697413" y="839788"/>
          <p14:tracePt t="11159" x="4741863" y="839788"/>
          <p14:tracePt t="11176" x="4795838" y="830263"/>
          <p14:tracePt t="11192" x="4983163" y="812800"/>
          <p14:tracePt t="11209" x="5099050" y="812800"/>
          <p14:tracePt t="11225" x="5259388" y="795338"/>
          <p14:tracePt t="11243" x="5545138" y="768350"/>
          <p14:tracePt t="11259" x="5634038" y="758825"/>
          <p14:tracePt t="11275" x="5705475" y="750888"/>
          <p14:tracePt t="11292" x="5776913" y="750888"/>
          <p14:tracePt t="11309" x="5956300" y="741363"/>
          <p14:tracePt t="11325" x="6027738" y="741363"/>
          <p14:tracePt t="11342" x="6099175" y="741363"/>
          <p14:tracePt t="11359" x="6259513" y="741363"/>
          <p14:tracePt t="11375" x="6330950" y="741363"/>
          <p14:tracePt t="11392" x="6429375" y="741363"/>
          <p14:tracePt t="11408" x="6589713" y="741363"/>
          <p14:tracePt t="11425" x="6670675" y="741363"/>
          <p14:tracePt t="11442" x="6786563" y="768350"/>
          <p14:tracePt t="11458" x="6973888" y="830263"/>
          <p14:tracePt t="11475" x="7054850" y="874713"/>
          <p14:tracePt t="11492" x="7089775" y="919163"/>
          <p14:tracePt t="11508" x="7134225" y="965200"/>
          <p14:tracePt t="11525" x="7197725" y="1036638"/>
          <p14:tracePt t="11541" x="7215188" y="1054100"/>
          <p14:tracePt t="11558" x="7232650" y="1071563"/>
          <p14:tracePt t="11575" x="7242175" y="1081088"/>
          <p14:tracePt t="11591" x="7251700" y="1081088"/>
          <p14:tracePt t="11608" x="7259638" y="1081088"/>
          <p14:tracePt t="11624" x="7259638" y="1089025"/>
          <p14:tracePt t="11641" x="7269163" y="1089025"/>
          <p14:tracePt t="11658" x="7277100" y="1098550"/>
          <p14:tracePt t="11675" x="7304088" y="1108075"/>
          <p14:tracePt t="11691" x="7304088" y="1116013"/>
          <p14:tracePt t="11708" x="7323138" y="1125538"/>
          <p14:tracePt t="11725" x="7348538" y="1160463"/>
          <p14:tracePt t="11741" x="7367588" y="1179513"/>
          <p14:tracePt t="11758" x="7385050" y="1214438"/>
          <p14:tracePt t="11774" x="7394575" y="1231900"/>
          <p14:tracePt t="11791" x="7412038" y="1268413"/>
          <p14:tracePt t="11808" x="7419975" y="1276350"/>
          <p14:tracePt t="11824" x="7429500" y="1285875"/>
          <p14:tracePt t="14064" x="7412038" y="1285875"/>
          <p14:tracePt t="14076" x="7394575" y="1285875"/>
          <p14:tracePt t="14089" x="7348538" y="1303338"/>
          <p14:tracePt t="14103" x="7277100" y="1312863"/>
          <p14:tracePt t="14120" x="7161213" y="1312863"/>
          <p14:tracePt t="14136" x="6973888" y="1312863"/>
          <p14:tracePt t="14153" x="6500813" y="1250950"/>
          <p14:tracePt t="14170" x="6276975" y="1214438"/>
          <p14:tracePt t="14186" x="6108700" y="1179513"/>
          <p14:tracePt t="14203" x="5848350" y="1108075"/>
          <p14:tracePt t="14220" x="5741988" y="1098550"/>
          <p14:tracePt t="14237" x="5643563" y="1089025"/>
          <p14:tracePt t="14253" x="5554663" y="1081088"/>
          <p14:tracePt t="14269" x="5384800" y="1081088"/>
          <p14:tracePt t="14286" x="5313363" y="1081088"/>
          <p14:tracePt t="14303" x="5251450" y="1081088"/>
          <p14:tracePt t="14321" x="5160963" y="1071563"/>
          <p14:tracePt t="14336" x="5133975" y="1071563"/>
          <p14:tracePt t="14353" x="5089525" y="1062038"/>
          <p14:tracePt t="14370" x="5062538" y="1062038"/>
          <p14:tracePt t="14386" x="5054600" y="1062038"/>
          <p14:tracePt t="14403" x="5045075" y="1054100"/>
          <p14:tracePt t="14419" x="5037138" y="1054100"/>
          <p14:tracePt t="14457" x="5037138" y="1044575"/>
          <p14:tracePt t="14483" x="5037138" y="1036638"/>
          <p14:tracePt t="14496" x="5045075" y="1017588"/>
          <p14:tracePt t="14509" x="5116513" y="982663"/>
          <p14:tracePt t="14522" x="5241925" y="928688"/>
          <p14:tracePt t="14536" x="5545138" y="830263"/>
          <p14:tracePt t="14552" x="5803900" y="785813"/>
          <p14:tracePt t="14569" x="6010275" y="776288"/>
          <p14:tracePt t="14586" x="6313488" y="776288"/>
          <p14:tracePt t="14605" x="6429375" y="776288"/>
          <p14:tracePt t="14619" x="6581775" y="776288"/>
          <p14:tracePt t="14636" x="6902450" y="776288"/>
          <p14:tracePt t="14652" x="7062788" y="776288"/>
          <p14:tracePt t="14669" x="7215188" y="822325"/>
          <p14:tracePt t="14686" x="7402513" y="911225"/>
          <p14:tracePt t="14702" x="7456488" y="928688"/>
          <p14:tracePt t="14719" x="7510463" y="955675"/>
          <p14:tracePt t="14735" x="7554913" y="973138"/>
          <p14:tracePt t="14752" x="7599363" y="990600"/>
          <p14:tracePt t="14769" x="7626350" y="1000125"/>
          <p14:tracePt t="14785" x="7643813" y="1009650"/>
          <p14:tracePt t="14802" x="7661275" y="1017588"/>
          <p14:tracePt t="14818" x="7661275" y="1027113"/>
          <p14:tracePt t="14835" x="7670800" y="1027113"/>
          <p14:tracePt t="14852" x="7680325" y="1044575"/>
          <p14:tracePt t="14868" x="7688263" y="1062038"/>
          <p14:tracePt t="14885" x="7697788" y="1071563"/>
          <p14:tracePt t="14902" x="7705725" y="1108075"/>
          <p14:tracePt t="14918" x="7715250" y="1133475"/>
          <p14:tracePt t="14935" x="7724775" y="1152525"/>
          <p14:tracePt t="14951" x="7724775" y="1169988"/>
          <p14:tracePt t="14970" x="7742238" y="1214438"/>
          <p14:tracePt t="14991" x="7742238" y="1231900"/>
          <p14:tracePt t="15016" x="7751763" y="1231900"/>
          <p14:tracePt t="15029" x="7751763" y="1241425"/>
          <p14:tracePt t="21145" x="7742238" y="1241425"/>
          <p14:tracePt t="21158" x="7705725" y="1241425"/>
          <p14:tracePt t="21170" x="7608888" y="1223963"/>
          <p14:tracePt t="21183" x="7412038" y="1169988"/>
          <p14:tracePt t="21196" x="7062788" y="1089025"/>
          <p14:tracePt t="21208" x="6643688" y="982663"/>
          <p14:tracePt t="21223" x="6330950" y="919163"/>
          <p14:tracePt t="21239" x="6089650" y="874713"/>
          <p14:tracePt t="21256" x="5938838" y="866775"/>
          <p14:tracePt t="21273" x="5697538" y="830263"/>
          <p14:tracePt t="21290" x="5626100" y="822325"/>
          <p14:tracePt t="21306" x="5554663" y="795338"/>
          <p14:tracePt t="21328" x="5438775" y="768350"/>
          <p14:tracePt t="21340" x="5402263" y="768350"/>
          <p14:tracePt t="21357" x="5375275" y="758825"/>
          <p14:tracePt t="21374" x="5340350" y="750888"/>
          <p14:tracePt t="21390" x="5313363" y="750888"/>
          <p14:tracePt t="21406" x="5286375" y="741363"/>
          <p14:tracePt t="21423" x="5259388" y="741363"/>
          <p14:tracePt t="21439" x="5241925" y="741363"/>
          <p14:tracePt t="21456" x="5232400" y="741363"/>
          <p14:tracePt t="21525" x="5241925" y="741363"/>
          <p14:tracePt t="21538" x="5295900" y="741363"/>
          <p14:tracePt t="21551" x="5402263" y="741363"/>
          <p14:tracePt t="21564" x="5626100" y="758825"/>
          <p14:tracePt t="21576" x="5965825" y="803275"/>
          <p14:tracePt t="21589" x="6296025" y="822325"/>
          <p14:tracePt t="21606" x="6572250" y="847725"/>
          <p14:tracePt t="21622" x="6759575" y="874713"/>
          <p14:tracePt t="21639" x="6946900" y="901700"/>
          <p14:tracePt t="21656" x="7180263" y="938213"/>
          <p14:tracePt t="21672" x="7242175" y="946150"/>
          <p14:tracePt t="21689" x="7296150" y="955675"/>
          <p14:tracePt t="21706" x="7358063" y="955675"/>
          <p14:tracePt t="21723" x="7385050" y="955675"/>
          <p14:tracePt t="21739" x="7412038" y="955675"/>
          <p14:tracePt t="21755" x="7491413" y="946150"/>
          <p14:tracePt t="21772" x="7518400" y="928688"/>
          <p14:tracePt t="21788" x="7554913" y="911225"/>
          <p14:tracePt t="21806" x="7599363" y="901700"/>
          <p14:tracePt t="21822" x="7616825" y="901700"/>
          <p14:tracePt t="21838" x="7634288" y="901700"/>
          <p14:tracePt t="21855" x="7643813" y="901700"/>
          <p14:tracePt t="21872" x="7653338" y="901700"/>
          <p14:tracePt t="21893" x="7661275" y="901700"/>
          <p14:tracePt t="21945" x="7653338" y="901700"/>
          <p14:tracePt t="21957" x="7581900" y="901700"/>
          <p14:tracePt t="21971" x="7419975" y="901700"/>
          <p14:tracePt t="21983" x="7072313" y="901700"/>
          <p14:tracePt t="21995" x="6653213" y="901700"/>
          <p14:tracePt t="22008" x="6251575" y="901700"/>
          <p14:tracePt t="22022" x="5983288" y="901700"/>
          <p14:tracePt t="22038" x="5751513" y="901700"/>
          <p14:tracePt t="22055" x="5599113" y="901700"/>
          <p14:tracePt t="22072" x="5384800" y="901700"/>
          <p14:tracePt t="22090" x="5313363" y="901700"/>
          <p14:tracePt t="22104" x="5251450" y="901700"/>
          <p14:tracePt t="22122" x="5170488" y="901700"/>
          <p14:tracePt t="22138" x="5153025" y="901700"/>
          <p14:tracePt t="22154" x="5143500" y="901700"/>
          <p14:tracePt t="22171" x="5133975" y="901700"/>
          <p14:tracePt t="22187" x="5126038" y="901700"/>
          <p14:tracePt t="22224" x="5133975" y="901700"/>
          <p14:tracePt t="22238" x="5197475" y="901700"/>
          <p14:tracePt t="22249" x="5330825" y="901700"/>
          <p14:tracePt t="22262" x="5545138" y="901700"/>
          <p14:tracePt t="22275" x="5848350" y="901700"/>
          <p14:tracePt t="22288" x="6099175" y="901700"/>
          <p14:tracePt t="22304" x="6269038" y="901700"/>
          <p14:tracePt t="22321" x="6419850" y="901700"/>
          <p14:tracePt t="22337" x="6581775" y="919163"/>
          <p14:tracePt t="22338" x="6697663" y="919163"/>
          <p14:tracePt t="22354" x="6813550" y="928688"/>
          <p14:tracePt t="22373" x="6919913" y="938213"/>
          <p14:tracePt t="22387" x="7027863" y="946150"/>
          <p14:tracePt t="22404" x="7197725" y="982663"/>
          <p14:tracePt t="22421" x="7251700" y="1009650"/>
          <p14:tracePt t="22437" x="7286625" y="1044575"/>
          <p14:tracePt t="22454" x="7340600" y="1108075"/>
          <p14:tracePt t="22470" x="7367588" y="1152525"/>
          <p14:tracePt t="22487" x="7375525" y="1204913"/>
          <p14:tracePt t="22504" x="7375525" y="1312863"/>
          <p14:tracePt t="22520" x="7340600" y="1393825"/>
          <p14:tracePt t="22537" x="7286625" y="1438275"/>
          <p14:tracePt t="22554" x="7134225" y="1509713"/>
          <p14:tracePt t="22571" x="7054850" y="1517650"/>
          <p14:tracePt t="22587" x="6983413" y="1527175"/>
          <p14:tracePt t="22604" x="6946900" y="1527175"/>
          <p14:tracePt t="22620" x="6911975" y="1527175"/>
          <p14:tracePt t="22637" x="6902450" y="1527175"/>
          <p14:tracePt t="23865" x="6894513" y="1527175"/>
          <p14:tracePt t="23877" x="6867525" y="1517650"/>
          <p14:tracePt t="23890" x="6796088" y="1490663"/>
          <p14:tracePt t="23903" x="6661150" y="1428750"/>
          <p14:tracePt t="23918" x="6411913" y="1339850"/>
          <p14:tracePt t="23935" x="6081713" y="1223963"/>
          <p14:tracePt t="23952" x="5875338" y="1143000"/>
          <p14:tracePt t="23968" x="5643563" y="1044575"/>
          <p14:tracePt t="23986" x="5545138" y="1009650"/>
          <p14:tracePt t="24001" x="5465763" y="965200"/>
          <p14:tracePt t="24019" x="5340350" y="901700"/>
          <p14:tracePt t="24035" x="5303838" y="884238"/>
          <p14:tracePt t="24051" x="5276850" y="874713"/>
          <p14:tracePt t="24067" x="5251450" y="857250"/>
          <p14:tracePt t="24084" x="5232400" y="847725"/>
          <p14:tracePt t="24101" x="5224463" y="847725"/>
          <p14:tracePt t="24118" x="5214938" y="847725"/>
          <p14:tracePt t="24134" x="5197475" y="830263"/>
          <p14:tracePt t="24156" x="5187950" y="830263"/>
          <p14:tracePt t="24374" x="5197475" y="830263"/>
          <p14:tracePt t="24385" x="5224463" y="830263"/>
          <p14:tracePt t="24399" x="5303838" y="857250"/>
          <p14:tracePt t="24410" x="5367338" y="884238"/>
          <p14:tracePt t="24423" x="5446713" y="919163"/>
          <p14:tracePt t="24436" x="5500688" y="938213"/>
          <p14:tracePt t="24454" x="5545138" y="965200"/>
          <p14:tracePt t="24467" x="5562600" y="973138"/>
          <p14:tracePt t="24483" x="5572125" y="982663"/>
          <p14:tracePt t="24500" x="5581650" y="982663"/>
          <p14:tracePt t="24517" x="5589588" y="990600"/>
          <p14:tracePt t="24533" x="5599113" y="990600"/>
          <p14:tracePt t="24551" x="5608638" y="990600"/>
          <p14:tracePt t="24567" x="5608638" y="1000125"/>
          <p14:tracePt t="24583" x="5626100" y="1000125"/>
          <p14:tracePt t="24601" x="5634038" y="1000125"/>
          <p14:tracePt t="24626" x="5643563" y="1000125"/>
          <p14:tracePt t="24639" x="5653088" y="1000125"/>
          <p14:tracePt t="24652" x="5661025" y="1000125"/>
          <p14:tracePt t="24667" x="5670550" y="1000125"/>
          <p14:tracePt t="24683" x="5680075" y="1000125"/>
          <p14:tracePt t="24704" x="5697538" y="1000125"/>
          <p14:tracePt t="24716" x="5705475" y="1000125"/>
          <p14:tracePt t="24766" x="5715000" y="1000125"/>
          <p14:tracePt t="24944" x="5724525" y="1000125"/>
          <p14:tracePt t="24970" x="5732463" y="1000125"/>
          <p14:tracePt t="24995" x="5741988" y="1000125"/>
          <p14:tracePt t="25008" x="5751513" y="1000125"/>
          <p14:tracePt t="25020" x="5759450" y="1000125"/>
          <p14:tracePt t="25033" x="5768975" y="1000125"/>
          <p14:tracePt t="25049" x="5786438" y="1000125"/>
          <p14:tracePt t="25070" x="5795963" y="1000125"/>
          <p14:tracePt t="25082" x="5803900" y="1000125"/>
          <p14:tracePt t="25099" x="5857875" y="1000125"/>
          <p14:tracePt t="25116" x="5875338" y="1000125"/>
          <p14:tracePt t="25132" x="5894388" y="1000125"/>
          <p14:tracePt t="25154" x="5938838" y="1000125"/>
          <p14:tracePt t="25165" x="5956300" y="1000125"/>
          <p14:tracePt t="25182" x="5973763" y="1000125"/>
          <p14:tracePt t="25204" x="5991225" y="1000125"/>
          <p14:tracePt t="25215" x="6000750" y="1000125"/>
          <p14:tracePt t="25232" x="6010275" y="1000125"/>
          <p14:tracePt t="25275" x="6018213" y="1000125"/>
          <p14:tracePt t="25567" x="6027738" y="1000125"/>
          <p14:tracePt t="25580" x="6045200" y="1000125"/>
          <p14:tracePt t="25592" x="6072188" y="1000125"/>
          <p14:tracePt t="25605" x="6116638" y="1009650"/>
          <p14:tracePt t="25619" x="6170613" y="1017588"/>
          <p14:tracePt t="25631" x="6259513" y="1017588"/>
          <p14:tracePt t="25648" x="6323013" y="1027113"/>
          <p14:tracePt t="25664" x="6384925" y="1036638"/>
          <p14:tracePt t="25681" x="6483350" y="1036638"/>
          <p14:tracePt t="25698" x="6545263" y="1036638"/>
          <p14:tracePt t="25714" x="6589713" y="1036638"/>
          <p14:tracePt t="25731" x="6626225" y="1036638"/>
          <p14:tracePt t="25748" x="6697663" y="1044575"/>
          <p14:tracePt t="25764" x="6715125" y="1044575"/>
          <p14:tracePt t="25783" x="6732588" y="1044575"/>
          <p14:tracePt t="26101" x="6742113" y="1044575"/>
          <p14:tracePt t="26126" x="6751638" y="1044575"/>
          <p14:tracePt t="26139" x="6769100" y="1044575"/>
          <p14:tracePt t="26152" x="6777038" y="1044575"/>
          <p14:tracePt t="26164" x="6796088" y="1044575"/>
          <p14:tracePt t="26180" x="6823075" y="1044575"/>
          <p14:tracePt t="26197" x="6840538" y="1044575"/>
          <p14:tracePt t="26213" x="6848475" y="1044575"/>
          <p14:tracePt t="26230" x="6884988" y="1044575"/>
          <p14:tracePt t="26253" x="6894513" y="1044575"/>
          <p14:tracePt t="26507" x="6902450" y="1044575"/>
          <p14:tracePt t="26520" x="6911975" y="1044575"/>
          <p14:tracePt t="26533" x="6929438" y="1044575"/>
          <p14:tracePt t="26546" x="6956425" y="1044575"/>
          <p14:tracePt t="26562" x="7010400" y="1044575"/>
          <p14:tracePt t="26579" x="7072313" y="1054100"/>
          <p14:tracePt t="26596" x="7197725" y="1062038"/>
          <p14:tracePt t="26612" x="7242175" y="1071563"/>
          <p14:tracePt t="26629" x="7286625" y="1081088"/>
          <p14:tracePt t="26646" x="7313613" y="1081088"/>
          <p14:tracePt t="26663" x="7358063" y="1089025"/>
          <p14:tracePt t="26679" x="7367588" y="1089025"/>
          <p14:tracePt t="26697" x="7385050" y="1089025"/>
          <p14:tracePt t="26712" x="7402513" y="1098550"/>
          <p14:tracePt t="26729" x="7412038" y="1098550"/>
          <p14:tracePt t="26746" x="7419975" y="1098550"/>
          <p14:tracePt t="26762" x="7429500" y="1108075"/>
          <p14:tracePt t="26779" x="7439025" y="1108075"/>
          <p14:tracePt t="26795" x="7446963" y="1108075"/>
          <p14:tracePt t="26850" x="7456488" y="1108075"/>
          <p14:tracePt t="27754" x="7473950" y="1108075"/>
          <p14:tracePt t="27766" x="7483475" y="1108075"/>
          <p14:tracePt t="27779" x="7500938" y="1108075"/>
          <p14:tracePt t="27792" x="7537450" y="1108075"/>
          <p14:tracePt t="27804" x="7572375" y="1108075"/>
          <p14:tracePt t="27817" x="7616825" y="1108075"/>
          <p14:tracePt t="27830" x="7653338" y="1108075"/>
          <p14:tracePt t="27844" x="7680325" y="1108075"/>
          <p14:tracePt t="27860" x="7705725" y="1108075"/>
          <p14:tracePt t="27877" x="7724775" y="1108075"/>
          <p14:tracePt t="27893" x="7751763" y="1108075"/>
          <p14:tracePt t="27910" x="7769225" y="1108075"/>
          <p14:tracePt t="27927" x="7777163" y="1108075"/>
          <p14:tracePt t="27944" x="7786688" y="1108075"/>
          <p14:tracePt t="27960" x="7786688" y="1098550"/>
          <p14:tracePt t="27976" x="7796213" y="1081088"/>
          <p14:tracePt t="27993" x="7796213" y="1071563"/>
          <p14:tracePt t="28010" x="7804150" y="1017588"/>
          <p14:tracePt t="28026" x="7804150" y="965200"/>
          <p14:tracePt t="28043" x="7804150" y="919163"/>
          <p14:tracePt t="28060" x="7796213" y="866775"/>
          <p14:tracePt t="28076" x="7786688" y="847725"/>
          <p14:tracePt t="28093" x="7777163" y="847725"/>
          <p14:tracePt t="28110" x="7759700" y="830263"/>
          <p14:tracePt t="28126" x="7751763" y="830263"/>
          <p14:tracePt t="28143" x="7732713" y="822325"/>
          <p14:tracePt t="28160" x="7697788" y="822325"/>
          <p14:tracePt t="28176" x="7670800" y="822325"/>
          <p14:tracePt t="28193" x="7643813" y="822325"/>
          <p14:tracePt t="28209" x="7626350" y="822325"/>
          <p14:tracePt t="28226" x="7589838" y="822325"/>
          <p14:tracePt t="28243" x="7581900" y="822325"/>
          <p14:tracePt t="28259" x="7572375" y="847725"/>
          <p14:tracePt t="28276" x="7554913" y="893763"/>
          <p14:tracePt t="28293" x="7554913" y="919163"/>
          <p14:tracePt t="28309" x="7554913" y="946150"/>
          <p14:tracePt t="28326" x="7562850" y="1000125"/>
          <p14:tracePt t="28343" x="7589838" y="1017588"/>
          <p14:tracePt t="28359" x="7634288" y="1054100"/>
          <p14:tracePt t="28378" x="7724775" y="1116013"/>
          <p14:tracePt t="28392" x="7769225" y="1143000"/>
          <p14:tracePt t="28409" x="7813675" y="1160463"/>
          <p14:tracePt t="28426" x="7885113" y="1179513"/>
          <p14:tracePt t="28442" x="7912100" y="1179513"/>
          <p14:tracePt t="28459" x="7939088" y="1179513"/>
          <p14:tracePt t="28476" x="7947025" y="1179513"/>
          <p14:tracePt t="28492" x="7974013" y="1179513"/>
          <p14:tracePt t="28617" x="7966075" y="1179513"/>
          <p14:tracePt t="28630" x="7929563" y="1179513"/>
          <p14:tracePt t="28642" x="7858125" y="1179513"/>
          <p14:tracePt t="28655" x="7742238" y="1179513"/>
          <p14:tracePt t="28668" x="7599363" y="1179513"/>
          <p14:tracePt t="28680" x="7412038" y="1187450"/>
          <p14:tracePt t="28693" x="7277100" y="1214438"/>
          <p14:tracePt t="28708" x="7161213" y="1241425"/>
          <p14:tracePt t="28725" x="7037388" y="1276350"/>
          <p14:tracePt t="28742" x="6929438" y="1303338"/>
          <p14:tracePt t="28758" x="6732588" y="1339850"/>
          <p14:tracePt t="28775" x="6634163" y="1347788"/>
          <p14:tracePt t="28792" x="6518275" y="1366838"/>
          <p14:tracePt t="28808" x="6348413" y="1384300"/>
          <p14:tracePt t="28825" x="6276975" y="1384300"/>
          <p14:tracePt t="28841" x="6188075" y="1384300"/>
          <p14:tracePt t="28859" x="6045200" y="1384300"/>
          <p14:tracePt t="28875" x="5991225" y="1384300"/>
          <p14:tracePt t="28891" x="5965825" y="1384300"/>
          <p14:tracePt t="28908" x="5902325" y="1384300"/>
          <p14:tracePt t="28925" x="5884863" y="1384300"/>
          <p14:tracePt t="28941" x="5867400" y="1384300"/>
          <p14:tracePt t="28958" x="5848350" y="1384300"/>
          <p14:tracePt t="28975" x="5840413" y="1384300"/>
          <p14:tracePt t="28991" x="5830888" y="1384300"/>
          <p14:tracePt t="29010" x="5822950" y="1384300"/>
          <p14:tracePt t="29074" x="5813425" y="1384300"/>
          <p14:tracePt t="29099" x="5803900" y="1384300"/>
          <p14:tracePt t="29112" x="5795963" y="1374775"/>
          <p14:tracePt t="29125" x="5776913" y="1366838"/>
          <p14:tracePt t="29138" x="5759450" y="1347788"/>
          <p14:tracePt t="29150" x="5732463" y="1330325"/>
          <p14:tracePt t="29163" x="5697538" y="1322388"/>
          <p14:tracePt t="29176" x="5661025" y="1303338"/>
          <p14:tracePt t="29191" x="5608638" y="1268413"/>
          <p14:tracePt t="29207" x="5554663" y="1241425"/>
          <p14:tracePt t="29224" x="5483225" y="1223963"/>
          <p14:tracePt t="29241" x="5330825" y="1160463"/>
          <p14:tracePt t="29257" x="5232400" y="1133475"/>
          <p14:tracePt t="29274" x="5143500" y="1116013"/>
          <p14:tracePt t="29291" x="5010150" y="1071563"/>
          <p14:tracePt t="29307" x="4929188" y="1062038"/>
          <p14:tracePt t="29324" x="4875213" y="1044575"/>
          <p14:tracePt t="29341" x="4786313" y="1036638"/>
          <p14:tracePt t="29358" x="4768850" y="1017588"/>
          <p14:tracePt t="29375" x="4741863" y="1000125"/>
          <p14:tracePt t="29391" x="4687888" y="982663"/>
          <p14:tracePt t="29407" x="4660900" y="965200"/>
          <p14:tracePt t="29424" x="4625975" y="955675"/>
          <p14:tracePt t="29440" x="4608513" y="946150"/>
          <p14:tracePt t="29457" x="4572000" y="938213"/>
          <p14:tracePt t="29474" x="4562475" y="919163"/>
          <p14:tracePt t="29490" x="4554538" y="919163"/>
          <p14:tracePt t="29507" x="4545013" y="911225"/>
          <p14:tracePt t="29658" x="4554538" y="911225"/>
          <p14:tracePt t="29670" x="4581525" y="911225"/>
          <p14:tracePt t="29683" x="4598988" y="911225"/>
          <p14:tracePt t="29696" x="4625975" y="911225"/>
          <p14:tracePt t="29709" x="4679950" y="911225"/>
          <p14:tracePt t="29723" x="4776788" y="911225"/>
          <p14:tracePt t="29740" x="4929188" y="911225"/>
          <p14:tracePt t="29756" x="5108575" y="919163"/>
          <p14:tracePt t="29773" x="5348288" y="938213"/>
          <p14:tracePt t="29790" x="5446713" y="955675"/>
          <p14:tracePt t="29806" x="5537200" y="982663"/>
          <p14:tracePt t="29823" x="5634038" y="1017588"/>
          <p14:tracePt t="29840" x="5661025" y="1027113"/>
          <p14:tracePt t="29856" x="5680075" y="1036638"/>
          <p14:tracePt t="29873" x="5724525" y="1054100"/>
          <p14:tracePt t="29890" x="5732463" y="1062038"/>
          <p14:tracePt t="29912" x="5741988" y="1062038"/>
          <p14:tracePt t="29937" x="5741988" y="1071563"/>
          <p14:tracePt t="29962" x="5741988" y="1081088"/>
          <p14:tracePt t="29975" x="5751513" y="1081088"/>
          <p14:tracePt t="30013" x="5759450" y="1089025"/>
          <p14:tracePt t="30026" x="5759450" y="1116013"/>
          <p14:tracePt t="30039" x="5768975" y="1125538"/>
          <p14:tracePt t="30051" x="5776913" y="1133475"/>
          <p14:tracePt t="30064" x="5776913" y="1160463"/>
          <p14:tracePt t="30077" x="5786438" y="1169988"/>
          <p14:tracePt t="30090" x="5795963" y="1179513"/>
          <p14:tracePt t="30106" x="5795963" y="1187450"/>
          <p14:tracePt t="30127" x="5795963" y="1196975"/>
          <p14:tracePt t="30165" x="5803900" y="1196975"/>
          <p14:tracePt t="30178" x="5803900" y="1204913"/>
          <p14:tracePt t="30382" x="5813425" y="1204913"/>
          <p14:tracePt t="30407" x="5822950" y="1204913"/>
          <p14:tracePt t="30420" x="5830888" y="1204913"/>
          <p14:tracePt t="30432" x="5848350" y="1204913"/>
          <p14:tracePt t="30445" x="5894388" y="1204913"/>
          <p14:tracePt t="30458" x="5938838" y="1204913"/>
          <p14:tracePt t="30471" x="6000750" y="1204913"/>
          <p14:tracePt t="30488" x="6062663" y="1196975"/>
          <p14:tracePt t="30505" x="6108700" y="1196975"/>
          <p14:tracePt t="30522" x="6188075" y="1196975"/>
          <p14:tracePt t="30538" x="6205538" y="1196975"/>
          <p14:tracePt t="30555" x="6224588" y="1196975"/>
          <p14:tracePt t="30572" x="6251575" y="1196975"/>
          <p14:tracePt t="30588" x="6259513" y="1196975"/>
          <p14:tracePt t="30610" x="6269038" y="1187450"/>
          <p14:tracePt t="30635" x="6286500" y="1187450"/>
          <p14:tracePt t="30648" x="6296025" y="1187450"/>
          <p14:tracePt t="30674" x="6313488" y="1187450"/>
          <p14:tracePt t="30686" x="6323013" y="1187450"/>
          <p14:tracePt t="30699" x="6340475" y="1187450"/>
          <p14:tracePt t="30712" x="6367463" y="1187450"/>
          <p14:tracePt t="30724" x="6384925" y="1187450"/>
          <p14:tracePt t="30738" x="6411913" y="1187450"/>
          <p14:tracePt t="30755" x="6429375" y="1187450"/>
          <p14:tracePt t="30771" x="6446838" y="1187450"/>
          <p14:tracePt t="30788" x="6483350" y="1187450"/>
          <p14:tracePt t="30804" x="6500813" y="1187450"/>
          <p14:tracePt t="30821" x="6518275" y="1187450"/>
          <p14:tracePt t="31271" x="6537325" y="1187450"/>
          <p14:tracePt t="31283" x="6545263" y="1187450"/>
          <p14:tracePt t="31297" x="6562725" y="1187450"/>
          <p14:tracePt t="31309" x="6599238" y="1187450"/>
          <p14:tracePt t="31322" x="6653213" y="1187450"/>
          <p14:tracePt t="31337" x="6697663" y="1187450"/>
          <p14:tracePt t="31353" x="6777038" y="1187450"/>
          <p14:tracePt t="31370" x="6831013" y="1187450"/>
          <p14:tracePt t="31387" x="6911975" y="1187450"/>
          <p14:tracePt t="31404" x="6946900" y="1187450"/>
          <p14:tracePt t="31420" x="6973888" y="1187450"/>
          <p14:tracePt t="31437" x="7018338" y="1187450"/>
          <p14:tracePt t="31453" x="7045325" y="1187450"/>
          <p14:tracePt t="31470" x="7062788" y="1187450"/>
          <p14:tracePt t="31487" x="7081838" y="1196975"/>
          <p14:tracePt t="31512" x="7089775" y="1196975"/>
          <p14:tracePt t="31550" x="7099300" y="1196975"/>
          <p14:tracePt t="31588" x="7108825" y="1196975"/>
          <p14:tracePt t="31613" x="7116763" y="1196975"/>
          <p14:tracePt t="31626" x="7126288" y="1196975"/>
          <p14:tracePt t="31639" x="7134225" y="1196975"/>
          <p14:tracePt t="31653" x="7143750" y="1196975"/>
          <p14:tracePt t="31669" x="7153275" y="1196975"/>
          <p14:tracePt t="31690" x="7161213" y="1196975"/>
          <p14:tracePt t="31740" x="7170738" y="1196975"/>
          <p14:tracePt t="32580" x="7180263" y="1196975"/>
          <p14:tracePt t="32618" x="7188200" y="1196975"/>
          <p14:tracePt t="32631" x="7205663" y="1196975"/>
          <p14:tracePt t="32643" x="7269163" y="1196975"/>
          <p14:tracePt t="32656" x="7340600" y="1196975"/>
          <p14:tracePt t="32669" x="7429500" y="1204913"/>
          <p14:tracePt t="32684" x="7500938" y="1204913"/>
          <p14:tracePt t="32701" x="7537450" y="1204913"/>
          <p14:tracePt t="32717" x="7572375" y="1204913"/>
          <p14:tracePt t="32734" x="7599363" y="1204913"/>
          <p14:tracePt t="32961" x="7608888" y="1204913"/>
          <p14:tracePt t="32977" x="7626350" y="1204913"/>
          <p14:tracePt t="32986" x="7661275" y="1204913"/>
          <p14:tracePt t="33000" x="7751763" y="1204913"/>
          <p14:tracePt t="33017" x="7848600" y="1204913"/>
          <p14:tracePt t="33034" x="7966075" y="1204913"/>
          <p14:tracePt t="33050" x="8197850" y="1204913"/>
          <p14:tracePt t="33067" x="8269288" y="1204913"/>
          <p14:tracePt t="33083" x="8340725" y="1204913"/>
          <p14:tracePt t="33100" x="8483600" y="1196975"/>
          <p14:tracePt t="33117" x="8545513" y="1196975"/>
          <p14:tracePt t="33133" x="8609013" y="1179513"/>
          <p14:tracePt t="33150" x="8653463" y="1179513"/>
          <p14:tracePt t="33167" x="8705850" y="1160463"/>
          <p14:tracePt t="33183" x="8715375" y="1152525"/>
          <p14:tracePt t="33200" x="8732838" y="1152525"/>
          <p14:tracePt t="33216" x="8751888" y="1133475"/>
          <p14:tracePt t="33240" x="8759825" y="1125538"/>
          <p14:tracePt t="33253" x="8759825" y="1108075"/>
          <p14:tracePt t="33266" x="8777288" y="1071563"/>
          <p14:tracePt t="33283" x="8786813" y="1017588"/>
          <p14:tracePt t="33299" x="8796338" y="955675"/>
          <p14:tracePt t="33317" x="8804275" y="839788"/>
          <p14:tracePt t="33333" x="8804275" y="776288"/>
          <p14:tracePt t="33350" x="8804275" y="704850"/>
          <p14:tracePt t="33367" x="8804275" y="571500"/>
          <p14:tracePt t="33383" x="8804275" y="544513"/>
          <p14:tracePt t="33400" x="8804275" y="527050"/>
          <p14:tracePt t="33416" x="8804275" y="509588"/>
          <p14:tracePt t="33432" x="8804275" y="500063"/>
          <p14:tracePt t="33481" x="8796338" y="500063"/>
          <p14:tracePt t="33494" x="8769350" y="500063"/>
          <p14:tracePt t="33507" x="8742363" y="500063"/>
          <p14:tracePt t="33519" x="8697913" y="527050"/>
          <p14:tracePt t="33532" x="8643938" y="561975"/>
          <p14:tracePt t="33549" x="8599488" y="608013"/>
          <p14:tracePt t="33566" x="8572500" y="642938"/>
          <p14:tracePt t="33583" x="8528050" y="687388"/>
          <p14:tracePt t="33599" x="8528050" y="704850"/>
          <p14:tracePt t="33616" x="8518525" y="723900"/>
          <p14:tracePt t="33632" x="8518525" y="750888"/>
          <p14:tracePt t="33649" x="8518525" y="812800"/>
          <p14:tracePt t="33666" x="8518525" y="857250"/>
          <p14:tracePt t="33683" x="8545513" y="928688"/>
          <p14:tracePt t="33685" x="8572500" y="982663"/>
          <p14:tracePt t="33699" x="8609013" y="1009650"/>
          <p14:tracePt t="33715" x="8653463" y="1044575"/>
          <p14:tracePt t="33732" x="8680450" y="1071563"/>
          <p14:tracePt t="33749" x="8742363" y="1108075"/>
          <p14:tracePt t="33766" x="8786813" y="1125538"/>
          <p14:tracePt t="33782" x="8813800" y="1133475"/>
          <p14:tracePt t="33799" x="8894763" y="1152525"/>
          <p14:tracePt t="33815" x="8947150" y="1160463"/>
          <p14:tracePt t="33832" x="8974138" y="1160463"/>
          <p14:tracePt t="33849" x="9001125" y="1160463"/>
          <p14:tracePt t="33865" x="9018588" y="1160463"/>
          <p14:tracePt t="33882" x="9028113" y="1160463"/>
          <p14:tracePt t="33900" x="9037638" y="1160463"/>
          <p14:tracePt t="33915" x="9045575" y="1160463"/>
          <p14:tracePt t="33932" x="9055100" y="1160463"/>
          <p14:tracePt t="33948" x="9063038" y="1160463"/>
          <p14:tracePt t="33965" x="9090025" y="1160463"/>
          <p14:tracePt t="33982" x="9109075" y="1160463"/>
          <p14:tracePt t="34000" x="9126538" y="1160463"/>
          <p14:tracePt t="34016" x="9180513" y="1152525"/>
          <p14:tracePt t="34032" x="9205913" y="1152525"/>
          <p14:tracePt t="34049" x="9224963" y="1152525"/>
          <p14:tracePt t="34065" x="9251950" y="1152525"/>
          <p14:tracePt t="34082" x="9269413" y="1152525"/>
          <p14:tracePt t="34103" x="9277350" y="1152525"/>
          <p14:tracePt t="34141" x="9286875" y="1152525"/>
          <p14:tracePt t="35668" x="9286875" y="1133475"/>
          <p14:tracePt t="35680" x="9286875" y="1116013"/>
          <p14:tracePt t="35693" x="9286875" y="1098550"/>
          <p14:tracePt t="35707" x="9286875" y="1071563"/>
          <p14:tracePt t="35718" x="9286875" y="1044575"/>
          <p14:tracePt t="35731" x="9296400" y="1017588"/>
          <p14:tracePt t="35745" x="9304338" y="1000125"/>
          <p14:tracePt t="35762" x="9313863" y="973138"/>
          <p14:tracePt t="35779" x="9331325" y="955675"/>
          <p14:tracePt t="35796" x="9340850" y="919163"/>
          <p14:tracePt t="35817" x="9348788" y="911225"/>
          <p14:tracePt t="35829" x="9358313" y="901700"/>
          <p14:tracePt t="35846" x="9385300" y="857250"/>
          <p14:tracePt t="35862" x="9402763" y="822325"/>
          <p14:tracePt t="35879" x="9420225" y="803275"/>
          <p14:tracePt t="35896" x="9456738" y="776288"/>
          <p14:tracePt t="35912" x="9474200" y="758825"/>
          <p14:tracePt t="35929" x="9510713" y="758825"/>
          <p14:tracePt t="35945" x="9528175" y="758825"/>
          <p14:tracePt t="35962" x="9572625" y="758825"/>
          <p14:tracePt t="35978" x="9599613" y="758825"/>
          <p14:tracePt t="35994" x="9626600" y="758825"/>
          <p14:tracePt t="36011" x="9680575" y="795338"/>
          <p14:tracePt t="36028" x="9688513" y="803275"/>
          <p14:tracePt t="36044" x="9698038" y="812800"/>
          <p14:tracePt t="36061" x="9705975" y="847725"/>
          <p14:tracePt t="36078" x="9715500" y="866775"/>
          <p14:tracePt t="36094" x="9715500" y="893763"/>
          <p14:tracePt t="36111" x="9725025" y="982663"/>
          <p14:tracePt t="36127" x="9725025" y="1062038"/>
          <p14:tracePt t="36144" x="9725025" y="1116013"/>
          <p14:tracePt t="36161" x="9725025" y="1160463"/>
          <p14:tracePt t="36177" x="9725025" y="1214438"/>
          <p14:tracePt t="36194" x="9725025" y="1241425"/>
          <p14:tracePt t="36211" x="9715500" y="1276350"/>
          <p14:tracePt t="36227" x="9705975" y="1384300"/>
          <p14:tracePt t="36244" x="9698038" y="1411288"/>
          <p14:tracePt t="36261" x="9688513" y="1428750"/>
          <p14:tracePt t="36277" x="9688513" y="1455738"/>
          <p14:tracePt t="36294" x="9688513" y="1465263"/>
          <p14:tracePt t="36710" x="9705975" y="1438275"/>
          <p14:tracePt t="36722" x="9752013" y="1419225"/>
          <p14:tracePt t="36734" x="9804400" y="1366838"/>
          <p14:tracePt t="36747" x="9885363" y="1312863"/>
          <p14:tracePt t="36761" x="9966325" y="1258888"/>
          <p14:tracePt t="36779" x="10028238" y="1231900"/>
          <p14:tracePt t="36793" x="10072688" y="1204913"/>
          <p14:tracePt t="36811" x="10126663" y="1179513"/>
          <p14:tracePt t="36827" x="10144125" y="1169988"/>
          <p14:tracePt t="36844" x="10161588" y="1160463"/>
          <p14:tracePt t="36860" x="10188575" y="1160463"/>
          <p14:tracePt t="36877" x="10233025" y="1152525"/>
          <p14:tracePt t="36898" x="10260013" y="1143000"/>
          <p14:tracePt t="36910" x="10277475" y="1133475"/>
          <p14:tracePt t="36927" x="10323513" y="1125538"/>
          <p14:tracePt t="36943" x="10331450" y="1125538"/>
          <p14:tracePt t="36960" x="10340975" y="1116013"/>
          <p14:tracePt t="37001" x="10348913" y="1116013"/>
          <p14:tracePt t="37039" x="10358438" y="1108075"/>
          <p14:tracePt t="37052" x="10375900" y="1098550"/>
          <p14:tracePt t="37064" x="10385425" y="1098550"/>
          <p14:tracePt t="37078" x="10394950" y="1098550"/>
          <p14:tracePt t="37093" x="10412413" y="1098550"/>
          <p14:tracePt t="37110" x="10429875" y="1098550"/>
          <p14:tracePt t="37126" x="10439400" y="1098550"/>
          <p14:tracePt t="37143" x="10474325" y="1098550"/>
          <p14:tracePt t="37993" x="10483850" y="1098550"/>
          <p14:tracePt t="38018" x="10501313" y="1098550"/>
          <p14:tracePt t="38031" x="10518775" y="1098550"/>
          <p14:tracePt t="38044" x="10572750" y="1098550"/>
          <p14:tracePt t="38057" x="10617200" y="1098550"/>
          <p14:tracePt t="38074" x="10688638" y="1098550"/>
          <p14:tracePt t="38091" x="10769600" y="1098550"/>
          <p14:tracePt t="38107" x="10831513" y="1098550"/>
          <p14:tracePt t="38124" x="10858500" y="1098550"/>
          <p14:tracePt t="38145" x="10868025" y="1098550"/>
          <p14:tracePt t="38794" x="10868025" y="1089025"/>
          <p14:tracePt t="38806" x="10868025" y="1071563"/>
          <p14:tracePt t="38819" x="10868025" y="1036638"/>
          <p14:tracePt t="38832" x="10858500" y="982663"/>
          <p14:tracePt t="38844" x="10841038" y="901700"/>
          <p14:tracePt t="38857" x="10823575" y="830263"/>
          <p14:tracePt t="38873" x="10804525" y="776288"/>
          <p14:tracePt t="38893" x="10787063" y="731838"/>
          <p14:tracePt t="38906" x="10777538" y="714375"/>
          <p14:tracePt t="38923" x="10760075" y="696913"/>
          <p14:tracePt t="38940" x="10752138" y="696913"/>
          <p14:tracePt t="38956" x="10725150" y="679450"/>
          <p14:tracePt t="38975" x="10626725" y="669925"/>
          <p14:tracePt t="38989" x="10555288" y="669925"/>
          <p14:tracePt t="39006" x="10456863" y="669925"/>
          <p14:tracePt t="39023" x="10260013" y="669925"/>
          <p14:tracePt t="39039" x="10153650" y="669925"/>
          <p14:tracePt t="39056" x="10055225" y="679450"/>
          <p14:tracePt t="39073" x="9947275" y="723900"/>
          <p14:tracePt t="39089" x="9902825" y="741363"/>
          <p14:tracePt t="39106" x="9885363" y="758825"/>
          <p14:tracePt t="39122" x="9867900" y="776288"/>
          <p14:tracePt t="39139" x="9840913" y="822325"/>
          <p14:tracePt t="39156" x="9831388" y="839788"/>
          <p14:tracePt t="39172" x="9823450" y="866775"/>
          <p14:tracePt t="39189" x="9823450" y="919163"/>
          <p14:tracePt t="39206" x="9823450" y="938213"/>
          <p14:tracePt t="39222" x="9848850" y="973138"/>
          <p14:tracePt t="39239" x="10010775" y="1062038"/>
          <p14:tracePt t="39256" x="10153650" y="1116013"/>
          <p14:tracePt t="39272" x="10367963" y="1196975"/>
          <p14:tracePt t="39289" x="10804525" y="1366838"/>
          <p14:tracePt t="39305" x="10956925" y="1428750"/>
          <p14:tracePt t="39321" x="11109325" y="1465263"/>
          <p14:tracePt t="39338" x="11233150" y="1490663"/>
          <p14:tracePt t="39355" x="11403013" y="1517650"/>
          <p14:tracePt t="39371" x="11430000" y="1517650"/>
          <p14:tracePt t="39388" x="11447463" y="1517650"/>
          <p14:tracePt t="39404" x="11466513" y="1517650"/>
          <p14:tracePt t="39421" x="11474450" y="1517650"/>
          <p14:tracePt t="39441" x="11474450" y="1473200"/>
          <p14:tracePt t="39454" x="11483975" y="1401763"/>
          <p14:tracePt t="39471" x="11491913" y="1303338"/>
          <p14:tracePt t="39488" x="11491913" y="1223963"/>
          <p14:tracePt t="39505" x="11491913" y="1054100"/>
          <p14:tracePt t="39521" x="11474450" y="982663"/>
          <p14:tracePt t="39537" x="11447463" y="928688"/>
          <p14:tracePt t="39554" x="11420475" y="884238"/>
          <p14:tracePt t="39571" x="11349038" y="830263"/>
          <p14:tracePt t="39587" x="11287125" y="812800"/>
          <p14:tracePt t="39604" x="11206163" y="785813"/>
          <p14:tracePt t="39621" x="10974388" y="758825"/>
          <p14:tracePt t="39638" x="10841038" y="758825"/>
          <p14:tracePt t="39654" x="10698163" y="758825"/>
          <p14:tracePt t="39671" x="10323513" y="758825"/>
          <p14:tracePt t="39687" x="10063163" y="776288"/>
          <p14:tracePt t="39704" x="9796463" y="822325"/>
          <p14:tracePt t="39721" x="9180513" y="982663"/>
          <p14:tracePt t="39737" x="8840788" y="1062038"/>
          <p14:tracePt t="39754" x="8348663" y="1152525"/>
          <p14:tracePt t="39771" x="7483475" y="1250950"/>
          <p14:tracePt t="39787" x="7161213" y="1250950"/>
          <p14:tracePt t="39804" x="6956425" y="1250950"/>
          <p14:tracePt t="39820" x="6840538" y="1231900"/>
          <p14:tracePt t="39837" x="6724650" y="1179513"/>
          <p14:tracePt t="39854" x="6705600" y="1160463"/>
          <p14:tracePt t="39870" x="6697663" y="1152525"/>
          <p14:tracePt t="39887" x="6680200" y="1152525"/>
          <p14:tracePt t="40063" x="6688138" y="1152525"/>
          <p14:tracePt t="40113" x="6688138" y="1143000"/>
          <p14:tracePt t="40126" x="6697663" y="1143000"/>
          <p14:tracePt t="40153" x="6715125" y="1133475"/>
          <p14:tracePt t="40165" x="6732588" y="1125538"/>
          <p14:tracePt t="40177" x="6777038" y="1108075"/>
          <p14:tracePt t="40190" x="6858000" y="1089025"/>
          <p14:tracePt t="40203" x="6956425" y="1062038"/>
          <p14:tracePt t="40220" x="7062788" y="1062038"/>
          <p14:tracePt t="40236" x="7161213" y="1054100"/>
          <p14:tracePt t="40253" x="7215188" y="1054100"/>
          <p14:tracePt t="40254" x="7242175" y="1054100"/>
          <p14:tracePt t="40270" x="7259638" y="1054100"/>
          <p14:tracePt t="40330" x="7259638" y="1044575"/>
          <p14:tracePt t="40342" x="7251700" y="1027113"/>
          <p14:tracePt t="40355" x="7188200" y="1000125"/>
          <p14:tracePt t="40369" x="7072313" y="946150"/>
          <p14:tracePt t="40386" x="6894513" y="901700"/>
          <p14:tracePt t="40403" x="6705600" y="866775"/>
          <p14:tracePt t="40419" x="6465888" y="847725"/>
          <p14:tracePt t="40436" x="6348413" y="847725"/>
          <p14:tracePt t="40453" x="6242050" y="866775"/>
          <p14:tracePt t="40469" x="6054725" y="911225"/>
          <p14:tracePt t="40486" x="5973763" y="938213"/>
          <p14:tracePt t="40503" x="5894388" y="965200"/>
          <p14:tracePt t="40519" x="5813425" y="982663"/>
          <p14:tracePt t="40521" x="5751513" y="990600"/>
          <p14:tracePt t="40536" x="5697538" y="1009650"/>
          <p14:tracePt t="40552" x="5670550" y="1009650"/>
          <p14:tracePt t="40569" x="5634038" y="1017588"/>
          <p14:tracePt t="40586" x="5599113" y="1017588"/>
          <p14:tracePt t="40602" x="5589588" y="1027113"/>
          <p14:tracePt t="40619" x="5581650" y="1027113"/>
          <p14:tracePt t="40636" x="5572125" y="1027113"/>
          <p14:tracePt t="40652" x="5572125" y="1036638"/>
          <p14:tracePt t="40672" x="5572125" y="1044575"/>
          <p14:tracePt t="40686" x="5581650" y="1054100"/>
          <p14:tracePt t="40702" x="5608638" y="1081088"/>
          <p14:tracePt t="40719" x="5653088" y="1108075"/>
          <p14:tracePt t="40736" x="5795963" y="1169988"/>
          <p14:tracePt t="40752" x="5875338" y="1196975"/>
          <p14:tracePt t="40769" x="5946775" y="1214438"/>
          <p14:tracePt t="40785" x="6027738" y="1223963"/>
          <p14:tracePt t="41245" x="6018213" y="1223963"/>
          <p14:tracePt t="41257" x="5991225" y="1231900"/>
          <p14:tracePt t="41270" x="5919788" y="1276350"/>
          <p14:tracePt t="41284" x="5803900" y="1322388"/>
          <p14:tracePt t="41301" x="5616575" y="1411288"/>
          <p14:tracePt t="41318" x="5402263" y="1527175"/>
          <p14:tracePt t="41334" x="5160963" y="1704975"/>
          <p14:tracePt t="41351" x="5099050" y="1785938"/>
          <p14:tracePt t="41368" x="5027613" y="1847850"/>
          <p14:tracePt t="41385" x="4929188" y="1955800"/>
          <p14:tracePt t="41401" x="4884738" y="2027238"/>
          <p14:tracePt t="41417" x="4848225" y="2098675"/>
          <p14:tracePt t="41434" x="4803775" y="2179638"/>
          <p14:tracePt t="41451" x="4759325" y="2312988"/>
          <p14:tracePt t="41467" x="4732338" y="2347913"/>
          <p14:tracePt t="41484" x="4724400" y="2384425"/>
          <p14:tracePt t="41500" x="4697413" y="2401888"/>
          <p14:tracePt t="41517" x="4687888" y="2401888"/>
          <p14:tracePt t="41534" x="4687888" y="2411413"/>
          <p14:tracePt t="41552" x="4687888" y="2419350"/>
          <p14:tracePt t="41587" x="4679950" y="2419350"/>
          <p14:tracePt t="42121" x="4705350" y="2419350"/>
          <p14:tracePt t="42134" x="4724400" y="2419350"/>
          <p14:tracePt t="42147" x="4776788" y="2419350"/>
          <p14:tracePt t="42159" x="4867275" y="2411413"/>
          <p14:tracePt t="42172" x="4965700" y="2384425"/>
          <p14:tracePt t="42185" x="5072063" y="2374900"/>
          <p14:tracePt t="42199" x="5153025" y="2357438"/>
          <p14:tracePt t="42216" x="5214938" y="2339975"/>
          <p14:tracePt t="42232" x="5251450" y="2339975"/>
          <p14:tracePt t="42249" x="5340350" y="2312988"/>
          <p14:tracePt t="42266" x="5384800" y="2303463"/>
          <p14:tracePt t="42283" x="5419725" y="2303463"/>
          <p14:tracePt t="42299" x="5483225" y="2303463"/>
          <p14:tracePt t="42316" x="5510213" y="2303463"/>
          <p14:tracePt t="42332" x="5527675" y="2303463"/>
          <p14:tracePt t="42350" x="5562600" y="2303463"/>
          <p14:tracePt t="42366" x="5572125" y="2303463"/>
          <p14:tracePt t="42383" x="5589588" y="2295525"/>
          <p14:tracePt t="42401" x="5599113" y="2295525"/>
          <p14:tracePt t="42416" x="5608638" y="2286000"/>
          <p14:tracePt t="42432" x="5616575" y="2286000"/>
          <p14:tracePt t="45769" x="5626100" y="2286000"/>
          <p14:tracePt t="45782" x="5643563" y="2286000"/>
          <p14:tracePt t="45796" x="5670550" y="2276475"/>
          <p14:tracePt t="45807" x="5715000" y="2276475"/>
          <p14:tracePt t="45820" x="5776913" y="2268538"/>
          <p14:tracePt t="45833" x="5867400" y="2259013"/>
          <p14:tracePt t="45845" x="5946775" y="2259013"/>
          <p14:tracePt t="45860" x="6010275" y="2259013"/>
          <p14:tracePt t="45878" x="6072188" y="2259013"/>
          <p14:tracePt t="45894" x="6134100" y="2259013"/>
          <p14:tracePt t="45910" x="6269038" y="2259013"/>
          <p14:tracePt t="45926" x="6330950" y="2259013"/>
          <p14:tracePt t="45944" x="6394450" y="2251075"/>
          <p14:tracePt t="45960" x="6518275" y="2251075"/>
          <p14:tracePt t="45976" x="6589713" y="2241550"/>
          <p14:tracePt t="45994" x="6670675" y="2241550"/>
          <p14:tracePt t="46010" x="6769100" y="2232025"/>
          <p14:tracePt t="46027" x="6796088" y="2232025"/>
          <p14:tracePt t="61779" x="6796088" y="2224088"/>
          <p14:tracePt t="61792" x="6823075" y="2214563"/>
          <p14:tracePt t="61805" x="7027863" y="2152650"/>
          <p14:tracePt t="61818" x="7419975" y="2044700"/>
          <p14:tracePt t="61830" x="7929563" y="1938338"/>
          <p14:tracePt t="61846" x="8296275" y="1893888"/>
          <p14:tracePt t="61862" x="8402638" y="1893888"/>
          <p14:tracePt t="61881" x="8528050" y="1893888"/>
          <p14:tracePt t="61896" x="8555038" y="1911350"/>
          <p14:tracePt t="61912" x="8582025" y="1928813"/>
          <p14:tracePt t="61929" x="8589963" y="1955800"/>
          <p14:tracePt t="62174" x="8599488" y="1955800"/>
          <p14:tracePt t="62186" x="8653463" y="1955800"/>
          <p14:tracePt t="62199" x="8769350" y="1973263"/>
          <p14:tracePt t="62212" x="9037638" y="2027238"/>
          <p14:tracePt t="62229" x="9402763" y="2116138"/>
          <p14:tracePt t="62245" x="9725025" y="2197100"/>
          <p14:tracePt t="62261" x="9858375" y="2232025"/>
          <p14:tracePt t="62278" x="9956800" y="2276475"/>
          <p14:tracePt t="111273" x="9929813" y="2276475"/>
          <p14:tracePt t="111327" x="8224838" y="2268538"/>
          <p14:tracePt t="111337" x="7912100" y="2224088"/>
          <p14:tracePt t="111350" x="7724775" y="2143125"/>
          <p14:tracePt t="111366" x="7634288" y="2062163"/>
          <p14:tracePt t="111383" x="7589838" y="1955800"/>
          <p14:tracePt t="111400" x="7554913" y="1751013"/>
          <p14:tracePt t="111417" x="7661275" y="1571625"/>
          <p14:tracePt t="111433" x="7939088" y="1339850"/>
          <p14:tracePt t="111450" x="8367713" y="1160463"/>
          <p14:tracePt t="111466" x="9286875" y="1036638"/>
          <p14:tracePt t="111483" x="9590088" y="1044575"/>
          <p14:tracePt t="111499" x="9840913" y="1133475"/>
          <p14:tracePt t="111516" x="9991725" y="1393825"/>
          <p14:tracePt t="111533" x="10001250" y="1490663"/>
          <p14:tracePt t="111550" x="10001250" y="1581150"/>
          <p14:tracePt t="111566" x="9840913" y="1785938"/>
          <p14:tracePt t="111583" x="9688513" y="1884363"/>
          <p14:tracePt t="111599" x="9555163" y="1955800"/>
          <p14:tracePt t="111616" x="9375775" y="2036763"/>
          <p14:tracePt t="111633" x="9304338" y="2062163"/>
          <p14:tracePt t="111649" x="9259888" y="2125663"/>
          <p14:tracePt t="111666" x="9180513" y="2357438"/>
          <p14:tracePt t="111682" x="9161463" y="2562225"/>
          <p14:tracePt t="111921" x="9144000" y="2581275"/>
          <p14:tracePt t="111934" x="9045575" y="2660650"/>
          <p14:tracePt t="111947" x="8831263" y="2857500"/>
          <p14:tracePt t="111959" x="8447088" y="3241675"/>
          <p14:tracePt t="111972" x="8081963" y="3581400"/>
          <p14:tracePt t="111985" x="7885113" y="3795713"/>
          <p14:tracePt t="111998" x="7786688" y="3911600"/>
          <p14:tracePt t="112015" x="7724775" y="3990975"/>
          <p14:tracePt t="112032" x="7715250" y="4017963"/>
          <p14:tracePt t="112277" x="7732713" y="4017963"/>
          <p14:tracePt t="112290" x="7777163" y="4017963"/>
          <p14:tracePt t="112302" x="7848600" y="4017963"/>
          <p14:tracePt t="112315" x="7939088" y="4017963"/>
          <p14:tracePt t="112331" x="8018463" y="4017963"/>
          <p14:tracePt t="112348" x="8108950" y="4017963"/>
          <p14:tracePt t="112366" x="8188325" y="4037013"/>
          <p14:tracePt t="112381" x="8205788" y="4037013"/>
          <p14:tracePt t="112399" x="8215313" y="4037013"/>
          <p14:tracePt t="112417" x="8215313" y="4044950"/>
          <p14:tracePt t="112468" x="8215313" y="4054475"/>
          <p14:tracePt t="112480" x="8215313" y="4062413"/>
          <p14:tracePt t="112493" x="8188325" y="4062413"/>
          <p14:tracePt t="112506" x="8099425" y="4071938"/>
          <p14:tracePt t="112518" x="7939088" y="4108450"/>
          <p14:tracePt t="112531" x="7589838" y="4125913"/>
          <p14:tracePt t="112548" x="7143750" y="4143375"/>
          <p14:tracePt t="112564" x="6742113" y="4160838"/>
          <p14:tracePt t="112581" x="6143625" y="4160838"/>
          <p14:tracePt t="112597" x="5965825" y="4160838"/>
          <p14:tracePt t="112614" x="5848350" y="4160838"/>
          <p14:tracePt t="112631" x="5786438" y="4160838"/>
          <p14:tracePt t="112647" x="5724525" y="4160838"/>
          <p14:tracePt t="112664" x="5715000" y="4160838"/>
          <p14:tracePt t="112887" x="5705475" y="4160838"/>
          <p14:tracePt t="112899" x="5697538" y="4160838"/>
          <p14:tracePt t="112913" x="5670550" y="4160838"/>
          <p14:tracePt t="112925" x="5634038" y="4160838"/>
          <p14:tracePt t="112937" x="5572125" y="4160838"/>
          <p14:tracePt t="112950" x="5510213" y="4160838"/>
          <p14:tracePt t="112963" x="5429250" y="4160838"/>
          <p14:tracePt t="112980" x="5357813" y="4160838"/>
          <p14:tracePt t="112997" x="5295900" y="4160838"/>
          <p14:tracePt t="113014" x="5224463" y="4160838"/>
          <p14:tracePt t="113032" x="5214938" y="4160838"/>
          <p14:tracePt t="113046" x="5205413" y="4160838"/>
          <p14:tracePt t="113063" x="5197475" y="4160838"/>
          <p14:tracePt t="113141" x="5187950" y="4160838"/>
          <p14:tracePt t="113153" x="5180013" y="4160838"/>
          <p14:tracePt t="113166" x="5160963" y="4160838"/>
          <p14:tracePt t="113180" x="5133975" y="4170363"/>
          <p14:tracePt t="113196" x="5089525" y="4170363"/>
          <p14:tracePt t="113213" x="5010150" y="4197350"/>
          <p14:tracePt t="113230" x="4776788" y="4224338"/>
          <p14:tracePt t="113246" x="4679950" y="4259263"/>
          <p14:tracePt t="113263" x="4589463" y="4268788"/>
          <p14:tracePt t="113279" x="4527550" y="4276725"/>
          <p14:tracePt t="113296" x="4465638" y="4286250"/>
          <p14:tracePt t="113313" x="4438650" y="4286250"/>
          <p14:tracePt t="113329" x="4419600" y="4286250"/>
          <p14:tracePt t="113346" x="4394200" y="4295775"/>
          <p14:tracePt t="113369" x="4384675" y="4295775"/>
          <p14:tracePt t="114183" x="4402138" y="4295775"/>
          <p14:tracePt t="114196" x="4411663" y="4295775"/>
          <p14:tracePt t="114209" x="4438650" y="4295775"/>
          <p14:tracePt t="114221" x="4456113" y="4295775"/>
          <p14:tracePt t="114234" x="4500563" y="4286250"/>
          <p14:tracePt t="114247" x="4537075" y="4286250"/>
          <p14:tracePt t="114261" x="4608513" y="4286250"/>
          <p14:tracePt t="114278" x="4714875" y="4286250"/>
          <p14:tracePt t="114294" x="4884738" y="4286250"/>
          <p14:tracePt t="114312" x="5411788" y="4276725"/>
          <p14:tracePt t="114328" x="5705475" y="4276725"/>
          <p14:tracePt t="114344" x="5983288" y="4276725"/>
          <p14:tracePt t="114361" x="6510338" y="4276725"/>
          <p14:tracePt t="114377" x="6705600" y="4276725"/>
          <p14:tracePt t="114394" x="6858000" y="4276725"/>
          <p14:tracePt t="114411" x="7072313" y="4276725"/>
          <p14:tracePt t="114427" x="7126288" y="4276725"/>
          <p14:tracePt t="114666" x="7134225" y="4276725"/>
          <p14:tracePt t="114678" x="7143750" y="4276725"/>
          <p14:tracePt t="114691" x="7188200" y="4276725"/>
          <p14:tracePt t="114704" x="7296150" y="4276725"/>
          <p14:tracePt t="114717" x="7537450" y="4276725"/>
          <p14:tracePt t="114729" x="7956550" y="4276725"/>
          <p14:tracePt t="114743" x="8348663" y="4276725"/>
          <p14:tracePt t="114760" x="8582025" y="4276725"/>
          <p14:tracePt t="114777" x="8705850" y="4276725"/>
          <p14:tracePt t="114793" x="8920163" y="4276725"/>
          <p14:tracePt t="114810" x="9001125" y="4286250"/>
          <p14:tracePt t="114826" x="9072563" y="4313238"/>
          <p14:tracePt t="114843" x="9170988" y="4330700"/>
          <p14:tracePt t="114860" x="9224963" y="4348163"/>
          <p14:tracePt t="114876" x="9277350" y="4367213"/>
          <p14:tracePt t="114893" x="9304338" y="4384675"/>
          <p14:tracePt t="114910" x="9340850" y="4394200"/>
          <p14:tracePt t="114926" x="9348788" y="4394200"/>
          <p14:tracePt t="114943" x="9348788" y="4402138"/>
          <p14:tracePt t="114959" x="9358313" y="4402138"/>
          <p14:tracePt t="115149" x="9348788" y="4402138"/>
          <p14:tracePt t="115162" x="9331325" y="4402138"/>
          <p14:tracePt t="115174" x="9296400" y="4402138"/>
          <p14:tracePt t="115187" x="9215438" y="4402138"/>
          <p14:tracePt t="115200" x="9099550" y="4402138"/>
          <p14:tracePt t="115212" x="8947150" y="4402138"/>
          <p14:tracePt t="115226" x="8796338" y="4411663"/>
          <p14:tracePt t="115242" x="8670925" y="4411663"/>
          <p14:tracePt t="115259" x="8562975" y="4411663"/>
          <p14:tracePt t="115276" x="8412163" y="4411663"/>
          <p14:tracePt t="115292" x="8367713" y="4411663"/>
          <p14:tracePt t="115309" x="8331200" y="4411663"/>
          <p14:tracePt t="115325" x="8304213" y="4419600"/>
          <p14:tracePt t="115342" x="8286750" y="4419600"/>
          <p14:tracePt t="115359" x="8277225" y="4419600"/>
          <p14:tracePt t="116687" x="8269288" y="4419600"/>
          <p14:tracePt t="116699" x="8259763" y="4419600"/>
          <p14:tracePt t="116712" x="8242300" y="4419600"/>
          <p14:tracePt t="116725" x="8215313" y="4419600"/>
          <p14:tracePt t="116739" x="8161338" y="4419600"/>
          <p14:tracePt t="116756" x="8089900" y="4419600"/>
          <p14:tracePt t="116773" x="7983538" y="4419600"/>
          <p14:tracePt t="116789" x="7759700" y="4419600"/>
          <p14:tracePt t="116806" x="7653338" y="4419600"/>
          <p14:tracePt t="116823" x="7554913" y="4419600"/>
          <p14:tracePt t="116839" x="7358063" y="4419600"/>
          <p14:tracePt t="116856" x="7251700" y="4419600"/>
          <p14:tracePt t="116873" x="7143750" y="4419600"/>
          <p14:tracePt t="116889" x="6965950" y="4419600"/>
          <p14:tracePt t="116906" x="6902450" y="4419600"/>
          <p14:tracePt t="116922" x="6848475" y="4419600"/>
          <p14:tracePt t="116939" x="6831013" y="4419600"/>
          <p14:tracePt t="116956" x="6804025" y="4419600"/>
          <p14:tracePt t="117182" x="6796088" y="4419600"/>
          <p14:tracePt t="117195" x="6786563" y="4419600"/>
          <p14:tracePt t="117208" x="6759575" y="4419600"/>
          <p14:tracePt t="117222" x="6724650" y="4419600"/>
          <p14:tracePt t="117238" x="6653213" y="4419600"/>
          <p14:tracePt t="117255" x="6545263" y="4419600"/>
          <p14:tracePt t="117272" x="6303963" y="4419600"/>
          <p14:tracePt t="117289" x="6215063" y="4419600"/>
          <p14:tracePt t="117305" x="6143625" y="4419600"/>
          <p14:tracePt t="117322" x="6018213" y="4419600"/>
          <p14:tracePt t="117338" x="5983288" y="4419600"/>
          <p14:tracePt t="117355" x="5946775" y="4419600"/>
          <p14:tracePt t="117373" x="5848350" y="4429125"/>
          <p14:tracePt t="117388" x="5803900" y="4438650"/>
          <p14:tracePt t="117408" x="5751513" y="4446588"/>
          <p14:tracePt t="117422" x="5715000" y="4446588"/>
          <p14:tracePt t="117439" x="5634038" y="4465638"/>
          <p14:tracePt t="117455" x="5608638" y="4483100"/>
          <p14:tracePt t="117472" x="5562600" y="4491038"/>
          <p14:tracePt t="117488" x="5527675" y="4500563"/>
          <p14:tracePt t="117505" x="5510213" y="4500563"/>
          <p14:tracePt t="123730" x="5527675" y="4500563"/>
          <p14:tracePt t="123743" x="5599113" y="4510088"/>
          <p14:tracePt t="123755" x="5724525" y="4537075"/>
          <p14:tracePt t="123768" x="5919788" y="4581525"/>
          <p14:tracePt t="123780" x="6099175" y="4643438"/>
          <p14:tracePt t="123793" x="6197600" y="4697413"/>
          <p14:tracePt t="123809" x="6276975" y="4732338"/>
          <p14:tracePt t="124023" x="6286500" y="4732338"/>
          <p14:tracePt t="124035" x="6303963" y="4732338"/>
          <p14:tracePt t="124048" x="6357938" y="4724400"/>
          <p14:tracePt t="124061" x="6500813" y="4697413"/>
          <p14:tracePt t="124075" x="6777038" y="4687888"/>
          <p14:tracePt t="124092" x="7126288" y="4670425"/>
          <p14:tracePt t="124108" x="7331075" y="4670425"/>
          <p14:tracePt t="124125" x="7616825" y="4759325"/>
          <p14:tracePt t="124142" x="7661275" y="4822825"/>
          <p14:tracePt t="124159" x="7697788" y="4875213"/>
          <p14:tracePt t="124175" x="7715250" y="4938713"/>
          <p14:tracePt t="124192" x="7715250" y="4956175"/>
          <p14:tracePt t="124208" x="7705725" y="4965700"/>
          <p14:tracePt t="124225" x="7419975" y="5018088"/>
          <p14:tracePt t="124242" x="7089775" y="5037138"/>
          <p14:tracePt t="124258" x="6715125" y="5054600"/>
          <p14:tracePt t="124275" x="6510338" y="5062538"/>
          <p14:tracePt t="124291" x="6276975" y="5062538"/>
          <p14:tracePt t="124308" x="6224588" y="5062538"/>
          <p14:tracePt t="124325" x="6188075" y="5045075"/>
          <p14:tracePt t="124342" x="6143625" y="5037138"/>
          <p14:tracePt t="124358" x="6134100" y="5037138"/>
          <p14:tracePt t="124375" x="6126163" y="5027613"/>
          <p14:tracePt t="124391" x="6108700" y="5018088"/>
          <p14:tracePt t="124409" x="6089650" y="5018088"/>
          <p14:tracePt t="124425" x="6081713" y="5018088"/>
          <p14:tracePt t="124442" x="6054725" y="5018088"/>
          <p14:tracePt t="124467" x="6045200" y="5018088"/>
          <p14:tracePt t="124492" x="6037263" y="5018088"/>
          <p14:tracePt t="124543" x="6037263" y="5010150"/>
          <p14:tracePt t="124709" x="6037263" y="5000625"/>
          <p14:tracePt t="124874" x="6045200" y="5000625"/>
          <p14:tracePt t="124900" x="6062663" y="4991100"/>
          <p14:tracePt t="124912" x="6072188" y="4991100"/>
          <p14:tracePt t="124925" x="6081713" y="4991100"/>
          <p14:tracePt t="124938" x="6099175" y="4983163"/>
          <p14:tracePt t="124963" x="6116638" y="4983163"/>
          <p14:tracePt t="124988" x="6126163" y="4983163"/>
          <p14:tracePt t="125026" x="6134100" y="4983163"/>
          <p14:tracePt t="125052" x="6143625" y="4973638"/>
          <p14:tracePt t="125064" x="6153150" y="4973638"/>
          <p14:tracePt t="125077" x="6161088" y="4973638"/>
          <p14:tracePt t="125102" x="6170613" y="4973638"/>
          <p14:tracePt t="125115" x="6180138" y="4973638"/>
          <p14:tracePt t="125141" x="6188075" y="4973638"/>
          <p14:tracePt t="125179" x="6197600" y="4973638"/>
          <p14:tracePt t="126705" x="6205538" y="4973638"/>
          <p14:tracePt t="126718" x="6215063" y="4965700"/>
          <p14:tracePt t="126731" x="6242050" y="4956175"/>
          <p14:tracePt t="126743" x="6296025" y="4929188"/>
          <p14:tracePt t="126756" x="6367463" y="4919663"/>
          <p14:tracePt t="126770" x="6491288" y="4902200"/>
          <p14:tracePt t="126787" x="6616700" y="4884738"/>
          <p14:tracePt t="126804" x="6715125" y="4884738"/>
          <p14:tracePt t="126820" x="6858000" y="4884738"/>
          <p14:tracePt t="126837" x="6884988" y="4884738"/>
          <p14:tracePt t="126853" x="6902450" y="4884738"/>
          <p14:tracePt t="126870" x="6911975" y="4884738"/>
          <p14:tracePt t="126887" x="6919913" y="4884738"/>
          <p14:tracePt t="126903" x="6929438" y="4884738"/>
          <p14:tracePt t="126921" x="6938963" y="4884738"/>
          <p14:tracePt t="126946" x="6946900" y="4884738"/>
          <p14:tracePt t="126959" x="6956425" y="4884738"/>
          <p14:tracePt t="126972" x="6965950" y="4875213"/>
          <p14:tracePt t="126986" x="6973888" y="4875213"/>
          <p14:tracePt t="127003" x="6983413" y="4875213"/>
          <p14:tracePt t="127023" x="6991350" y="4875213"/>
          <p14:tracePt t="127048" x="7000875" y="4875213"/>
          <p14:tracePt t="127073" x="7018338" y="4875213"/>
          <p14:tracePt t="127111" x="7027863" y="4867275"/>
          <p14:tracePt t="127303" x="7027863" y="4857750"/>
          <p14:tracePt t="127353" x="7027863" y="4848225"/>
          <p14:tracePt t="127379" x="7027863" y="4822825"/>
          <p14:tracePt t="127391" x="7010400" y="4813300"/>
          <p14:tracePt t="127404" x="7000875" y="4795838"/>
          <p14:tracePt t="127417" x="6991350" y="4776788"/>
          <p14:tracePt t="127429" x="6973888" y="4776788"/>
          <p14:tracePt t="127442" x="6973888" y="4759325"/>
          <p14:tracePt t="127633" x="6983413" y="4751388"/>
          <p14:tracePt t="127646" x="7010400" y="4751388"/>
          <p14:tracePt t="127658" x="7027863" y="4741863"/>
          <p14:tracePt t="127671" x="7054850" y="4741863"/>
          <p14:tracePt t="127685" x="7081838" y="4741863"/>
          <p14:tracePt t="127702" x="7099300" y="4741863"/>
          <p14:tracePt t="127719" x="7116763" y="4732338"/>
          <p14:tracePt t="127735" x="7153275" y="4724400"/>
          <p14:tracePt t="127752" x="7161213" y="4724400"/>
          <p14:tracePt t="127772" x="7170738" y="4714875"/>
          <p14:tracePt t="127810" x="7180263" y="4714875"/>
          <p14:tracePt t="127874" x="7188200" y="4714875"/>
          <p14:tracePt t="127912" x="7197725" y="4714875"/>
          <p14:tracePt t="127925" x="7205663" y="4714875"/>
          <p14:tracePt t="127937" x="7215188" y="4714875"/>
          <p14:tracePt t="127951" x="7232650" y="4714875"/>
          <p14:tracePt t="127968" x="7251700" y="4714875"/>
          <p14:tracePt t="127984" x="7269163" y="4714875"/>
          <p14:tracePt t="128002" x="7296150" y="4714875"/>
          <p14:tracePt t="128018" x="7323138" y="4714875"/>
          <p14:tracePt t="128034" x="7331075" y="4732338"/>
          <p14:tracePt t="128051" x="7340600" y="4741863"/>
          <p14:tracePt t="128052" x="7348538" y="4759325"/>
          <p14:tracePt t="128068" x="7348538" y="4776788"/>
          <p14:tracePt t="128084" x="7348538" y="4786313"/>
          <p14:tracePt t="128101" x="7358063" y="4803775"/>
          <p14:tracePt t="128117" x="7358063" y="4822825"/>
          <p14:tracePt t="128134" x="7358063" y="4830763"/>
          <p14:tracePt t="128151" x="7358063" y="4840288"/>
          <p14:tracePt t="128167" x="7358063" y="4848225"/>
          <p14:tracePt t="128184" x="7358063" y="4857750"/>
          <p14:tracePt t="128201" x="7358063" y="4875213"/>
          <p14:tracePt t="128217" x="7358063" y="4894263"/>
          <p14:tracePt t="128234" x="7358063" y="4902200"/>
          <p14:tracePt t="128255" x="7358063" y="4911725"/>
          <p14:tracePt t="128268" x="7367588" y="4911725"/>
          <p14:tracePt t="128293" x="7367588" y="4919663"/>
          <p14:tracePt t="128370" x="7367588" y="4929188"/>
          <p14:tracePt t="128662" x="7367588" y="4919663"/>
          <p14:tracePt t="128675" x="7367588" y="4902200"/>
          <p14:tracePt t="128687" x="7348538" y="4875213"/>
          <p14:tracePt t="128700" x="7331075" y="4848225"/>
          <p14:tracePt t="128716" x="7304088" y="4813300"/>
          <p14:tracePt t="128733" x="7269163" y="4786313"/>
          <p14:tracePt t="128750" x="7251700" y="4741863"/>
          <p14:tracePt t="128766" x="7205663" y="4687888"/>
          <p14:tracePt t="128783" x="7197725" y="4679950"/>
          <p14:tracePt t="128799" x="7180263" y="4660900"/>
          <p14:tracePt t="128816" x="7170738" y="4643438"/>
          <p14:tracePt t="128966" x="7188200" y="4643438"/>
          <p14:tracePt t="128979" x="7269163" y="4643438"/>
          <p14:tracePt t="128992" x="7518400" y="4660900"/>
          <p14:tracePt t="129005" x="7974013" y="4724400"/>
          <p14:tracePt t="129018" x="8412163" y="4813300"/>
          <p14:tracePt t="129032" x="8732838" y="4894263"/>
          <p14:tracePt t="129049" x="8867775" y="4938713"/>
          <p14:tracePt t="129066" x="8974138" y="4991100"/>
          <p14:tracePt t="129082" x="9144000" y="5081588"/>
          <p14:tracePt t="129099" x="9180513" y="5089525"/>
          <p14:tracePt t="129116" x="9180513" y="5099050"/>
          <p14:tracePt t="129361" x="9188450" y="5099050"/>
          <p14:tracePt t="129373" x="9215438" y="5099050"/>
          <p14:tracePt t="129386" x="9251950" y="5099050"/>
          <p14:tracePt t="129399" x="9331325" y="5108575"/>
          <p14:tracePt t="129415" x="9447213" y="5126038"/>
          <p14:tracePt t="129432" x="9555163" y="5180013"/>
          <p14:tracePt t="129448" x="9644063" y="5224463"/>
          <p14:tracePt t="129465" x="9725025" y="5251450"/>
          <p14:tracePt t="129482" x="9742488" y="5259388"/>
          <p14:tracePt t="129500" x="9742488" y="5268913"/>
          <p14:tracePt t="129516" x="9752013" y="5268913"/>
          <p14:tracePt t="129628" x="9742488" y="5268913"/>
          <p14:tracePt t="129640" x="9705975" y="5268913"/>
          <p14:tracePt t="129653" x="9644063" y="5276850"/>
          <p14:tracePt t="129666" x="9518650" y="5276850"/>
          <p14:tracePt t="129681" x="9323388" y="5276850"/>
          <p14:tracePt t="129698" x="9153525" y="5268913"/>
          <p14:tracePt t="129714" x="9045575" y="5241925"/>
          <p14:tracePt t="129731" x="8894763" y="5224463"/>
          <p14:tracePt t="129748" x="8858250" y="5214938"/>
          <p14:tracePt t="129766" x="8831263" y="5214938"/>
          <p14:tracePt t="129781" x="8786813" y="5214938"/>
          <p14:tracePt t="129798" x="8769350" y="5214938"/>
          <p14:tracePt t="129814" x="8751888" y="5214938"/>
          <p14:tracePt t="129831" x="8705850" y="5214938"/>
          <p14:tracePt t="129848" x="8688388" y="5214938"/>
          <p14:tracePt t="129864" x="8661400" y="5214938"/>
          <p14:tracePt t="129881" x="8609013" y="5214938"/>
          <p14:tracePt t="129897" x="8582025" y="5214938"/>
          <p14:tracePt t="129914" x="8555038" y="5214938"/>
          <p14:tracePt t="129931" x="8528050" y="5214938"/>
          <p14:tracePt t="129947" x="8466138" y="5214938"/>
          <p14:tracePt t="129964" x="8412163" y="5214938"/>
          <p14:tracePt t="129981" x="8340725" y="5214938"/>
          <p14:tracePt t="129997" x="8099425" y="5214938"/>
          <p14:tracePt t="130014" x="7966075" y="5214938"/>
          <p14:tracePt t="130031" x="7848600" y="5214938"/>
          <p14:tracePt t="130047" x="7688263" y="5241925"/>
          <p14:tracePt t="130064" x="7634288" y="5251450"/>
          <p14:tracePt t="130081" x="7589838" y="5259388"/>
          <p14:tracePt t="130097" x="7518400" y="5276850"/>
          <p14:tracePt t="130114" x="7500938" y="5286375"/>
          <p14:tracePt t="130130" x="7491413" y="5295900"/>
          <p14:tracePt t="130147" x="7483475" y="5295900"/>
          <p14:tracePt t="130352" x="7456488" y="5295900"/>
          <p14:tracePt t="130364" x="7419975" y="5295900"/>
          <p14:tracePt t="130377" x="7304088" y="5276850"/>
          <p14:tracePt t="130390" x="7116763" y="5259388"/>
          <p14:tracePt t="130403" x="6796088" y="5251450"/>
          <p14:tracePt t="130415" x="6518275" y="5251450"/>
          <p14:tracePt t="130430" x="6340475" y="5251450"/>
          <p14:tracePt t="130446" x="6224588" y="5251450"/>
          <p14:tracePt t="130463" x="6126163" y="5251450"/>
          <p14:tracePt t="130480" x="5973763" y="5251450"/>
          <p14:tracePt t="130496" x="5911850" y="5251450"/>
          <p14:tracePt t="130513" x="5884863" y="5251450"/>
          <p14:tracePt t="130530" x="5830888" y="5251450"/>
          <p14:tracePt t="130546" x="5822950" y="5251450"/>
          <p14:tracePt t="130564" x="5803900" y="5259388"/>
          <p14:tracePt t="130580" x="5795963" y="5259388"/>
          <p14:tracePt t="130581" x="5786438" y="5259388"/>
          <p14:tracePt t="130606" x="5786438" y="5268913"/>
          <p14:tracePt t="130631" x="5776913" y="5268913"/>
          <p14:tracePt t="130656" x="5768975" y="5268913"/>
          <p14:tracePt t="130669" x="5759450" y="5268913"/>
          <p14:tracePt t="130707" x="5751513" y="5268913"/>
          <p14:tracePt t="130847" x="5776913" y="5268913"/>
          <p14:tracePt t="130860" x="5867400" y="5268913"/>
          <p14:tracePt t="130873" x="6027738" y="5268913"/>
          <p14:tracePt t="130885" x="6402388" y="5268913"/>
          <p14:tracePt t="130898" x="6848475" y="5268913"/>
          <p14:tracePt t="130912" x="7251700" y="5241925"/>
          <p14:tracePt t="130929" x="7653338" y="5224463"/>
          <p14:tracePt t="130945" x="7974013" y="5224463"/>
          <p14:tracePt t="130962" x="8599488" y="5224463"/>
          <p14:tracePt t="130979" x="8831263" y="5205413"/>
          <p14:tracePt t="130996" x="9001125" y="5205413"/>
          <p14:tracePt t="131012" x="9242425" y="5205413"/>
          <p14:tracePt t="131029" x="9331325" y="5205413"/>
          <p14:tracePt t="131045" x="9402763" y="5205413"/>
          <p14:tracePt t="131254" x="9412288" y="5205413"/>
          <p14:tracePt t="131279" x="9439275" y="5205413"/>
          <p14:tracePt t="131292" x="9491663" y="5180013"/>
          <p14:tracePt t="131304" x="9582150" y="5133975"/>
          <p14:tracePt t="131317" x="9680575" y="5089525"/>
          <p14:tracePt t="131330" x="9752013" y="5045075"/>
          <p14:tracePt t="131345" x="9777413" y="5037138"/>
          <p14:tracePt t="131362" x="9796463" y="5018088"/>
          <p14:tracePt t="131381" x="9796463" y="5010150"/>
          <p14:tracePt t="131395" x="9804400" y="5010150"/>
          <p14:tracePt t="131412" x="9804400" y="5000625"/>
          <p14:tracePt t="131428" x="9804400" y="4991100"/>
          <p14:tracePt t="131446" x="9804400" y="4983163"/>
          <p14:tracePt t="131469" x="9804400" y="4973638"/>
          <p14:tracePt t="131482" x="9804400" y="4965700"/>
          <p14:tracePt t="131495" x="9804400" y="4956175"/>
          <p14:tracePt t="131520" x="9804400" y="4946650"/>
          <p14:tracePt t="131533" x="9786938" y="4938713"/>
          <p14:tracePt t="131546" x="9777413" y="4938713"/>
          <p14:tracePt t="131561" x="9769475" y="4929188"/>
          <p14:tracePt t="131578" x="9742488" y="4929188"/>
          <p14:tracePt t="131594" x="9725025" y="4919663"/>
          <p14:tracePt t="131611" x="9688513" y="4919663"/>
          <p14:tracePt t="131627" x="9661525" y="4919663"/>
          <p14:tracePt t="131644" x="9617075" y="4938713"/>
          <p14:tracePt t="131661" x="9528175" y="5010150"/>
          <p14:tracePt t="131677" x="9483725" y="5089525"/>
          <p14:tracePt t="131694" x="9429750" y="5153025"/>
          <p14:tracePt t="131711" x="9367838" y="5259388"/>
          <p14:tracePt t="131727" x="9358313" y="5295900"/>
          <p14:tracePt t="131744" x="9358313" y="5313363"/>
          <p14:tracePt t="131761" x="9348788" y="5340350"/>
          <p14:tracePt t="131787" x="9348788" y="5348288"/>
          <p14:tracePt t="131799" x="9348788" y="5357813"/>
          <p14:tracePt t="131812" x="9367838" y="5367338"/>
          <p14:tracePt t="131827" x="9402763" y="5375275"/>
          <p14:tracePt t="131844" x="9447213" y="5384800"/>
          <p14:tracePt t="131860" x="9501188" y="5384800"/>
          <p14:tracePt t="131877" x="9653588" y="5411788"/>
          <p14:tracePt t="131894" x="9698038" y="5411788"/>
          <p14:tracePt t="131910" x="9759950" y="5411788"/>
          <p14:tracePt t="131927" x="9848850" y="5394325"/>
          <p14:tracePt t="131943" x="9902825" y="5375275"/>
          <p14:tracePt t="131960" x="9939338" y="5357813"/>
          <p14:tracePt t="131977" x="9983788" y="5330825"/>
          <p14:tracePt t="131994" x="9991725" y="5313363"/>
          <p14:tracePt t="132010" x="10001250" y="5286375"/>
          <p14:tracePt t="132027" x="10010775" y="5259388"/>
          <p14:tracePt t="132043" x="10010775" y="5197475"/>
          <p14:tracePt t="132060" x="10001250" y="5153025"/>
          <p14:tracePt t="132077" x="9974263" y="5126038"/>
          <p14:tracePt t="132093" x="9920288" y="5081588"/>
          <p14:tracePt t="132110" x="9894888" y="5054600"/>
          <p14:tracePt t="132127" x="9848850" y="5027613"/>
          <p14:tracePt t="132144" x="9752013" y="5000625"/>
          <p14:tracePt t="132160" x="9705975" y="4991100"/>
          <p14:tracePt t="132176" x="9661525" y="4991100"/>
          <p14:tracePt t="132193" x="9582150" y="4991100"/>
          <p14:tracePt t="132210" x="9555163" y="4991100"/>
          <p14:tracePt t="132227" x="9528175" y="4991100"/>
          <p14:tracePt t="132244" x="9456738" y="4991100"/>
          <p14:tracePt t="132260" x="9429750" y="4991100"/>
          <p14:tracePt t="132276" x="9402763" y="5010150"/>
          <p14:tracePt t="132293" x="9385300" y="5018088"/>
          <p14:tracePt t="132310" x="9358313" y="5045075"/>
          <p14:tracePt t="132326" x="9340850" y="5062538"/>
          <p14:tracePt t="132343" x="9331325" y="5072063"/>
          <p14:tracePt t="132359" x="9323388" y="5108575"/>
          <p14:tracePt t="132376" x="9323388" y="5126038"/>
          <p14:tracePt t="132393" x="9323388" y="5133975"/>
          <p14:tracePt t="132410" x="9323388" y="5160963"/>
          <p14:tracePt t="132426" x="9331325" y="5170488"/>
          <p14:tracePt t="132444" x="9358313" y="5187950"/>
          <p14:tracePt t="132460" x="9412288" y="5205413"/>
          <p14:tracePt t="132476" x="9439275" y="5214938"/>
          <p14:tracePt t="132493" x="9456738" y="5224463"/>
          <p14:tracePt t="132509" x="9474200" y="5224463"/>
          <p14:tracePt t="132526" x="9510713" y="5224463"/>
          <p14:tracePt t="132543" x="9528175" y="5224463"/>
          <p14:tracePt t="132559" x="9545638" y="5224463"/>
          <p14:tracePt t="132576" x="9582150" y="5224463"/>
          <p14:tracePt t="132592" x="9599613" y="5214938"/>
          <p14:tracePt t="132609" x="9617075" y="5197475"/>
          <p14:tracePt t="132625" x="9644063" y="5160963"/>
          <p14:tracePt t="132642" x="9661525" y="5133975"/>
          <p14:tracePt t="132659" x="9680575" y="5116513"/>
          <p14:tracePt t="132676" x="9698038" y="5072063"/>
          <p14:tracePt t="132701" x="9698038" y="5062538"/>
          <p14:tracePt t="132714" x="9705975" y="5054600"/>
          <p14:tracePt t="132726" x="9705975" y="5045075"/>
          <p14:tracePt t="132764" x="9705975" y="5037138"/>
          <p14:tracePt t="132790" x="9705975" y="5027613"/>
          <p14:tracePt t="132815" x="9705975" y="5018088"/>
          <p14:tracePt t="132828" x="9698038" y="5010150"/>
          <p14:tracePt t="132841" x="9680575" y="5000625"/>
          <p14:tracePt t="132853" x="9671050" y="4991100"/>
          <p14:tracePt t="132866" x="9644063" y="4991100"/>
          <p14:tracePt t="132878" x="9626600" y="4983163"/>
          <p14:tracePt t="132892" x="9617075" y="4983163"/>
          <p14:tracePt t="132908" x="9609138" y="4983163"/>
          <p14:tracePt t="132926" x="9599613" y="4983163"/>
          <p14:tracePt t="136045" x="9599613" y="4991100"/>
          <p14:tracePt t="136058" x="9599613" y="5010150"/>
          <p14:tracePt t="136070" x="9599613" y="5027613"/>
          <p14:tracePt t="136083" x="9599613" y="5054600"/>
          <p14:tracePt t="136096" x="9599613" y="5072063"/>
          <p14:tracePt t="136108" x="9590088" y="5089525"/>
          <p14:tracePt t="136121" x="9582150" y="5108575"/>
          <p14:tracePt t="136135" x="9572625" y="5116513"/>
          <p14:tracePt t="136152" x="9563100" y="5116513"/>
          <p14:tracePt t="136169" x="9545638" y="5133975"/>
          <p14:tracePt t="136185" x="9537700" y="5133975"/>
          <p14:tracePt t="136202" x="9528175" y="5133975"/>
          <p14:tracePt t="136219" x="9518650" y="5143500"/>
          <p14:tracePt t="136299" x="9555163" y="5143500"/>
          <p14:tracePt t="136312" x="9609138" y="5160963"/>
          <p14:tracePt t="136324" x="9698038" y="5170488"/>
          <p14:tracePt t="136338" x="9769475" y="5187950"/>
          <p14:tracePt t="136352" x="9848850" y="5205413"/>
          <p14:tracePt t="136368" x="9902825" y="5232400"/>
          <p14:tracePt t="136385" x="9929813" y="5251450"/>
          <p14:tracePt t="136402" x="9947275" y="5259388"/>
          <p14:tracePt t="136418" x="9947275" y="5268913"/>
          <p14:tracePt t="136435" x="9956800" y="5268913"/>
          <p14:tracePt t="136464" x="9956800" y="5276850"/>
          <p14:tracePt t="136477" x="9939338" y="5276850"/>
          <p14:tracePt t="136490" x="9894888" y="5286375"/>
          <p14:tracePt t="136502" x="9813925" y="5295900"/>
          <p14:tracePt t="136518" x="9732963" y="5295900"/>
          <p14:tracePt t="136535" x="9653588" y="5286375"/>
          <p14:tracePt t="136551" x="9599613" y="5268913"/>
          <p14:tracePt t="136568" x="9563100" y="5232400"/>
          <p14:tracePt t="136585" x="9555163" y="5214938"/>
          <p14:tracePt t="136602" x="9545638" y="5214938"/>
          <p14:tracePt t="136922" x="9528175" y="5205413"/>
          <p14:tracePt t="136935" x="9491663" y="5197475"/>
          <p14:tracePt t="136947" x="9402763" y="5180013"/>
          <p14:tracePt t="136960" x="9197975" y="5170488"/>
          <p14:tracePt t="136973" x="8715375" y="5116513"/>
          <p14:tracePt t="136986" x="8045450" y="5072063"/>
          <p14:tracePt t="137000" x="7375525" y="5037138"/>
          <p14:tracePt t="137017" x="6680200" y="5018088"/>
          <p14:tracePt t="137034" x="6116638" y="5018088"/>
          <p14:tracePt t="137050" x="5027613" y="5018088"/>
          <p14:tracePt t="137067" x="4643438" y="5045075"/>
          <p14:tracePt t="137084" x="4402138" y="5081588"/>
          <p14:tracePt t="137100" x="4295775" y="5116513"/>
          <p14:tracePt t="137354" x="4322763" y="5116513"/>
          <p14:tracePt t="137367" x="4419600" y="5153025"/>
          <p14:tracePt t="137379" x="4589463" y="5205413"/>
          <p14:tracePt t="137392" x="4929188" y="5295900"/>
          <p14:tracePt t="137405" x="5251450" y="5357813"/>
          <p14:tracePt t="137417" x="5438775" y="5394325"/>
          <p14:tracePt t="137433" x="5608638" y="5419725"/>
          <p14:tracePt t="137450" x="5741988" y="5438775"/>
          <p14:tracePt t="137466" x="5867400" y="5446713"/>
          <p14:tracePt t="137483" x="6010275" y="5483225"/>
          <p14:tracePt t="137500" x="6072188" y="5500688"/>
          <p14:tracePt t="137516" x="6099175" y="5510213"/>
          <p14:tracePt t="137533" x="6116638" y="5518150"/>
          <p14:tracePt t="137684" x="6116638" y="5510213"/>
          <p14:tracePt t="137697" x="6099175" y="5491163"/>
          <p14:tracePt t="137710" x="6072188" y="5465763"/>
          <p14:tracePt t="137722" x="5991225" y="5411788"/>
          <p14:tracePt t="137735" x="5857875" y="5330825"/>
          <p14:tracePt t="137749" x="5643563" y="5251450"/>
          <p14:tracePt t="137766" x="5483225" y="5180013"/>
          <p14:tracePt t="137782" x="5313363" y="5126038"/>
          <p14:tracePt t="137799" x="5099050" y="5099050"/>
          <p14:tracePt t="137816" x="5027613" y="5099050"/>
          <p14:tracePt t="137832" x="4919663" y="5099050"/>
          <p14:tracePt t="137849" x="4732338" y="5099050"/>
          <p14:tracePt t="137865" x="4652963" y="5099050"/>
          <p14:tracePt t="137882" x="4562475" y="5108575"/>
          <p14:tracePt t="137899" x="4473575" y="5126038"/>
          <p14:tracePt t="137915" x="4295775" y="5187950"/>
          <p14:tracePt t="137932" x="4214813" y="5205413"/>
          <p14:tracePt t="137949" x="4133850" y="5232400"/>
          <p14:tracePt t="137966" x="4037013" y="5276850"/>
          <p14:tracePt t="137982" x="4010025" y="5286375"/>
          <p14:tracePt t="137998" x="4000500" y="5295900"/>
          <p14:tracePt t="138015" x="3990975" y="5303838"/>
          <p14:tracePt t="138078" x="3990975" y="5313363"/>
          <p14:tracePt t="138091" x="4044950" y="5340350"/>
          <p14:tracePt t="138103" x="4160838" y="5384800"/>
          <p14:tracePt t="138116" x="4384675" y="5483225"/>
          <p14:tracePt t="138132" x="4633913" y="5572125"/>
          <p14:tracePt t="138148" x="4822825" y="5661025"/>
          <p14:tracePt t="138165" x="4938713" y="5705475"/>
          <p14:tracePt t="138182" x="5027613" y="5741988"/>
          <p14:tracePt t="138198" x="5045075" y="5751513"/>
          <p14:tracePt t="138217" x="5054600" y="5759450"/>
          <p14:tracePt t="138281" x="5027613" y="5759450"/>
          <p14:tracePt t="138294" x="4965700" y="5759450"/>
          <p14:tracePt t="138306" x="4857750" y="5759450"/>
          <p14:tracePt t="138319" x="4714875" y="5732463"/>
          <p14:tracePt t="138332" x="4598988" y="5724525"/>
          <p14:tracePt t="138348" x="4518025" y="5705475"/>
          <p14:tracePt t="138364" x="4465638" y="5688013"/>
          <p14:tracePt t="138381" x="4438650" y="5680075"/>
          <p14:tracePt t="138398" x="4402138" y="5670550"/>
          <p14:tracePt t="138415" x="4394200" y="5661025"/>
          <p14:tracePt t="138447" x="4384675" y="5661025"/>
          <p14:tracePt t="138536" x="4394200" y="5653088"/>
          <p14:tracePt t="138548" x="4446588" y="5643563"/>
          <p14:tracePt t="138560" x="4616450" y="5643563"/>
          <p14:tracePt t="138574" x="5018088" y="5608638"/>
          <p14:tracePt t="138586" x="5643563" y="5554663"/>
          <p14:tracePt t="138599" x="6348413" y="5473700"/>
          <p14:tracePt t="138614" x="7054850" y="5357813"/>
          <p14:tracePt t="138631" x="7634288" y="5286375"/>
          <p14:tracePt t="138648" x="8286750" y="5224463"/>
          <p14:tracePt t="138664" x="9117013" y="5170488"/>
          <p14:tracePt t="138681" x="9313863" y="5170488"/>
          <p14:tracePt t="138697" x="9439275" y="5170488"/>
          <p14:tracePt t="138714" x="9483725" y="5170488"/>
          <p14:tracePt t="138980" x="9491663" y="5170488"/>
          <p14:tracePt t="138992" x="9518650" y="5170488"/>
          <p14:tracePt t="139006" x="9555163" y="5170488"/>
          <p14:tracePt t="139018" x="9634538" y="5187950"/>
          <p14:tracePt t="139031" x="9742488" y="5205413"/>
          <p14:tracePt t="139047" x="9840913" y="5232400"/>
          <p14:tracePt t="139063" x="9912350" y="5259388"/>
          <p14:tracePt t="139080" x="9966325" y="5276850"/>
          <p14:tracePt t="139096" x="10028238" y="5313363"/>
          <p14:tracePt t="139113" x="10045700" y="5322888"/>
          <p14:tracePt t="139130" x="10055225" y="5330825"/>
          <p14:tracePt t="139147" x="10063163" y="5330825"/>
          <p14:tracePt t="139183" x="10063163" y="5340350"/>
          <p14:tracePt t="139272" x="10063163" y="5348288"/>
          <p14:tracePt t="139310" x="10063163" y="5357813"/>
          <p14:tracePt t="139323" x="10045700" y="5367338"/>
          <p14:tracePt t="139336" x="10037763" y="5375275"/>
          <p14:tracePt t="139349" x="10018713" y="5394325"/>
          <p14:tracePt t="139363" x="9991725" y="5402263"/>
          <p14:tracePt t="139379" x="9974263" y="5419725"/>
          <p14:tracePt t="139396" x="9956800" y="5429250"/>
          <p14:tracePt t="139413" x="9920288" y="5446713"/>
          <p14:tracePt t="139437" x="9912350" y="5446713"/>
          <p14:tracePt t="139463" x="9912350" y="5456238"/>
          <p14:tracePt t="139742" x="9902825" y="5456238"/>
          <p14:tracePt t="139755" x="9885363" y="5456238"/>
          <p14:tracePt t="139768" x="9840913" y="5456238"/>
          <p14:tracePt t="139781" x="9786938" y="5456238"/>
          <p14:tracePt t="139795" x="9698038" y="5456238"/>
          <p14:tracePt t="139812" x="9599613" y="5456238"/>
          <p14:tracePt t="139828" x="9501188" y="5456238"/>
          <p14:tracePt t="139845" x="9375775" y="5456238"/>
          <p14:tracePt t="139862" x="9340850" y="5456238"/>
          <p14:tracePt t="139879" x="9323388" y="5456238"/>
          <p14:tracePt t="139895" x="9296400" y="5456238"/>
          <p14:tracePt t="139912" x="9269413" y="5456238"/>
          <p14:tracePt t="139928" x="9242425" y="5456238"/>
          <p14:tracePt t="139945" x="9224963" y="5456238"/>
          <p14:tracePt t="139945" x="9215438" y="5456238"/>
          <p14:tracePt t="139962" x="9205913" y="5456238"/>
          <p14:tracePt t="139978" x="9188450" y="5456238"/>
          <p14:tracePt t="139995" x="9180513" y="5456238"/>
          <p14:tracePt t="140011" x="9153525" y="5456238"/>
          <p14:tracePt t="140028" x="9126538" y="5456238"/>
          <p14:tracePt t="140045" x="9109075" y="5456238"/>
          <p14:tracePt t="140061" x="9063038" y="5456238"/>
          <p14:tracePt t="140078" x="9045575" y="5456238"/>
          <p14:tracePt t="140095" x="9037638" y="5456238"/>
          <p14:tracePt t="140111" x="9028113" y="5456238"/>
          <p14:tracePt t="140128" x="9018588" y="5456238"/>
          <p14:tracePt t="140874" x="9045575" y="5456238"/>
          <p14:tracePt t="140887" x="9099550" y="5456238"/>
          <p14:tracePt t="140900" x="9197975" y="5456238"/>
          <p14:tracePt t="140912" x="9348788" y="5465763"/>
          <p14:tracePt t="140926" x="9555163" y="5491163"/>
          <p14:tracePt t="140943" x="9732963" y="5545138"/>
          <p14:tracePt t="140960" x="9831388" y="5589588"/>
          <p14:tracePt t="140976" x="9983788" y="5688013"/>
          <p14:tracePt t="140993" x="10045700" y="5724525"/>
          <p14:tracePt t="141010" x="10117138" y="5768975"/>
          <p14:tracePt t="141026" x="10153650" y="5786438"/>
          <p14:tracePt t="141043" x="10206038" y="5830888"/>
          <p14:tracePt t="141059" x="10225088" y="5830888"/>
          <p14:tracePt t="141076" x="10242550" y="5848350"/>
          <p14:tracePt t="141093" x="10269538" y="5857875"/>
          <p14:tracePt t="141714" x="10260013" y="5857875"/>
          <p14:tracePt t="141726" x="10242550" y="5857875"/>
          <p14:tracePt t="141739" x="10188575" y="5857875"/>
          <p14:tracePt t="141752" x="10082213" y="5857875"/>
          <p14:tracePt t="141765" x="9902825" y="5857875"/>
          <p14:tracePt t="141777" x="9563100" y="5840413"/>
          <p14:tracePt t="141791" x="9286875" y="5822950"/>
          <p14:tracePt t="141808" x="9153525" y="5822950"/>
          <p14:tracePt t="141825" x="9055100" y="5822950"/>
          <p14:tracePt t="141842" x="8956675" y="5822950"/>
          <p14:tracePt t="141858" x="8929688" y="5822950"/>
          <p14:tracePt t="141875" x="8920163" y="5822950"/>
          <p14:tracePt t="141892" x="8912225" y="5822950"/>
          <p14:tracePt t="142121" x="8902700" y="5822950"/>
          <p14:tracePt t="142134" x="8867775" y="5822950"/>
          <p14:tracePt t="142146" x="8804275" y="5813425"/>
          <p14:tracePt t="142159" x="8670925" y="5795963"/>
          <p14:tracePt t="142174" x="8412163" y="5759450"/>
          <p14:tracePt t="142190" x="8126413" y="5732463"/>
          <p14:tracePt t="142207" x="7912100" y="5705475"/>
          <p14:tracePt t="142224" x="7705725" y="5705475"/>
          <p14:tracePt t="142240" x="7661275" y="5705475"/>
          <p14:tracePt t="142257" x="7626350" y="5705475"/>
          <p14:tracePt t="142986" x="7616825" y="5705475"/>
          <p14:tracePt t="142998" x="7581900" y="5697538"/>
          <p14:tracePt t="143011" x="7340600" y="5589588"/>
          <p14:tracePt t="143023" x="6589713" y="5268913"/>
          <p14:tracePt t="143039" x="5446713" y="4724400"/>
          <p14:tracePt t="143056" x="4205288" y="4179888"/>
          <p14:tracePt t="143072" x="3455988" y="3857625"/>
          <p14:tracePt t="143089" x="2428875" y="3465513"/>
          <p14:tracePt t="143105" x="2152650" y="3375025"/>
          <p14:tracePt t="143122" x="2017713" y="3330575"/>
          <p14:tracePt t="143341" x="2000250" y="3322638"/>
          <p14:tracePt t="143354" x="1946275" y="3276600"/>
          <p14:tracePt t="143366" x="1731963" y="3116263"/>
          <p14:tracePt t="143379" x="1347788" y="2776538"/>
          <p14:tracePt t="143392" x="911225" y="2339975"/>
          <p14:tracePt t="143408" x="669925" y="2009775"/>
          <p14:tracePt t="143421" x="588963" y="1884363"/>
          <p14:tracePt t="143621" x="588963" y="1866900"/>
          <p14:tracePt t="143633" x="561975" y="1847850"/>
          <p14:tracePt t="143647" x="536575" y="1776413"/>
          <p14:tracePt t="143659" x="473075" y="1660525"/>
          <p14:tracePt t="143672" x="374650" y="1455738"/>
          <p14:tracePt t="143688" x="268288" y="1214438"/>
          <p14:tracePt t="143704" x="241300" y="1098550"/>
          <p14:tracePt t="143721" x="223838" y="1000125"/>
          <p14:tracePt t="143737" x="214313" y="803275"/>
          <p14:tracePt t="143754" x="204788" y="741363"/>
          <p14:tracePt t="143771" x="196850" y="696913"/>
          <p14:tracePt t="143787" x="179388" y="652463"/>
          <p14:tracePt t="143804" x="169863" y="633413"/>
          <p14:tracePt t="143821" x="169863" y="615950"/>
          <p14:tracePt t="143837" x="152400" y="588963"/>
          <p14:tracePt t="143862" x="142875" y="571500"/>
          <p14:tracePt t="143875" x="133350" y="554038"/>
          <p14:tracePt t="143888" x="133350" y="544513"/>
          <p14:tracePt t="143904" x="133350" y="527050"/>
          <p14:tracePt t="143920" x="125413" y="509588"/>
          <p14:tracePt t="143937" x="125413" y="500063"/>
          <p14:tracePt t="143954" x="115888" y="465138"/>
          <p14:tracePt t="143970" x="107950" y="455613"/>
          <p14:tracePt t="143987" x="107950" y="446088"/>
          <p14:tracePt t="144004" x="107950" y="428625"/>
          <p14:tracePt t="144020" x="107950" y="411163"/>
          <p14:tracePt t="144867" x="98425" y="9842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61617" cy="604873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029" y="209006"/>
            <a:ext cx="7935787" cy="6204857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1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90"/>
    </mc:Choice>
    <mc:Fallback xmlns="">
      <p:transition spd="slow" advTm="119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22" x="11001375" y="5018088"/>
          <p14:tracePt t="5376" x="10983913" y="5000625"/>
          <p14:tracePt t="5389" x="10929938" y="4956175"/>
          <p14:tracePt t="5402" x="10599738" y="4687888"/>
          <p14:tracePt t="5414" x="9974263" y="4179888"/>
          <p14:tracePt t="5427" x="9055100" y="3438525"/>
          <p14:tracePt t="5442" x="8528050" y="2901950"/>
          <p14:tracePt t="5458" x="8170863" y="2598738"/>
          <p14:tracePt t="5475" x="7947025" y="2295525"/>
          <p14:tracePt t="5491" x="7742238" y="1973263"/>
          <p14:tracePt t="5508" x="7705725" y="1847850"/>
          <p14:tracePt t="5525" x="7670800" y="1776413"/>
          <p14:tracePt t="5719" x="7670800" y="1751013"/>
          <p14:tracePt t="5732" x="7653338" y="1697038"/>
          <p14:tracePt t="5745" x="7608888" y="1589088"/>
          <p14:tracePt t="5758" x="7537450" y="1419225"/>
          <p14:tracePt t="5774" x="7402513" y="1179513"/>
          <p14:tracePt t="5791" x="7296150" y="1009650"/>
          <p14:tracePt t="5808" x="7143750" y="812800"/>
          <p14:tracePt t="5824" x="7099300" y="758825"/>
          <p14:tracePt t="5841" x="7045325" y="723900"/>
          <p14:tracePt t="5857" x="6983413" y="696913"/>
          <p14:tracePt t="5874" x="6769100" y="660400"/>
          <p14:tracePt t="5891" x="6616700" y="652463"/>
          <p14:tracePt t="5907" x="6465888" y="652463"/>
          <p14:tracePt t="5924" x="6116638" y="652463"/>
          <p14:tracePt t="5941" x="5991225" y="660400"/>
          <p14:tracePt t="5957" x="5902325" y="669925"/>
          <p14:tracePt t="5974" x="5741988" y="687388"/>
          <p14:tracePt t="5991" x="5705475" y="696913"/>
          <p14:tracePt t="6202" x="5697538" y="696913"/>
          <p14:tracePt t="6214" x="5688013" y="696913"/>
          <p14:tracePt t="6227" x="5653088" y="696913"/>
          <p14:tracePt t="6240" x="5589588" y="679450"/>
          <p14:tracePt t="6257" x="5500688" y="669925"/>
          <p14:tracePt t="6273" x="5375275" y="652463"/>
          <p14:tracePt t="6290" x="5286375" y="652463"/>
          <p14:tracePt t="6307" x="5180013" y="642938"/>
          <p14:tracePt t="6323" x="5160963" y="633413"/>
          <p14:tracePt t="6340" x="5153025" y="633413"/>
          <p14:tracePt t="6356" x="5133975" y="625475"/>
          <p14:tracePt t="6380" x="5126038" y="625475"/>
          <p14:tracePt t="6405" x="5126038" y="615950"/>
          <p14:tracePt t="6418" x="5133975" y="608013"/>
          <p14:tracePt t="6431" x="5170488" y="588963"/>
          <p14:tracePt t="6443" x="5259388" y="571500"/>
          <p14:tracePt t="6457" x="5411788" y="561975"/>
          <p14:tracePt t="6473" x="5626100" y="517525"/>
          <p14:tracePt t="6490" x="5848350" y="517525"/>
          <p14:tracePt t="6506" x="6099175" y="517525"/>
          <p14:tracePt t="6507" x="6251575" y="517525"/>
          <p14:tracePt t="6523" x="6411913" y="517525"/>
          <p14:tracePt t="6540" x="6562725" y="571500"/>
          <p14:tracePt t="6556" x="6680200" y="633413"/>
          <p14:tracePt t="6559" x="6751638" y="679450"/>
          <p14:tracePt t="6573" x="6786563" y="704850"/>
          <p14:tracePt t="6590" x="6804025" y="723900"/>
          <p14:tracePt t="6606" x="6813550" y="731838"/>
          <p14:tracePt t="6623" x="6813550" y="741363"/>
          <p14:tracePt t="6646" x="6751638" y="750888"/>
          <p14:tracePt t="6659" x="6581775" y="776288"/>
          <p14:tracePt t="6673" x="6232525" y="776288"/>
          <p14:tracePt t="6689" x="5830888" y="785813"/>
          <p14:tracePt t="6706" x="5510213" y="785813"/>
          <p14:tracePt t="6723" x="5251450" y="785813"/>
          <p14:tracePt t="6739" x="5187950" y="776288"/>
          <p14:tracePt t="7562" x="5224463" y="776288"/>
          <p14:tracePt t="7575" x="5429250" y="776288"/>
          <p14:tracePt t="7587" x="5946775" y="776288"/>
          <p14:tracePt t="7600" x="6661150" y="776288"/>
          <p14:tracePt t="7613" x="7304088" y="776288"/>
          <p14:tracePt t="7625" x="7599363" y="776288"/>
          <p14:tracePt t="7638" x="7867650" y="812800"/>
          <p14:tracePt t="7654" x="8018463" y="857250"/>
          <p14:tracePt t="7671" x="8108950" y="893763"/>
          <p14:tracePt t="7687" x="8170863" y="911225"/>
          <p14:tracePt t="7704" x="8215313" y="928688"/>
          <p14:tracePt t="7867" x="8224838" y="928688"/>
          <p14:tracePt t="7880" x="8251825" y="928688"/>
          <p14:tracePt t="7892" x="8313738" y="928688"/>
          <p14:tracePt t="7905" x="8439150" y="928688"/>
          <p14:tracePt t="7920" x="8643938" y="928688"/>
          <p14:tracePt t="7937" x="8912225" y="928688"/>
          <p14:tracePt t="7953" x="9126538" y="955675"/>
          <p14:tracePt t="7970" x="9491663" y="1044575"/>
          <p14:tracePt t="7987" x="9609138" y="1081088"/>
          <p14:tracePt t="8003" x="9715500" y="1116013"/>
          <p14:tracePt t="8020" x="9929813" y="1179513"/>
          <p14:tracePt t="8037" x="9991725" y="1187450"/>
          <p14:tracePt t="8053" x="10037763" y="1204913"/>
          <p14:tracePt t="8070" x="10082213" y="1214438"/>
          <p14:tracePt t="8087" x="10099675" y="1214438"/>
          <p14:tracePt t="8103" x="10117138" y="1214438"/>
          <p14:tracePt t="8490" x="10099675" y="1214438"/>
          <p14:tracePt t="8503" x="10063163" y="1214438"/>
          <p14:tracePt t="8515" x="9966325" y="1204913"/>
          <p14:tracePt t="8528" x="9725025" y="1179513"/>
          <p14:tracePt t="8541" x="9367838" y="1133475"/>
          <p14:tracePt t="8554" x="9010650" y="1098550"/>
          <p14:tracePt t="8569" x="8840788" y="1062038"/>
          <p14:tracePt t="8586" x="8715375" y="1062038"/>
          <p14:tracePt t="8602" x="8653463" y="1054100"/>
          <p14:tracePt t="8619" x="8537575" y="1036638"/>
          <p14:tracePt t="8635" x="8466138" y="1027113"/>
          <p14:tracePt t="8652" x="8394700" y="1017588"/>
          <p14:tracePt t="8669" x="8197850" y="1000125"/>
          <p14:tracePt t="8685" x="8134350" y="990600"/>
          <p14:tracePt t="8702" x="8089900" y="982663"/>
          <p14:tracePt t="8719" x="8045450" y="965200"/>
          <p14:tracePt t="8736" x="8018463" y="955675"/>
          <p14:tracePt t="8752" x="7991475" y="955675"/>
          <p14:tracePt t="8769" x="7966075" y="955675"/>
          <p14:tracePt t="8785" x="7939088" y="955675"/>
          <p14:tracePt t="8802" x="7912100" y="955675"/>
          <p14:tracePt t="8818" x="7885113" y="955675"/>
          <p14:tracePt t="8835" x="7786688" y="955675"/>
          <p14:tracePt t="8852" x="7724775" y="955675"/>
          <p14:tracePt t="8868" x="7661275" y="955675"/>
          <p14:tracePt t="8885" x="7500938" y="1000125"/>
          <p14:tracePt t="8902" x="7412038" y="1017588"/>
          <p14:tracePt t="8918" x="7331075" y="1027113"/>
          <p14:tracePt t="8935" x="7242175" y="1044575"/>
          <p14:tracePt t="8951" x="7205663" y="1044575"/>
          <p14:tracePt t="8968" x="7188200" y="1044575"/>
          <p14:tracePt t="9278" x="7180263" y="1044575"/>
          <p14:tracePt t="9291" x="7161213" y="1044575"/>
          <p14:tracePt t="9303" x="7134225" y="1036638"/>
          <p14:tracePt t="9317" x="7072313" y="1027113"/>
          <p14:tracePt t="9334" x="7000875" y="1009650"/>
          <p14:tracePt t="9351" x="6884988" y="982663"/>
          <p14:tracePt t="9368" x="6626225" y="946150"/>
          <p14:tracePt t="9384" x="6518275" y="938213"/>
          <p14:tracePt t="9401" x="6456363" y="928688"/>
          <p14:tracePt t="9418" x="6367463" y="919163"/>
          <p14:tracePt t="9434" x="6340475" y="919163"/>
          <p14:tracePt t="9450" x="6303963" y="919163"/>
          <p14:tracePt t="9467" x="6286500" y="919163"/>
          <p14:tracePt t="9484" x="6259513" y="919163"/>
          <p14:tracePt t="9500" x="6251575" y="919163"/>
          <p14:tracePt t="9517" x="6242050" y="919163"/>
          <p14:tracePt t="9534" x="6242050" y="938213"/>
          <p14:tracePt t="9550" x="6242050" y="973138"/>
          <p14:tracePt t="9567" x="6242050" y="1009650"/>
          <p14:tracePt t="9584" x="6296025" y="1108075"/>
          <p14:tracePt t="9600" x="6340475" y="1152525"/>
          <p14:tracePt t="9617" x="6375400" y="1179513"/>
          <p14:tracePt t="9634" x="6438900" y="1223963"/>
          <p14:tracePt t="9650" x="6491288" y="1231900"/>
          <p14:tracePt t="9667" x="6537325" y="1241425"/>
          <p14:tracePt t="9684" x="6626225" y="1258888"/>
          <p14:tracePt t="9700" x="6670675" y="1258888"/>
          <p14:tracePt t="9717" x="6715125" y="1268413"/>
          <p14:tracePt t="9733" x="6759575" y="1268413"/>
          <p14:tracePt t="9750" x="6884988" y="1258888"/>
          <p14:tracePt t="9767" x="6973888" y="1231900"/>
          <p14:tracePt t="9783" x="7054850" y="1204913"/>
          <p14:tracePt t="9800" x="7134225" y="1169988"/>
          <p14:tracePt t="9816" x="7161213" y="1152525"/>
          <p14:tracePt t="9833" x="7170738" y="1133475"/>
          <p14:tracePt t="9850" x="7197725" y="1081088"/>
          <p14:tracePt t="9866" x="7197725" y="1054100"/>
          <p14:tracePt t="9883" x="7197725" y="1009650"/>
          <p14:tracePt t="9901" x="7205663" y="946150"/>
          <p14:tracePt t="9916" x="7205663" y="901700"/>
          <p14:tracePt t="9933" x="7197725" y="847725"/>
          <p14:tracePt t="9950" x="7188200" y="803275"/>
          <p14:tracePt t="9966" x="7161213" y="758825"/>
          <p14:tracePt t="9983" x="7153275" y="750888"/>
          <p14:tracePt t="9999" x="7126288" y="741363"/>
          <p14:tracePt t="10016" x="7072313" y="731838"/>
          <p14:tracePt t="10033" x="7018338" y="731838"/>
          <p14:tracePt t="10049" x="6956425" y="758825"/>
          <p14:tracePt t="10066" x="6831013" y="839788"/>
          <p14:tracePt t="10083" x="6786563" y="884238"/>
          <p14:tracePt t="10099" x="6751638" y="928688"/>
          <p14:tracePt t="10116" x="6697663" y="1054100"/>
          <p14:tracePt t="10132" x="6697663" y="1116013"/>
          <p14:tracePt t="10149" x="6697663" y="1160463"/>
          <p14:tracePt t="10166" x="6697663" y="1196975"/>
          <p14:tracePt t="10182" x="6715125" y="1241425"/>
          <p14:tracePt t="10199" x="6751638" y="1268413"/>
          <p14:tracePt t="10216" x="6804025" y="1295400"/>
          <p14:tracePt t="10232" x="6929438" y="1322388"/>
          <p14:tracePt t="10249" x="7000875" y="1322388"/>
          <p14:tracePt t="10266" x="7054850" y="1330325"/>
          <p14:tracePt t="10282" x="7116763" y="1330325"/>
          <p14:tracePt t="10299" x="7143750" y="1330325"/>
          <p14:tracePt t="10315" x="7180263" y="1322388"/>
          <p14:tracePt t="10333" x="7232650" y="1250950"/>
          <p14:tracePt t="10349" x="7269163" y="1187450"/>
          <p14:tracePt t="10366" x="7296150" y="1116013"/>
          <p14:tracePt t="10383" x="7304088" y="1017588"/>
          <p14:tracePt t="10399" x="7304088" y="990600"/>
          <p14:tracePt t="10416" x="7277100" y="946150"/>
          <p14:tracePt t="10432" x="7251700" y="919163"/>
          <p14:tracePt t="10449" x="7180263" y="874713"/>
          <p14:tracePt t="10465" x="7143750" y="857250"/>
          <p14:tracePt t="10482" x="7089775" y="839788"/>
          <p14:tracePt t="10499" x="7000875" y="830263"/>
          <p14:tracePt t="10515" x="6956425" y="830263"/>
          <p14:tracePt t="10532" x="6919913" y="830263"/>
          <p14:tracePt t="10549" x="6848475" y="866775"/>
          <p14:tracePt t="10565" x="6831013" y="874713"/>
          <p14:tracePt t="10582" x="6823075" y="893763"/>
          <p14:tracePt t="10599" x="6786563" y="1009650"/>
          <p14:tracePt t="10615" x="6777038" y="1081088"/>
          <p14:tracePt t="10632" x="6777038" y="1143000"/>
          <p14:tracePt t="10648" x="6777038" y="1179513"/>
          <p14:tracePt t="10665" x="6804025" y="1241425"/>
          <p14:tracePt t="10681" x="6823075" y="1258888"/>
          <p14:tracePt t="10698" x="6848475" y="1276350"/>
          <p14:tracePt t="10715" x="6938963" y="1295400"/>
          <p14:tracePt t="10732" x="6991350" y="1303338"/>
          <p14:tracePt t="10748" x="7027863" y="1303338"/>
          <p14:tracePt t="10765" x="7099300" y="1312863"/>
          <p14:tracePt t="10781" x="7126288" y="1312863"/>
          <p14:tracePt t="10798" x="7143750" y="1312863"/>
          <p14:tracePt t="10815" x="7170738" y="1285875"/>
          <p14:tracePt t="10831" x="7180263" y="1276350"/>
          <p14:tracePt t="10848" x="7180263" y="1268413"/>
          <p14:tracePt t="10865" x="7188200" y="1268413"/>
          <p14:tracePt t="13015" x="7197725" y="1268413"/>
          <p14:tracePt t="13029" x="7215188" y="1258888"/>
          <p14:tracePt t="13041" x="7277100" y="1241425"/>
          <p14:tracePt t="13054" x="7340600" y="1241425"/>
          <p14:tracePt t="13066" x="7419975" y="1223963"/>
          <p14:tracePt t="13079" x="7518400" y="1223963"/>
          <p14:tracePt t="13094" x="7608888" y="1223963"/>
          <p14:tracePt t="13111" x="7680325" y="1223963"/>
          <p14:tracePt t="13127" x="7742238" y="1223963"/>
          <p14:tracePt t="13143" x="7823200" y="1214438"/>
          <p14:tracePt t="13160" x="7831138" y="1214438"/>
          <p14:tracePt t="13177" x="7840663" y="1214438"/>
          <p14:tracePt t="13194" x="7858125" y="1204913"/>
          <p14:tracePt t="13257" x="7867650" y="1204913"/>
          <p14:tracePt t="13282" x="7867650" y="1196975"/>
          <p14:tracePt t="13320" x="7875588" y="1196975"/>
          <p14:tracePt t="13371" x="7885113" y="1196975"/>
          <p14:tracePt t="13384" x="7894638" y="1196975"/>
          <p14:tracePt t="13397" x="7912100" y="1196975"/>
          <p14:tracePt t="13410" x="7920038" y="1196975"/>
          <p14:tracePt t="13426" x="7929563" y="1196975"/>
          <p14:tracePt t="13443" x="7947025" y="1196975"/>
          <p14:tracePt t="13473" x="7956550" y="1196975"/>
          <p14:tracePt t="13715" x="7966075" y="1196975"/>
          <p14:tracePt t="13727" x="7974013" y="1196975"/>
          <p14:tracePt t="13740" x="7983538" y="1196975"/>
          <p14:tracePt t="13753" x="8010525" y="1204913"/>
          <p14:tracePt t="13765" x="8037513" y="1231900"/>
          <p14:tracePt t="13778" x="8081963" y="1241425"/>
          <p14:tracePt t="13792" x="8108950" y="1258888"/>
          <p14:tracePt t="13809" x="8126413" y="1268413"/>
          <p14:tracePt t="13825" x="8143875" y="1276350"/>
          <p14:tracePt t="13842" x="8161338" y="1276350"/>
          <p14:tracePt t="13859" x="8170863" y="1285875"/>
          <p14:tracePt t="13875" x="8180388" y="1285875"/>
          <p14:tracePt t="13892" x="8188325" y="1285875"/>
          <p14:tracePt t="14833" x="8188325" y="1268413"/>
          <p14:tracePt t="14846" x="8205788" y="1250950"/>
          <p14:tracePt t="14859" x="8215313" y="1223963"/>
          <p14:tracePt t="14871" x="8224838" y="1187450"/>
          <p14:tracePt t="14884" x="8242300" y="1160463"/>
          <p14:tracePt t="14897" x="8259763" y="1133475"/>
          <p14:tracePt t="14909" x="8269288" y="1108075"/>
          <p14:tracePt t="14923" x="8269288" y="1081088"/>
          <p14:tracePt t="14940" x="8269288" y="1054100"/>
          <p14:tracePt t="14957" x="8277225" y="1017588"/>
          <p14:tracePt t="14974" x="8269288" y="938213"/>
          <p14:tracePt t="14990" x="8259763" y="911225"/>
          <p14:tracePt t="15007" x="8232775" y="893763"/>
          <p14:tracePt t="15024" x="8180388" y="874713"/>
          <p14:tracePt t="15040" x="8153400" y="866775"/>
          <p14:tracePt t="15057" x="8126413" y="866775"/>
          <p14:tracePt t="15073" x="8089900" y="866775"/>
          <p14:tracePt t="15090" x="8037513" y="901700"/>
          <p14:tracePt t="15106" x="8010525" y="938213"/>
          <p14:tracePt t="15123" x="7991475" y="973138"/>
          <p14:tracePt t="15140" x="7983538" y="1054100"/>
          <p14:tracePt t="15156" x="7983538" y="1116013"/>
          <p14:tracePt t="15173" x="7983538" y="1187450"/>
          <p14:tracePt t="15190" x="7983538" y="1285875"/>
          <p14:tracePt t="15206" x="7983538" y="1322388"/>
          <p14:tracePt t="15223" x="7983538" y="1330325"/>
          <p14:tracePt t="15240" x="7983538" y="1347788"/>
          <p14:tracePt t="15265" x="8010525" y="1366838"/>
          <p14:tracePt t="15278" x="8072438" y="1393825"/>
          <p14:tracePt t="15290" x="8188325" y="1411288"/>
          <p14:tracePt t="15306" x="8286750" y="1419225"/>
          <p14:tracePt t="15323" x="8385175" y="1438275"/>
          <p14:tracePt t="15339" x="8483600" y="1446213"/>
          <p14:tracePt t="15356" x="8661400" y="1446213"/>
          <p14:tracePt t="15373" x="8724900" y="1446213"/>
          <p14:tracePt t="15389" x="8777288" y="1446213"/>
          <p14:tracePt t="15406" x="8858250" y="1446213"/>
          <p14:tracePt t="15423" x="8902700" y="1446213"/>
          <p14:tracePt t="15439" x="8920163" y="1446213"/>
          <p14:tracePt t="15456" x="8947150" y="1438275"/>
          <p14:tracePt t="15472" x="8956675" y="1428750"/>
          <p14:tracePt t="15489" x="8974138" y="1401763"/>
          <p14:tracePt t="15506" x="9001125" y="1366838"/>
          <p14:tracePt t="15522" x="9010650" y="1339850"/>
          <p14:tracePt t="15540" x="9028113" y="1312863"/>
          <p14:tracePt t="15556" x="9037638" y="1295400"/>
          <p14:tracePt t="15573" x="9063038" y="1276350"/>
          <p14:tracePt t="15589" x="9072563" y="1268413"/>
          <p14:tracePt t="15606" x="9082088" y="1258888"/>
          <p14:tracePt t="15622" x="9117013" y="1241425"/>
          <p14:tracePt t="15639" x="9144000" y="1241425"/>
          <p14:tracePt t="15655" x="9170988" y="1231900"/>
          <p14:tracePt t="15673" x="9242425" y="1214438"/>
          <p14:tracePt t="15689" x="9269413" y="1204913"/>
          <p14:tracePt t="15705" x="9286875" y="1204913"/>
          <p14:tracePt t="15722" x="9313863" y="1204913"/>
          <p14:tracePt t="15989" x="9323388" y="1204913"/>
          <p14:tracePt t="16014" x="9340850" y="1204913"/>
          <p14:tracePt t="16027" x="9375775" y="1204913"/>
          <p14:tracePt t="16040" x="9429750" y="1204913"/>
          <p14:tracePt t="16052" x="9474200" y="1204913"/>
          <p14:tracePt t="16065" x="9537700" y="1204913"/>
          <p14:tracePt t="16078" x="9582150" y="1204913"/>
          <p14:tracePt t="16090" x="9609138" y="1204913"/>
          <p14:tracePt t="16105" x="9626600" y="1204913"/>
          <p14:tracePt t="16121" x="9644063" y="1204913"/>
          <p14:tracePt t="16138" x="9653588" y="1204913"/>
          <p14:tracePt t="16155" x="9680575" y="1204913"/>
          <p14:tracePt t="16171" x="9688513" y="1204913"/>
          <p14:tracePt t="16205" x="9698038" y="1204913"/>
          <p14:tracePt t="16408" x="9705975" y="1214438"/>
          <p14:tracePt t="16421" x="9705975" y="1241425"/>
          <p14:tracePt t="16433" x="9725025" y="1285875"/>
          <p14:tracePt t="16446" x="9752013" y="1330325"/>
          <p14:tracePt t="16459" x="9759950" y="1366838"/>
          <p14:tracePt t="16472" x="9786938" y="1401763"/>
          <p14:tracePt t="16487" x="9796463" y="1419225"/>
          <p14:tracePt t="16504" x="9796463" y="1428750"/>
          <p14:tracePt t="16520" x="9804400" y="1428750"/>
          <p14:tracePt t="16548" x="9813925" y="1428750"/>
          <p14:tracePt t="16561" x="9813925" y="1438275"/>
          <p14:tracePt t="16637" x="9796463" y="1446213"/>
          <p14:tracePt t="16650" x="9769475" y="1446213"/>
          <p14:tracePt t="16662" x="9671050" y="1473200"/>
          <p14:tracePt t="16675" x="9545638" y="1490663"/>
          <p14:tracePt t="16688" x="9385300" y="1509713"/>
          <p14:tracePt t="16703" x="9269413" y="1536700"/>
          <p14:tracePt t="16720" x="9144000" y="1536700"/>
          <p14:tracePt t="16737" x="9045575" y="1536700"/>
          <p14:tracePt t="16753" x="8867775" y="1536700"/>
          <p14:tracePt t="16770" x="8796338" y="1536700"/>
          <p14:tracePt t="16786" x="8742363" y="1536700"/>
          <p14:tracePt t="16804" x="8705850" y="1536700"/>
          <p14:tracePt t="17629" x="8688388" y="1536700"/>
          <p14:tracePt t="17642" x="8670925" y="1536700"/>
          <p14:tracePt t="17654" x="8661400" y="1536700"/>
          <p14:tracePt t="17668" x="8634413" y="1536700"/>
          <p14:tracePt t="17685" x="8609013" y="1536700"/>
          <p14:tracePt t="17701" x="8572500" y="1536700"/>
          <p14:tracePt t="17718" x="8501063" y="1536700"/>
          <p14:tracePt t="17735" x="8447088" y="1544638"/>
          <p14:tracePt t="17751" x="8385175" y="1544638"/>
          <p14:tracePt t="17768" x="8331200" y="1544638"/>
          <p14:tracePt t="17784" x="8251825" y="1544638"/>
          <p14:tracePt t="17801" x="8205788" y="1544638"/>
          <p14:tracePt t="17818" x="8170863" y="1544638"/>
          <p14:tracePt t="17835" x="8062913" y="1544638"/>
          <p14:tracePt t="17851" x="8001000" y="1544638"/>
          <p14:tracePt t="17868" x="7947025" y="1527175"/>
          <p14:tracePt t="17884" x="7894638" y="1500188"/>
          <p14:tracePt t="17902" x="7885113" y="1500188"/>
          <p14:tracePt t="17918" x="7875588" y="1482725"/>
          <p14:tracePt t="17934" x="7867650" y="1465263"/>
          <p14:tracePt t="17951" x="7867650" y="1455738"/>
          <p14:tracePt t="17967" x="7867650" y="1446213"/>
          <p14:tracePt t="17985" x="7902575" y="1393825"/>
          <p14:tracePt t="18001" x="7983538" y="1339850"/>
          <p14:tracePt t="18017" x="8081963" y="1295400"/>
          <p14:tracePt t="18034" x="8197850" y="1241425"/>
          <p14:tracePt t="18051" x="8402638" y="1214438"/>
          <p14:tracePt t="18067" x="8466138" y="1204913"/>
          <p14:tracePt t="18084" x="8510588" y="1196975"/>
          <p14:tracePt t="18101" x="8537575" y="1187450"/>
          <p14:tracePt t="18124" x="8545513" y="1179513"/>
          <p14:tracePt t="18150" x="8555038" y="1169988"/>
          <p14:tracePt t="18162" x="8555038" y="1160463"/>
          <p14:tracePt t="18175" x="8555038" y="1143000"/>
          <p14:tracePt t="18187" x="8518525" y="1089025"/>
          <p14:tracePt t="18202" x="8466138" y="1027113"/>
          <p14:tracePt t="18218" x="8367713" y="928688"/>
          <p14:tracePt t="18234" x="8259763" y="847725"/>
          <p14:tracePt t="18251" x="8072438" y="750888"/>
          <p14:tracePt t="18267" x="7983538" y="723900"/>
          <p14:tracePt t="18285" x="7912100" y="723900"/>
          <p14:tracePt t="18301" x="7848600" y="723900"/>
          <p14:tracePt t="18302" x="7813675" y="731838"/>
          <p14:tracePt t="18317" x="7777163" y="776288"/>
          <p14:tracePt t="18334" x="7759700" y="822325"/>
          <p14:tracePt t="18351" x="7742238" y="847725"/>
          <p14:tracePt t="18367" x="7732713" y="901700"/>
          <p14:tracePt t="18384" x="7732713" y="946150"/>
          <p14:tracePt t="18400" x="7732713" y="990600"/>
          <p14:tracePt t="18417" x="7777163" y="1098550"/>
          <p14:tracePt t="18434" x="7813675" y="1143000"/>
          <p14:tracePt t="18450" x="7858125" y="1179513"/>
          <p14:tracePt t="18467" x="7956550" y="1223963"/>
          <p14:tracePt t="18483" x="8010525" y="1231900"/>
          <p14:tracePt t="18500" x="8054975" y="1241425"/>
          <p14:tracePt t="18517" x="8108950" y="1250950"/>
          <p14:tracePt t="18534" x="8205788" y="1250950"/>
          <p14:tracePt t="18550" x="8259763" y="1231900"/>
          <p14:tracePt t="18567" x="8304213" y="1214438"/>
          <p14:tracePt t="18584" x="8358188" y="1152525"/>
          <p14:tracePt t="18600" x="8375650" y="1133475"/>
          <p14:tracePt t="18617" x="8375650" y="1108075"/>
          <p14:tracePt t="18633" x="8385175" y="1054100"/>
          <p14:tracePt t="18650" x="8385175" y="1027113"/>
          <p14:tracePt t="18666" x="8385175" y="1009650"/>
          <p14:tracePt t="18683" x="8331200" y="955675"/>
          <p14:tracePt t="18700" x="8296275" y="938213"/>
          <p14:tracePt t="18716" x="8269288" y="928688"/>
          <p14:tracePt t="18733" x="8224838" y="928688"/>
          <p14:tracePt t="18735" x="8188325" y="938213"/>
          <p14:tracePt t="18749" x="8143875" y="965200"/>
          <p14:tracePt t="18766" x="8108950" y="1009650"/>
          <p14:tracePt t="18783" x="8072438" y="1071563"/>
          <p14:tracePt t="18799" x="8054975" y="1196975"/>
          <p14:tracePt t="18816" x="8045450" y="1258888"/>
          <p14:tracePt t="18833" x="8045450" y="1322388"/>
          <p14:tracePt t="18849" x="8054975" y="1438275"/>
          <p14:tracePt t="18866" x="8081963" y="1500188"/>
          <p14:tracePt t="18883" x="8108950" y="1571625"/>
          <p14:tracePt t="18899" x="8180388" y="1670050"/>
          <p14:tracePt t="18916" x="8205788" y="1687513"/>
          <p14:tracePt t="18932" x="8215313" y="1704975"/>
          <p14:tracePt t="18949" x="8224838" y="1714500"/>
          <p14:tracePt t="18966" x="8224838" y="1724025"/>
          <p14:tracePt t="18982" x="8232775" y="1724025"/>
          <p14:tracePt t="19000" x="8242300" y="1724025"/>
          <p14:tracePt t="20666" x="8251825" y="1724025"/>
          <p14:tracePt t="20679" x="8269288" y="1724025"/>
          <p14:tracePt t="20692" x="8340725" y="1741488"/>
          <p14:tracePt t="20704" x="8447088" y="1768475"/>
          <p14:tracePt t="20717" x="8599488" y="1812925"/>
          <p14:tracePt t="20730" x="8751888" y="1866900"/>
          <p14:tracePt t="20745" x="8848725" y="1893888"/>
          <p14:tracePt t="20762" x="8947150" y="1911350"/>
          <p14:tracePt t="20779" x="9037638" y="1928813"/>
          <p14:tracePt t="20795" x="9099550" y="1946275"/>
          <p14:tracePt t="20812" x="9117013" y="1955800"/>
          <p14:tracePt t="20831" x="9126538" y="1955800"/>
          <p14:tracePt t="20870" x="9134475" y="1955800"/>
          <p14:tracePt t="20972" x="9134475" y="1965325"/>
          <p14:tracePt t="20984" x="9109075" y="1965325"/>
          <p14:tracePt t="20997" x="9045575" y="1965325"/>
          <p14:tracePt t="21009" x="8947150" y="1973263"/>
          <p14:tracePt t="21022" x="8796338" y="1990725"/>
          <p14:tracePt t="21035" x="8626475" y="1990725"/>
          <p14:tracePt t="21047" x="8491538" y="1990725"/>
          <p14:tracePt t="21062" x="8385175" y="1990725"/>
          <p14:tracePt t="21078" x="8323263" y="1990725"/>
          <p14:tracePt t="21095" x="8296275" y="1990725"/>
          <p14:tracePt t="21112" x="8259763" y="1982788"/>
          <p14:tracePt t="21128" x="8251825" y="1982788"/>
          <p14:tracePt t="21353" x="8232775" y="1982788"/>
          <p14:tracePt t="21365" x="8215313" y="1973263"/>
          <p14:tracePt t="21379" x="8180388" y="1973263"/>
          <p14:tracePt t="21390" x="8108950" y="1955800"/>
          <p14:tracePt t="21403" x="7991475" y="1946275"/>
          <p14:tracePt t="21416" x="7823200" y="1919288"/>
          <p14:tracePt t="21429" x="7688263" y="1919288"/>
          <p14:tracePt t="21444" x="7572375" y="1919288"/>
          <p14:tracePt t="21461" x="7473950" y="1919288"/>
          <p14:tracePt t="21478" x="7385050" y="1919288"/>
          <p14:tracePt t="21495" x="7259638" y="1919288"/>
          <p14:tracePt t="21511" x="7224713" y="1919288"/>
          <p14:tracePt t="21527" x="7205663" y="1919288"/>
          <p14:tracePt t="21544" x="7188200" y="1919288"/>
          <p14:tracePt t="21798" x="7170738" y="1919288"/>
          <p14:tracePt t="21811" x="7143750" y="1919288"/>
          <p14:tracePt t="21823" x="7108825" y="1919288"/>
          <p14:tracePt t="21836" x="7010400" y="1919288"/>
          <p14:tracePt t="21848" x="6894513" y="1919288"/>
          <p14:tracePt t="21862" x="6732588" y="1946275"/>
          <p14:tracePt t="21877" x="6562725" y="1982788"/>
          <p14:tracePt t="21894" x="6446838" y="2000250"/>
          <p14:tracePt t="21910" x="6348413" y="2009775"/>
          <p14:tracePt t="21927" x="6242050" y="2036763"/>
          <p14:tracePt t="21943" x="6188075" y="2044700"/>
          <p14:tracePt t="21960" x="6170613" y="2044700"/>
          <p14:tracePt t="21977" x="6153150" y="2054225"/>
          <p14:tracePt t="22179" x="6134100" y="2054225"/>
          <p14:tracePt t="22193" x="6108700" y="2054225"/>
          <p14:tracePt t="22204" x="6062663" y="2054225"/>
          <p14:tracePt t="22217" x="5973763" y="2044700"/>
          <p14:tracePt t="22230" x="5867400" y="2027238"/>
          <p14:tracePt t="22243" x="5715000" y="2000250"/>
          <p14:tracePt t="22259" x="5589588" y="1990725"/>
          <p14:tracePt t="22276" x="5483225" y="1982788"/>
          <p14:tracePt t="22293" x="5419725" y="1982788"/>
          <p14:tracePt t="22309" x="5330825" y="1982788"/>
          <p14:tracePt t="22326" x="5303838" y="1982788"/>
          <p14:tracePt t="22342" x="5286375" y="1982788"/>
          <p14:tracePt t="22359" x="5251450" y="1982788"/>
          <p14:tracePt t="22376" x="5241925" y="1982788"/>
          <p14:tracePt t="22393" x="5232400" y="1982788"/>
          <p14:tracePt t="22420" x="5224463" y="1982788"/>
          <p14:tracePt t="22446" x="5214938" y="1982788"/>
          <p14:tracePt t="24455" x="5241925" y="1982788"/>
          <p14:tracePt t="24468" x="5348288" y="1982788"/>
          <p14:tracePt t="24481" x="5670550" y="1982788"/>
          <p14:tracePt t="24493" x="6269038" y="1990725"/>
          <p14:tracePt t="24506" x="6946900" y="2027238"/>
          <p14:tracePt t="24522" x="7385050" y="2027238"/>
          <p14:tracePt t="24538" x="7715250" y="2027238"/>
          <p14:tracePt t="24555" x="7912100" y="2027238"/>
          <p14:tracePt t="24571" x="8153400" y="2027238"/>
          <p14:tracePt t="24588" x="8215313" y="2027238"/>
          <p14:tracePt t="24605" x="8269288" y="2027238"/>
          <p14:tracePt t="24621" x="8323263" y="2027238"/>
          <p14:tracePt t="24638" x="8348663" y="2027238"/>
          <p14:tracePt t="24655" x="8375650" y="2027238"/>
          <p14:tracePt t="24673" x="8439150" y="1990725"/>
          <p14:tracePt t="24688" x="8466138" y="1955800"/>
          <p14:tracePt t="24705" x="8501063" y="1928813"/>
          <p14:tracePt t="24722" x="8537575" y="1893888"/>
          <p14:tracePt t="24738" x="8555038" y="1866900"/>
          <p14:tracePt t="24754" x="8572500" y="1857375"/>
          <p14:tracePt t="24771" x="8572500" y="1847850"/>
          <p14:tracePt t="24788" x="8589963" y="1839913"/>
          <p14:tracePt t="24804" x="8589963" y="1830388"/>
          <p14:tracePt t="24821" x="8599488" y="1822450"/>
          <p14:tracePt t="24912" x="8599488" y="1812925"/>
          <p14:tracePt t="24925" x="8589963" y="1803400"/>
          <p14:tracePt t="24938" x="8555038" y="1795463"/>
          <p14:tracePt t="24950" x="8483600" y="1776413"/>
          <p14:tracePt t="24963" x="8385175" y="1758950"/>
          <p14:tracePt t="24976" x="8286750" y="1751013"/>
          <p14:tracePt t="24988" x="8180388" y="1741488"/>
          <p14:tracePt t="25004" x="8054975" y="1741488"/>
          <p14:tracePt t="25021" x="7966075" y="1741488"/>
          <p14:tracePt t="25037" x="7867650" y="1741488"/>
          <p14:tracePt t="25054" x="7742238" y="1741488"/>
          <p14:tracePt t="25071" x="7688263" y="1751013"/>
          <p14:tracePt t="25087" x="7653338" y="1751013"/>
          <p14:tracePt t="25104" x="7599363" y="1776413"/>
          <p14:tracePt t="25120" x="7581900" y="1785938"/>
          <p14:tracePt t="25137" x="7562850" y="1803400"/>
          <p14:tracePt t="25154" x="7545388" y="1830388"/>
          <p14:tracePt t="25170" x="7537450" y="1847850"/>
          <p14:tracePt t="25187" x="7537450" y="1866900"/>
          <p14:tracePt t="25204" x="7527925" y="1919288"/>
          <p14:tracePt t="25220" x="7537450" y="1955800"/>
          <p14:tracePt t="25237" x="7581900" y="1990725"/>
          <p14:tracePt t="25254" x="7634288" y="2027238"/>
          <p14:tracePt t="25270" x="7848600" y="2098675"/>
          <p14:tracePt t="25287" x="7991475" y="2125663"/>
          <p14:tracePt t="25303" x="8108950" y="2152650"/>
          <p14:tracePt t="25320" x="8259763" y="2160588"/>
          <p14:tracePt t="25337" x="8286750" y="2160588"/>
          <p14:tracePt t="25354" x="8313738" y="2160588"/>
          <p14:tracePt t="25371" x="8331200" y="2160588"/>
          <p14:tracePt t="25387" x="8340725" y="2160588"/>
          <p14:tracePt t="25535" x="8331200" y="2160588"/>
          <p14:tracePt t="25547" x="8296275" y="2160588"/>
          <p14:tracePt t="25560" x="8242300" y="2170113"/>
          <p14:tracePt t="25573" x="8143875" y="2187575"/>
          <p14:tracePt t="25586" x="8001000" y="2214563"/>
          <p14:tracePt t="25603" x="7875588" y="2251075"/>
          <p14:tracePt t="25619" x="7777163" y="2276475"/>
          <p14:tracePt t="25636" x="7616825" y="2339975"/>
          <p14:tracePt t="25653" x="7562850" y="2366963"/>
          <p14:tracePt t="25670" x="7518400" y="2384425"/>
          <p14:tracePt t="25686" x="7500938" y="2384425"/>
          <p14:tracePt t="25703" x="7466013" y="2411413"/>
          <p14:tracePt t="25719" x="7456488" y="2411413"/>
          <p14:tracePt t="25736" x="7446963" y="2411413"/>
          <p14:tracePt t="25753" x="7439025" y="2419350"/>
          <p14:tracePt t="25826" x="7439025" y="2428875"/>
          <p14:tracePt t="25852" x="7439025" y="2438400"/>
          <p14:tracePt t="25890" x="7439025" y="2446338"/>
          <p14:tracePt t="25928" x="7429500" y="2446338"/>
          <p14:tracePt t="25941" x="7412038" y="2455863"/>
          <p14:tracePt t="25954" x="7367588" y="2465388"/>
          <p14:tracePt t="25966" x="7277100" y="2473325"/>
          <p14:tracePt t="25979" x="7161213" y="2500313"/>
          <p14:tracePt t="25992" x="7000875" y="2527300"/>
          <p14:tracePt t="26004" x="6858000" y="2544763"/>
          <p14:tracePt t="26019" x="6777038" y="2544763"/>
          <p14:tracePt t="26035" x="6724650" y="2544763"/>
          <p14:tracePt t="26052" x="6705600" y="2554288"/>
          <p14:tracePt t="26069" x="6688138" y="2554288"/>
          <p14:tracePt t="26462" x="6732588" y="2554288"/>
          <p14:tracePt t="26475" x="6840538" y="2554288"/>
          <p14:tracePt t="26488" x="7054850" y="2517775"/>
          <p14:tracePt t="26501" x="7412038" y="2465388"/>
          <p14:tracePt t="26518" x="7751763" y="2401888"/>
          <p14:tracePt t="26534" x="7920038" y="2366963"/>
          <p14:tracePt t="26551" x="8153400" y="2330450"/>
          <p14:tracePt t="26568" x="8232775" y="2330450"/>
          <p14:tracePt t="26584" x="8296275" y="2330450"/>
          <p14:tracePt t="26601" x="8340725" y="2322513"/>
          <p14:tracePt t="26618" x="8402638" y="2322513"/>
          <p14:tracePt t="26634" x="8456613" y="2322513"/>
          <p14:tracePt t="26651" x="8510588" y="2322513"/>
          <p14:tracePt t="26667" x="8609013" y="2322513"/>
          <p14:tracePt t="26684" x="8653463" y="2322513"/>
          <p14:tracePt t="26701" x="8697913" y="2330450"/>
          <p14:tracePt t="26718" x="8769350" y="2366963"/>
          <p14:tracePt t="26734" x="8796338" y="2374900"/>
          <p14:tracePt t="26751" x="8823325" y="2374900"/>
          <p14:tracePt t="26768" x="8875713" y="2393950"/>
          <p14:tracePt t="26784" x="8894763" y="2393950"/>
          <p14:tracePt t="26801" x="8912225" y="2401888"/>
          <p14:tracePt t="26817" x="8920163" y="2401888"/>
          <p14:tracePt t="27149" x="8920163" y="2393950"/>
          <p14:tracePt t="27162" x="8920163" y="2384425"/>
          <p14:tracePt t="27174" x="8920163" y="2374900"/>
          <p14:tracePt t="27187" x="8929688" y="2366963"/>
          <p14:tracePt t="27200" x="8947150" y="2339975"/>
          <p14:tracePt t="27216" x="8974138" y="2312988"/>
          <p14:tracePt t="27233" x="9028113" y="2268538"/>
          <p14:tracePt t="27250" x="9090025" y="2214563"/>
          <p14:tracePt t="27251" x="9153525" y="2179638"/>
          <p14:tracePt t="27266" x="9197975" y="2160588"/>
          <p14:tracePt t="27283" x="9251950" y="2152650"/>
          <p14:tracePt t="27300" x="9286875" y="2143125"/>
          <p14:tracePt t="27316" x="9323388" y="2143125"/>
          <p14:tracePt t="27333" x="9331325" y="2143125"/>
          <p14:tracePt t="27350" x="9340850" y="2143125"/>
          <p14:tracePt t="27415" x="9313863" y="2143125"/>
          <p14:tracePt t="27428" x="9251950" y="2143125"/>
          <p14:tracePt t="27441" x="9180513" y="2143125"/>
          <p14:tracePt t="27453" x="9063038" y="2143125"/>
          <p14:tracePt t="27467" x="8947150" y="2116138"/>
          <p14:tracePt t="27483" x="8848725" y="2108200"/>
          <p14:tracePt t="27499" x="8769350" y="2108200"/>
          <p14:tracePt t="27516" x="8670925" y="2098675"/>
          <p14:tracePt t="27533" x="8483600" y="2098675"/>
          <p14:tracePt t="27549" x="8412163" y="2098675"/>
          <p14:tracePt t="27566" x="8340725" y="2098675"/>
          <p14:tracePt t="27582" x="8251825" y="2098675"/>
          <p14:tracePt t="27599" x="8224838" y="2098675"/>
          <p14:tracePt t="27616" x="8215313" y="2098675"/>
          <p14:tracePt t="27632" x="8197850" y="2098675"/>
          <p14:tracePt t="27949" x="8180388" y="2098675"/>
          <p14:tracePt t="27962" x="8153400" y="2098675"/>
          <p14:tracePt t="27975" x="8099425" y="2098675"/>
          <p14:tracePt t="27987" x="7991475" y="2098675"/>
          <p14:tracePt t="28000" x="7804150" y="2098675"/>
          <p14:tracePt t="28015" x="7510463" y="2098675"/>
          <p14:tracePt t="28032" x="7259638" y="2098675"/>
          <p14:tracePt t="28048" x="7126288" y="2098675"/>
          <p14:tracePt t="28065" x="6946900" y="2098675"/>
          <p14:tracePt t="28082" x="6894513" y="2098675"/>
          <p14:tracePt t="28098" x="6867525" y="2108200"/>
          <p14:tracePt t="28115" x="6840538" y="2116138"/>
          <p14:tracePt t="28132" x="6831013" y="2116138"/>
          <p14:tracePt t="28203" x="6831013" y="2125663"/>
          <p14:tracePt t="28216" x="6831013" y="2133600"/>
          <p14:tracePt t="28228" x="6831013" y="2143125"/>
          <p14:tracePt t="28242" x="6831013" y="2160588"/>
          <p14:tracePt t="28254" x="6831013" y="2187575"/>
          <p14:tracePt t="28267" x="6831013" y="2205038"/>
          <p14:tracePt t="28281" x="6831013" y="2232025"/>
          <p14:tracePt t="28298" x="6831013" y="2259013"/>
          <p14:tracePt t="28315" x="6831013" y="2276475"/>
          <p14:tracePt t="28331" x="6831013" y="2303463"/>
          <p14:tracePt t="28348" x="6831013" y="2312988"/>
          <p14:tracePt t="28364" x="6840538" y="2312988"/>
          <p14:tracePt t="28394" x="6840538" y="2322513"/>
          <p14:tracePt t="29856" x="6858000" y="2322513"/>
          <p14:tracePt t="29869" x="6884988" y="2322513"/>
          <p14:tracePt t="29882" x="6938963" y="2322513"/>
          <p14:tracePt t="29895" x="7010400" y="2322513"/>
          <p14:tracePt t="29912" x="7134225" y="2322513"/>
          <p14:tracePt t="29928" x="7242175" y="2322513"/>
          <p14:tracePt t="29945" x="7429500" y="2286000"/>
          <p14:tracePt t="29962" x="7491413" y="2259013"/>
          <p14:tracePt t="29978" x="7545388" y="2241550"/>
          <p14:tracePt t="29995" x="7599363" y="2214563"/>
          <p14:tracePt t="30011" x="7680325" y="2187575"/>
          <p14:tracePt t="30028" x="7715250" y="2179638"/>
          <p14:tracePt t="30045" x="7732713" y="2160588"/>
          <p14:tracePt t="30061" x="7769225" y="2143125"/>
          <p14:tracePt t="30078" x="7769225" y="2133600"/>
          <p14:tracePt t="30094" x="7777163" y="2133600"/>
          <p14:tracePt t="30111" x="7777163" y="2116138"/>
          <p14:tracePt t="30127" x="7777163" y="2108200"/>
          <p14:tracePt t="30144" x="7786688" y="2089150"/>
          <p14:tracePt t="30162" x="7786688" y="2054225"/>
          <p14:tracePt t="30177" x="7786688" y="2044700"/>
          <p14:tracePt t="30194" x="7786688" y="2036763"/>
          <p14:tracePt t="30211" x="7769225" y="2027238"/>
          <p14:tracePt t="30227" x="7759700" y="2027238"/>
          <p14:tracePt t="30244" x="7742238" y="2027238"/>
          <p14:tracePt t="30263" x="7724775" y="2027238"/>
          <p14:tracePt t="30277" x="7724775" y="2044700"/>
          <p14:tracePt t="30294" x="7705725" y="2062163"/>
          <p14:tracePt t="30311" x="7697788" y="2089150"/>
          <p14:tracePt t="30328" x="7680325" y="2170113"/>
          <p14:tracePt t="30344" x="7661275" y="2232025"/>
          <p14:tracePt t="30360" x="7661275" y="2295525"/>
          <p14:tracePt t="30378" x="7634288" y="2384425"/>
          <p14:tracePt t="30394" x="7616825" y="2411413"/>
          <p14:tracePt t="30410" x="7599363" y="2438400"/>
          <p14:tracePt t="30428" x="7518400" y="2473325"/>
          <p14:tracePt t="30444" x="7456488" y="2482850"/>
          <p14:tracePt t="30460" x="7394575" y="2490788"/>
          <p14:tracePt t="30477" x="7340600" y="2490788"/>
          <p14:tracePt t="30494" x="7251700" y="2490788"/>
          <p14:tracePt t="30510" x="7215188" y="2465388"/>
          <p14:tracePt t="30529" x="7188200" y="2419350"/>
          <p14:tracePt t="30543" x="7170738" y="2401888"/>
          <p14:tracePt t="30560" x="7161213" y="2393950"/>
          <p14:tracePt t="30577" x="7161213" y="2366963"/>
          <p14:tracePt t="30593" x="7170738" y="2339975"/>
          <p14:tracePt t="30610" x="7197725" y="2322513"/>
          <p14:tracePt t="30626" x="7251700" y="2295525"/>
          <p14:tracePt t="30643" x="7412038" y="2259013"/>
          <p14:tracePt t="30660" x="7491413" y="2259013"/>
          <p14:tracePt t="30676" x="7562850" y="2259013"/>
          <p14:tracePt t="30693" x="7626350" y="2259013"/>
          <p14:tracePt t="30710" x="7786688" y="2259013"/>
          <p14:tracePt t="30726" x="7867650" y="2259013"/>
          <p14:tracePt t="30743" x="7947025" y="2268538"/>
          <p14:tracePt t="30760" x="8027988" y="2303463"/>
          <p14:tracePt t="30776" x="8045450" y="2312988"/>
          <p14:tracePt t="30793" x="8062913" y="2322513"/>
          <p14:tracePt t="30810" x="8081963" y="2330450"/>
          <p14:tracePt t="30826" x="8089900" y="2339975"/>
          <p14:tracePt t="30846" x="8089900" y="2347913"/>
          <p14:tracePt t="30860" x="8099425" y="2347913"/>
          <p14:tracePt t="31585" x="8108950" y="2357438"/>
          <p14:tracePt t="31598" x="8126413" y="2357438"/>
          <p14:tracePt t="31610" x="8134350" y="2366963"/>
          <p14:tracePt t="31623" x="8153400" y="2384425"/>
          <p14:tracePt t="31636" x="8180388" y="2384425"/>
          <p14:tracePt t="31648" x="8197850" y="2393950"/>
          <p14:tracePt t="31661" x="8215313" y="2393950"/>
          <p14:tracePt t="31675" x="8224838" y="2393950"/>
          <p14:tracePt t="31691" x="8242300" y="2393950"/>
          <p14:tracePt t="31712" x="8251825" y="2384425"/>
          <p14:tracePt t="31725" x="8259763" y="2347913"/>
          <p14:tracePt t="31741" x="8269288" y="2312988"/>
          <p14:tracePt t="31758" x="8269288" y="2276475"/>
          <p14:tracePt t="31775" x="8269288" y="2197100"/>
          <p14:tracePt t="31791" x="8232775" y="2143125"/>
          <p14:tracePt t="31808" x="8197850" y="2089150"/>
          <p14:tracePt t="31825" x="8153400" y="2036763"/>
          <p14:tracePt t="31841" x="8081963" y="1982788"/>
          <p14:tracePt t="31857" x="8054975" y="1973263"/>
          <p14:tracePt t="31874" x="8027988" y="1973263"/>
          <p14:tracePt t="31891" x="7929563" y="1973263"/>
          <p14:tracePt t="31908" x="7867650" y="1982788"/>
          <p14:tracePt t="31924" x="7813675" y="2009775"/>
          <p14:tracePt t="31941" x="7724775" y="2044700"/>
          <p14:tracePt t="31957" x="7688263" y="2062163"/>
          <p14:tracePt t="31974" x="7661275" y="2081213"/>
          <p14:tracePt t="31991" x="7616825" y="2116138"/>
          <p14:tracePt t="32007" x="7599363" y="2133600"/>
          <p14:tracePt t="32024" x="7581900" y="2152650"/>
          <p14:tracePt t="32041" x="7562850" y="2179638"/>
          <p14:tracePt t="32057" x="7554913" y="2259013"/>
          <p14:tracePt t="32074" x="7545388" y="2276475"/>
          <p14:tracePt t="32090" x="7545388" y="2303463"/>
          <p14:tracePt t="32107" x="7545388" y="2347913"/>
          <p14:tracePt t="32124" x="7545388" y="2357438"/>
          <p14:tracePt t="32140" x="7562850" y="2374900"/>
          <p14:tracePt t="32157" x="7626350" y="2411413"/>
          <p14:tracePt t="32174" x="7688263" y="2428875"/>
          <p14:tracePt t="32190" x="7759700" y="2438400"/>
          <p14:tracePt t="32207" x="7902575" y="2455863"/>
          <p14:tracePt t="32224" x="7947025" y="2455863"/>
          <p14:tracePt t="32240" x="8001000" y="2455863"/>
          <p14:tracePt t="32257" x="8027988" y="2438400"/>
          <p14:tracePt t="32274" x="8072438" y="2401888"/>
          <p14:tracePt t="32290" x="8089900" y="2393950"/>
          <p14:tracePt t="32307" x="8089900" y="2366963"/>
          <p14:tracePt t="32323" x="8108950" y="2295525"/>
          <p14:tracePt t="32340" x="8108950" y="2268538"/>
          <p14:tracePt t="32357" x="8108950" y="2251075"/>
          <p14:tracePt t="32374" x="8089900" y="2205038"/>
          <p14:tracePt t="32390" x="8072438" y="2187575"/>
          <p14:tracePt t="32407" x="8045450" y="2170113"/>
          <p14:tracePt t="32424" x="8010525" y="2143125"/>
          <p14:tracePt t="32440" x="7983538" y="2133600"/>
          <p14:tracePt t="32456" x="7947025" y="2133600"/>
          <p14:tracePt t="32473" x="7929563" y="2125663"/>
          <p14:tracePt t="32490" x="7858125" y="2116138"/>
          <p14:tracePt t="32506" x="7831138" y="2116138"/>
          <p14:tracePt t="32523" x="7804150" y="2116138"/>
          <p14:tracePt t="32540" x="7732713" y="2125663"/>
          <p14:tracePt t="32556" x="7705725" y="2152650"/>
          <p14:tracePt t="32573" x="7680325" y="2187575"/>
          <p14:tracePt t="32589" x="7634288" y="2268538"/>
          <p14:tracePt t="32606" x="7616825" y="2312988"/>
          <p14:tracePt t="32623" x="7608888" y="2347913"/>
          <p14:tracePt t="32639" x="7608888" y="2401888"/>
          <p14:tracePt t="32656" x="7608888" y="2419350"/>
          <p14:tracePt t="32673" x="7608888" y="2428875"/>
          <p14:tracePt t="32690" x="7626350" y="2455863"/>
          <p14:tracePt t="32706" x="7643813" y="2465388"/>
          <p14:tracePt t="32723" x="7653338" y="2482850"/>
          <p14:tracePt t="32740" x="7680325" y="2490788"/>
          <p14:tracePt t="32756" x="7742238" y="2509838"/>
          <p14:tracePt t="32773" x="7796213" y="2509838"/>
          <p14:tracePt t="32789" x="7831138" y="2517775"/>
          <p14:tracePt t="32806" x="7902575" y="2527300"/>
          <p14:tracePt t="32823" x="7929563" y="2527300"/>
          <p14:tracePt t="32839" x="7947025" y="2527300"/>
          <p14:tracePt t="32856" x="7991475" y="2527300"/>
          <p14:tracePt t="32872" x="8018463" y="2527300"/>
          <p14:tracePt t="32889" x="8037513" y="2527300"/>
          <p14:tracePt t="33096" x="8010525" y="2509838"/>
          <p14:tracePt t="33109" x="7939088" y="2465388"/>
          <p14:tracePt t="33122" x="7804150" y="2384425"/>
          <p14:tracePt t="33134" x="7545388" y="2268538"/>
          <p14:tracePt t="33147" x="7242175" y="2152650"/>
          <p14:tracePt t="33160" x="6919913" y="2071688"/>
          <p14:tracePt t="33173" x="6626225" y="2009775"/>
          <p14:tracePt t="33188" x="6394450" y="1982788"/>
          <p14:tracePt t="33205" x="6161088" y="1955800"/>
          <p14:tracePt t="33222" x="5973763" y="1946275"/>
          <p14:tracePt t="33238" x="5751513" y="1938338"/>
          <p14:tracePt t="33255" x="5661025" y="1938338"/>
          <p14:tracePt t="33271" x="5589588" y="1938338"/>
          <p14:tracePt t="33289" x="5491163" y="1938338"/>
          <p14:tracePt t="33305" x="5446713" y="1938338"/>
          <p14:tracePt t="33321" x="5419725" y="1938338"/>
          <p14:tracePt t="33338" x="5384800" y="1938338"/>
          <p14:tracePt t="33355" x="5375275" y="1938338"/>
          <p14:tracePt t="33372" x="5367338" y="1938338"/>
          <p14:tracePt t="33389" x="5348288" y="1938338"/>
          <p14:tracePt t="33541" x="5375275" y="1938338"/>
          <p14:tracePt t="33554" x="5456238" y="1938338"/>
          <p14:tracePt t="33567" x="5643563" y="1919288"/>
          <p14:tracePt t="33579" x="6099175" y="1884363"/>
          <p14:tracePt t="33592" x="6626225" y="1830388"/>
          <p14:tracePt t="33605" x="7062788" y="1776413"/>
          <p14:tracePt t="33621" x="7466013" y="1731963"/>
          <p14:tracePt t="33638" x="7786688" y="1670050"/>
          <p14:tracePt t="33654" x="8089900" y="1652588"/>
          <p14:tracePt t="33671" x="8447088" y="1633538"/>
          <p14:tracePt t="33687" x="8555038" y="1633538"/>
          <p14:tracePt t="33704" x="8616950" y="1633538"/>
          <p14:tracePt t="33721" x="8670925" y="1633538"/>
          <p14:tracePt t="33737" x="8688388" y="1633538"/>
          <p14:tracePt t="33960" x="8697913" y="1633538"/>
          <p14:tracePt t="33973" x="8724900" y="1633538"/>
          <p14:tracePt t="33986" x="8786813" y="1633538"/>
          <p14:tracePt t="33999" x="8912225" y="1633538"/>
          <p14:tracePt t="34011" x="9055100" y="1633538"/>
          <p14:tracePt t="34024" x="9232900" y="1633538"/>
          <p14:tracePt t="34037" x="9348788" y="1633538"/>
          <p14:tracePt t="34053" x="9439275" y="1633538"/>
          <p14:tracePt t="34070" x="9491663" y="1633538"/>
          <p14:tracePt t="34087" x="9537700" y="1633538"/>
          <p14:tracePt t="34103" x="9545638" y="1633538"/>
          <p14:tracePt t="34120" x="9555163" y="1633538"/>
          <p14:tracePt t="34136" x="9563100" y="1633538"/>
          <p14:tracePt t="34176" x="9563100" y="1625600"/>
          <p14:tracePt t="34189" x="9555163" y="1616075"/>
          <p14:tracePt t="34202" x="9510713" y="1589088"/>
          <p14:tracePt t="34214" x="9420225" y="1554163"/>
          <p14:tracePt t="34227" x="9277350" y="1509713"/>
          <p14:tracePt t="34240" x="9090025" y="1482725"/>
          <p14:tracePt t="34254" x="8902700" y="1455738"/>
          <p14:tracePt t="34270" x="8751888" y="1455738"/>
          <p14:tracePt t="34287" x="8634413" y="1455738"/>
          <p14:tracePt t="34303" x="8537575" y="1455738"/>
          <p14:tracePt t="34304" x="8412163" y="1465263"/>
          <p14:tracePt t="34319" x="8340725" y="1500188"/>
          <p14:tracePt t="34336" x="8259763" y="1536700"/>
          <p14:tracePt t="34353" x="8205788" y="1571625"/>
          <p14:tracePt t="34369" x="8143875" y="1633538"/>
          <p14:tracePt t="34386" x="8134350" y="1679575"/>
          <p14:tracePt t="34403" x="8116888" y="1704975"/>
          <p14:tracePt t="34419" x="8108950" y="1758950"/>
          <p14:tracePt t="34436" x="8108950" y="1785938"/>
          <p14:tracePt t="34453" x="8116888" y="1803400"/>
          <p14:tracePt t="34469" x="8251825" y="1847850"/>
          <p14:tracePt t="34486" x="8358188" y="1866900"/>
          <p14:tracePt t="34502" x="8483600" y="1884363"/>
          <p14:tracePt t="34520" x="8751888" y="1893888"/>
          <p14:tracePt t="34536" x="8867775" y="1893888"/>
          <p14:tracePt t="34553" x="8956675" y="1893888"/>
          <p14:tracePt t="34569" x="9045575" y="1884363"/>
          <p14:tracePt t="34586" x="9188450" y="1803400"/>
          <p14:tracePt t="34602" x="9242425" y="1758950"/>
          <p14:tracePt t="34619" x="9286875" y="1714500"/>
          <p14:tracePt t="34635" x="9323388" y="1652588"/>
          <p14:tracePt t="34652" x="9340850" y="1633538"/>
          <p14:tracePt t="34669" x="9348788" y="1608138"/>
          <p14:tracePt t="34685" x="9358313" y="1544638"/>
          <p14:tracePt t="34702" x="9358313" y="1517650"/>
          <p14:tracePt t="34719" x="9358313" y="1500188"/>
          <p14:tracePt t="34736" x="9323388" y="1446213"/>
          <p14:tracePt t="34752" x="9269413" y="1428750"/>
          <p14:tracePt t="34769" x="9188450" y="1419225"/>
          <p14:tracePt t="34786" x="8920163" y="1419225"/>
          <p14:tracePt t="34802" x="8769350" y="1473200"/>
          <p14:tracePt t="34818" x="8643938" y="1517650"/>
          <p14:tracePt t="34836" x="8545513" y="1562100"/>
          <p14:tracePt t="34852" x="8429625" y="1625600"/>
          <p14:tracePt t="35498" x="8420100" y="1625600"/>
          <p14:tracePt t="35511" x="8385175" y="1625600"/>
          <p14:tracePt t="35524" x="8232775" y="1633538"/>
          <p14:tracePt t="35536" x="7894638" y="1704975"/>
          <p14:tracePt t="35551" x="7348538" y="1830388"/>
          <p14:tracePt t="35567" x="6858000" y="1946275"/>
          <p14:tracePt t="35584" x="6491288" y="2027238"/>
          <p14:tracePt t="35600" x="6000750" y="2152650"/>
          <p14:tracePt t="35617" x="5822950" y="2205038"/>
          <p14:tracePt t="35634" x="5732463" y="2259013"/>
          <p14:tracePt t="35650" x="5581650" y="2322513"/>
          <p14:tracePt t="35667" x="5545138" y="2347913"/>
          <p14:tracePt t="35684" x="5527675" y="2357438"/>
          <p14:tracePt t="35700" x="5518150" y="2357438"/>
          <p14:tracePt t="35717" x="5500688" y="2366963"/>
          <p14:tracePt t="35765" x="5527675" y="2366963"/>
          <p14:tracePt t="35778" x="5634038" y="2384425"/>
          <p14:tracePt t="35791" x="5875338" y="2401888"/>
          <p14:tracePt t="35803" x="6303963" y="2419350"/>
          <p14:tracePt t="35817" x="6777038" y="2446338"/>
          <p14:tracePt t="35833" x="7180263" y="2465388"/>
          <p14:tracePt t="35851" x="7456488" y="2465388"/>
          <p14:tracePt t="35867" x="7786688" y="2482850"/>
          <p14:tracePt t="35883" x="7875588" y="2490788"/>
          <p14:tracePt t="35900" x="7920038" y="2490788"/>
          <p14:tracePt t="35916" x="7966075" y="2490788"/>
          <p14:tracePt t="35933" x="7983538" y="2490788"/>
          <p14:tracePt t="35950" x="8001000" y="2490788"/>
          <p14:tracePt t="35966" x="8018463" y="2490788"/>
          <p14:tracePt t="35983" x="8054975" y="2490788"/>
          <p14:tracePt t="35999" x="8072438" y="2490788"/>
          <p14:tracePt t="36016" x="8099425" y="2490788"/>
          <p14:tracePt t="36033" x="8126413" y="2490788"/>
          <p14:tracePt t="36050" x="8134350" y="2490788"/>
          <p14:tracePt t="36069" x="8143875" y="2490788"/>
          <p14:tracePt t="36286" x="8143875" y="2482850"/>
          <p14:tracePt t="38219" x="8143875" y="2473325"/>
          <p14:tracePt t="38232" x="8143875" y="2465388"/>
          <p14:tracePt t="38245" x="8143875" y="2455863"/>
          <p14:tracePt t="38257" x="8134350" y="2438400"/>
          <p14:tracePt t="38270" x="8108950" y="2428875"/>
          <p14:tracePt t="38282" x="8099425" y="2401888"/>
          <p14:tracePt t="38295" x="8062913" y="2384425"/>
          <p14:tracePt t="38312" x="8037513" y="2347913"/>
          <p14:tracePt t="38328" x="8001000" y="2330450"/>
          <p14:tracePt t="38345" x="7974013" y="2303463"/>
          <p14:tracePt t="38362" x="7894638" y="2232025"/>
          <p14:tracePt t="38378" x="7848600" y="2197100"/>
          <p14:tracePt t="38395" x="7813675" y="2170113"/>
          <p14:tracePt t="38412" x="7769225" y="2133600"/>
          <p14:tracePt t="38428" x="7732713" y="2125663"/>
          <p14:tracePt t="38445" x="7705725" y="2116138"/>
          <p14:tracePt t="38462" x="7670800" y="2108200"/>
          <p14:tracePt t="38478" x="7643813" y="2108200"/>
          <p14:tracePt t="38495" x="7626350" y="2108200"/>
          <p14:tracePt t="38512" x="7589838" y="2133600"/>
          <p14:tracePt t="38528" x="7572375" y="2187575"/>
          <p14:tracePt t="38545" x="7554913" y="2232025"/>
          <p14:tracePt t="38562" x="7545388" y="2312988"/>
          <p14:tracePt t="38578" x="7545388" y="2347913"/>
          <p14:tracePt t="38595" x="7545388" y="2374900"/>
          <p14:tracePt t="38611" x="7545388" y="2401888"/>
          <p14:tracePt t="38628" x="7643813" y="2490788"/>
          <p14:tracePt t="38644" x="7715250" y="2536825"/>
          <p14:tracePt t="38661" x="7777163" y="2562225"/>
          <p14:tracePt t="38678" x="7912100" y="2581275"/>
          <p14:tracePt t="38694" x="7956550" y="2589213"/>
          <p14:tracePt t="38711" x="7983538" y="2589213"/>
          <p14:tracePt t="38728" x="8010525" y="2589213"/>
          <p14:tracePt t="38744" x="8027988" y="2581275"/>
          <p14:tracePt t="38761" x="8027988" y="2562225"/>
          <p14:tracePt t="38778" x="8045450" y="2509838"/>
          <p14:tracePt t="38794" x="8054975" y="2482850"/>
          <p14:tracePt t="38811" x="8054975" y="2428875"/>
          <p14:tracePt t="38827" x="8054975" y="2393950"/>
          <p14:tracePt t="38844" x="8054975" y="2295525"/>
          <p14:tracePt t="38861" x="8045450" y="2259013"/>
          <p14:tracePt t="38877" x="8037513" y="2241550"/>
          <p14:tracePt t="38894" x="8001000" y="2224088"/>
          <p14:tracePt t="38911" x="7983538" y="2205038"/>
          <p14:tracePt t="38927" x="7956550" y="2205038"/>
          <p14:tracePt t="38944" x="7894638" y="2197100"/>
          <p14:tracePt t="38960" x="7858125" y="2197100"/>
          <p14:tracePt t="38977" x="7813675" y="2214563"/>
          <p14:tracePt t="38994" x="7724775" y="2286000"/>
          <p14:tracePt t="39010" x="7705725" y="2322513"/>
          <p14:tracePt t="39028" x="7688263" y="2357438"/>
          <p14:tracePt t="39044" x="7661275" y="2428875"/>
          <p14:tracePt t="39060" x="7653338" y="2473325"/>
          <p14:tracePt t="39077" x="7653338" y="2509838"/>
          <p14:tracePt t="39094" x="7653338" y="2554288"/>
          <p14:tracePt t="39110" x="7680325" y="2616200"/>
          <p14:tracePt t="39127" x="7688263" y="2633663"/>
          <p14:tracePt t="39144" x="7724775" y="2652713"/>
          <p14:tracePt t="39160" x="7769225" y="2679700"/>
          <p14:tracePt t="39177" x="7796213" y="2687638"/>
          <p14:tracePt t="39193" x="7823200" y="2697163"/>
          <p14:tracePt t="39210" x="7894638" y="2705100"/>
          <p14:tracePt t="39227" x="7929563" y="2705100"/>
          <p14:tracePt t="39243" x="7966075" y="2705100"/>
          <p14:tracePt t="39260" x="8027988" y="2687638"/>
          <p14:tracePt t="39277" x="8054975" y="2660650"/>
          <p14:tracePt t="39293" x="8089900" y="2633663"/>
          <p14:tracePt t="39310" x="8108950" y="2589213"/>
          <p14:tracePt t="39326" x="8126413" y="2536825"/>
          <p14:tracePt t="39343" x="8134350" y="2517775"/>
          <p14:tracePt t="39360" x="8143875" y="2500313"/>
          <p14:tracePt t="39377" x="8153400" y="2465388"/>
          <p14:tracePt t="39393" x="8153400" y="2446338"/>
          <p14:tracePt t="39410" x="8153400" y="2438400"/>
          <p14:tracePt t="39427" x="8153400" y="2428875"/>
          <p14:tracePt t="39693" x="8134350" y="2428875"/>
          <p14:tracePt t="39705" x="8089900" y="2428875"/>
          <p14:tracePt t="39719" x="8018463" y="2419350"/>
          <p14:tracePt t="39731" x="7902575" y="2411413"/>
          <p14:tracePt t="39744" x="7759700" y="2411413"/>
          <p14:tracePt t="39759" x="7572375" y="2393950"/>
          <p14:tracePt t="39776" x="7456488" y="2393950"/>
          <p14:tracePt t="39793" x="7375525" y="2384425"/>
          <p14:tracePt t="39809" x="7304088" y="2384425"/>
          <p14:tracePt t="39826" x="7296150" y="2384425"/>
          <p14:tracePt t="39845" x="7286625" y="2384425"/>
          <p14:tracePt t="39960" x="7296150" y="2384425"/>
          <p14:tracePt t="39972" x="7313613" y="2384425"/>
          <p14:tracePt t="39985" x="7331075" y="2384425"/>
          <p14:tracePt t="39998" x="7367588" y="2384425"/>
          <p14:tracePt t="40011" x="7402513" y="2384425"/>
          <p14:tracePt t="40025" x="7439025" y="2384425"/>
          <p14:tracePt t="40042" x="7466013" y="2384425"/>
          <p14:tracePt t="40058" x="7473950" y="2384425"/>
          <p14:tracePt t="40075" x="7491413" y="2384425"/>
          <p14:tracePt t="40125" x="7500938" y="2384425"/>
          <p14:tracePt t="40379" x="7518400" y="2384425"/>
          <p14:tracePt t="40392" x="7562850" y="2384425"/>
          <p14:tracePt t="40405" x="7732713" y="2384425"/>
          <p14:tracePt t="40417" x="8099425" y="2384425"/>
          <p14:tracePt t="40430" x="8796338" y="2384425"/>
          <p14:tracePt t="40443" x="9394825" y="2411413"/>
          <p14:tracePt t="40458" x="9796463" y="2428875"/>
          <p14:tracePt t="40474" x="9956800" y="2446338"/>
          <p14:tracePt t="40491" x="10055225" y="2455863"/>
          <p14:tracePt t="40508" x="10171113" y="2473325"/>
          <p14:tracePt t="40524" x="10188575" y="2473325"/>
          <p14:tracePt t="40541" x="10198100" y="2482850"/>
          <p14:tracePt t="40774" x="10180638" y="2482850"/>
          <p14:tracePt t="40786" x="10153650" y="2473325"/>
          <p14:tracePt t="40799" x="10126663" y="2473325"/>
          <p14:tracePt t="40812" x="10082213" y="2473325"/>
          <p14:tracePt t="40825" x="10028238" y="2465388"/>
          <p14:tracePt t="40840" x="9974263" y="2455863"/>
          <p14:tracePt t="40857" x="9939338" y="2446338"/>
          <p14:tracePt t="40874" x="9912350" y="2446338"/>
          <p14:tracePt t="40891" x="9875838" y="2446338"/>
          <p14:tracePt t="40907" x="9867900" y="2446338"/>
          <p14:tracePt t="40926" x="9858375" y="2446338"/>
          <p14:tracePt t="40964" x="9848850" y="2446338"/>
          <p14:tracePt t="41015" x="9848850" y="2438400"/>
          <p14:tracePt t="41257" x="9840913" y="2438400"/>
          <p14:tracePt t="41371" x="9831388" y="2438400"/>
          <p14:tracePt t="41384" x="9823450" y="2438400"/>
          <p14:tracePt t="41397" x="9796463" y="2438400"/>
          <p14:tracePt t="41409" x="9769475" y="2438400"/>
          <p14:tracePt t="41423" x="9732963" y="2438400"/>
          <p14:tracePt t="41439" x="9698038" y="2438400"/>
          <p14:tracePt t="41456" x="9644063" y="2438400"/>
          <p14:tracePt t="41473" x="9599613" y="2438400"/>
          <p14:tracePt t="41490" x="9582150" y="2438400"/>
          <p14:tracePt t="41506" x="9555163" y="2438400"/>
          <p14:tracePt t="41522" x="9537700" y="2438400"/>
          <p14:tracePt t="41539" x="9491663" y="2438400"/>
          <p14:tracePt t="41556" x="9456738" y="2438400"/>
          <p14:tracePt t="41573" x="9420225" y="2438400"/>
          <p14:tracePt t="41589" x="9348788" y="2438400"/>
          <p14:tracePt t="41605" x="9323388" y="2438400"/>
          <p14:tracePt t="41622" x="9277350" y="2446338"/>
          <p14:tracePt t="41639" x="9188450" y="2455863"/>
          <p14:tracePt t="41655" x="9126538" y="2455863"/>
          <p14:tracePt t="41672" x="9072563" y="2465388"/>
          <p14:tracePt t="41689" x="9001125" y="2473325"/>
          <p14:tracePt t="41943" x="8983663" y="2473325"/>
          <p14:tracePt t="41956" x="8966200" y="2473325"/>
          <p14:tracePt t="41969" x="8920163" y="2473325"/>
          <p14:tracePt t="41981" x="8813800" y="2473325"/>
          <p14:tracePt t="41994" x="8661400" y="2473325"/>
          <p14:tracePt t="42007" x="8367713" y="2473325"/>
          <p14:tracePt t="42021" x="8062913" y="2473325"/>
          <p14:tracePt t="42038" x="7840663" y="2473325"/>
          <p14:tracePt t="42055" x="7643813" y="2473325"/>
          <p14:tracePt t="42071" x="7439025" y="2473325"/>
          <p14:tracePt t="42089" x="7375525" y="2473325"/>
          <p14:tracePt t="42105" x="7348538" y="2473325"/>
          <p14:tracePt t="42121" x="7313613" y="2482850"/>
          <p14:tracePt t="42210" x="7331075" y="2482850"/>
          <p14:tracePt t="42223" x="7429500" y="2482850"/>
          <p14:tracePt t="42235" x="7661275" y="2482850"/>
          <p14:tracePt t="42248" x="8134350" y="2490788"/>
          <p14:tracePt t="42261" x="8661400" y="2490788"/>
          <p14:tracePt t="42274" x="9126538" y="2490788"/>
          <p14:tracePt t="42288" x="9501188" y="2490788"/>
          <p14:tracePt t="42304" x="9848850" y="2490788"/>
          <p14:tracePt t="42321" x="10028238" y="2490788"/>
          <p14:tracePt t="42338" x="10242550" y="2509838"/>
          <p14:tracePt t="42354" x="10296525" y="2517775"/>
          <p14:tracePt t="42705" x="10287000" y="2517775"/>
          <p14:tracePt t="42718" x="10269538" y="2517775"/>
          <p14:tracePt t="42731" x="10242550" y="2517775"/>
          <p14:tracePt t="42744" x="10206038" y="2500313"/>
          <p14:tracePt t="42756" x="10161588" y="2490788"/>
          <p14:tracePt t="42771" x="10117138" y="2482850"/>
          <p14:tracePt t="42787" x="10063163" y="2473325"/>
          <p14:tracePt t="42803" x="10028238" y="2473325"/>
          <p14:tracePt t="42820" x="10001250" y="2473325"/>
          <p14:tracePt t="42836" x="9991725" y="2473325"/>
          <p14:tracePt t="43037" x="9991725" y="2465388"/>
          <p14:tracePt t="43164" x="9983788" y="2465388"/>
          <p14:tracePt t="43621" x="10001250" y="2455863"/>
          <p14:tracePt t="43634" x="10028238" y="2438400"/>
          <p14:tracePt t="43647" x="10082213" y="2428875"/>
          <p14:tracePt t="43659" x="10153650" y="2411413"/>
          <p14:tracePt t="43672" x="10242550" y="2401888"/>
          <p14:tracePt t="43685" x="10304463" y="2374900"/>
          <p14:tracePt t="43701" x="10348913" y="2366963"/>
          <p14:tracePt t="43718" x="10385425" y="2357438"/>
          <p14:tracePt t="43735" x="10394950" y="2357438"/>
          <p14:tracePt t="43751" x="10412413" y="2357438"/>
          <p14:tracePt t="43774" x="10420350" y="2347913"/>
          <p14:tracePt t="43838" x="10420350" y="2339975"/>
          <p14:tracePt t="44003" x="10420350" y="2330450"/>
          <p14:tracePt t="44016" x="10420350" y="2322513"/>
          <p14:tracePt t="44028" x="10412413" y="2312988"/>
          <p14:tracePt t="44041" x="10402888" y="2303463"/>
          <p14:tracePt t="44054" x="10385425" y="2276475"/>
          <p14:tracePt t="44067" x="10348913" y="2268538"/>
          <p14:tracePt t="44084" x="10323513" y="2251075"/>
          <p14:tracePt t="44101" x="10277475" y="2232025"/>
          <p14:tracePt t="44117" x="10188575" y="2197100"/>
          <p14:tracePt t="44134" x="10144125" y="2187575"/>
          <p14:tracePt t="44151" x="10109200" y="2187575"/>
          <p14:tracePt t="44167" x="10063163" y="2179638"/>
          <p14:tracePt t="44168" x="10037763" y="2170113"/>
          <p14:tracePt t="44184" x="10018713" y="2170113"/>
          <p14:tracePt t="44200" x="10010775" y="2170113"/>
          <p14:tracePt t="44217" x="9991725" y="2170113"/>
          <p14:tracePt t="44257" x="9983788" y="2170113"/>
          <p14:tracePt t="44359" x="9991725" y="2170113"/>
          <p14:tracePt t="44372" x="10001250" y="2170113"/>
          <p14:tracePt t="44410" x="10010775" y="2170113"/>
          <p14:tracePt t="44422" x="10010775" y="2179638"/>
          <p14:tracePt t="44549" x="10018713" y="2179638"/>
          <p14:tracePt t="44562" x="10028238" y="2187575"/>
          <p14:tracePt t="44575" x="10055225" y="2205038"/>
          <p14:tracePt t="44587" x="10099675" y="2251075"/>
          <p14:tracePt t="44601" x="10144125" y="2312988"/>
          <p14:tracePt t="44617" x="10188575" y="2374900"/>
          <p14:tracePt t="44633" x="10215563" y="2419350"/>
          <p14:tracePt t="44650" x="10233025" y="2455863"/>
          <p14:tracePt t="44666" x="10242550" y="2490788"/>
          <p14:tracePt t="44683" x="10242550" y="2500313"/>
          <p14:tracePt t="44700" x="10242550" y="2517775"/>
          <p14:tracePt t="44716" x="10215563" y="2544763"/>
          <p14:tracePt t="44733" x="10171113" y="2554288"/>
          <p14:tracePt t="44749" x="10109200" y="2571750"/>
          <p14:tracePt t="44766" x="10010775" y="2571750"/>
          <p14:tracePt t="44783" x="9939338" y="2544763"/>
          <p14:tracePt t="44799" x="9894888" y="2482850"/>
          <p14:tracePt t="44816" x="9831388" y="2303463"/>
          <p14:tracePt t="44832" x="9804400" y="2224088"/>
          <p14:tracePt t="44849" x="9796463" y="2160588"/>
          <p14:tracePt t="44866" x="9796463" y="2133600"/>
          <p14:tracePt t="44882" x="9796463" y="2116138"/>
          <p14:tracePt t="44899" x="9796463" y="2098675"/>
          <p14:tracePt t="44916" x="9804400" y="2089150"/>
          <p14:tracePt t="44933" x="9848850" y="2062163"/>
          <p14:tracePt t="44949" x="9902825" y="2054225"/>
          <p14:tracePt t="44965" x="9939338" y="2054225"/>
          <p14:tracePt t="44982" x="10028238" y="2044700"/>
          <p14:tracePt t="44999" x="10072688" y="2044700"/>
          <p14:tracePt t="45015" x="10099675" y="2044700"/>
          <p14:tracePt t="45032" x="10134600" y="2081213"/>
          <p14:tracePt t="45049" x="10144125" y="2116138"/>
          <p14:tracePt t="45065" x="10153650" y="2160588"/>
          <p14:tracePt t="45082" x="10161588" y="2224088"/>
          <p14:tracePt t="45083" x="10161588" y="2268538"/>
          <p14:tracePt t="45099" x="10161588" y="2295525"/>
          <p14:tracePt t="45115" x="10161588" y="2322513"/>
          <p14:tracePt t="45132" x="10144125" y="2330450"/>
          <p14:tracePt t="45149" x="10144125" y="2339975"/>
          <p14:tracePt t="45165" x="10134600" y="2339975"/>
          <p14:tracePt t="45182" x="10134600" y="2347913"/>
          <p14:tracePt t="45286" x="10153650" y="2347913"/>
          <p14:tracePt t="45299" x="10180638" y="2347913"/>
          <p14:tracePt t="45312" x="10225088" y="2330450"/>
          <p14:tracePt t="45325" x="10296525" y="2303463"/>
          <p14:tracePt t="45337" x="10385425" y="2268538"/>
          <p14:tracePt t="45350" x="10439400" y="2241550"/>
          <p14:tracePt t="45365" x="10483850" y="2224088"/>
          <p14:tracePt t="45382" x="10491788" y="2205038"/>
          <p14:tracePt t="45398" x="10518775" y="2197100"/>
          <p14:tracePt t="45439" x="10528300" y="2197100"/>
          <p14:tracePt t="45579" x="10537825" y="2197100"/>
          <p14:tracePt t="45617" x="10555288" y="2197100"/>
          <p14:tracePt t="45630" x="10563225" y="2214563"/>
          <p14:tracePt t="45642" x="10572750" y="2214563"/>
          <p14:tracePt t="45655" x="10582275" y="2232025"/>
          <p14:tracePt t="45668" x="10599738" y="2241550"/>
          <p14:tracePt t="45681" x="10609263" y="2251075"/>
          <p14:tracePt t="45698" x="10617200" y="2251075"/>
          <p14:tracePt t="45714" x="10617200" y="2259013"/>
          <p14:tracePt t="45732" x="10626725" y="2259013"/>
          <p14:tracePt t="45769" x="10626725" y="2268538"/>
          <p14:tracePt t="45807" x="10634663" y="2268538"/>
          <p14:tracePt t="45820" x="10634663" y="2276475"/>
          <p14:tracePt t="45871" x="10644188" y="2276475"/>
          <p14:tracePt t="45883" x="10644188" y="2286000"/>
          <p14:tracePt t="45896" x="10653713" y="2286000"/>
          <p14:tracePt t="45934" x="10661650" y="2295525"/>
          <p14:tracePt t="45960" x="10661650" y="2303463"/>
          <p14:tracePt t="46163" x="10671175" y="2303463"/>
          <p14:tracePt t="46176" x="10680700" y="2303463"/>
          <p14:tracePt t="46189" x="10715625" y="2303463"/>
          <p14:tracePt t="46201" x="10769600" y="2303463"/>
          <p14:tracePt t="46214" x="10841038" y="2303463"/>
          <p14:tracePt t="46230" x="10947400" y="2303463"/>
          <p14:tracePt t="46247" x="11001375" y="2303463"/>
          <p14:tracePt t="46263" x="11045825" y="2303463"/>
          <p14:tracePt t="46280" x="11099800" y="2303463"/>
          <p14:tracePt t="46303" x="11109325" y="2303463"/>
          <p14:tracePt t="46316" x="11117263" y="2303463"/>
          <p14:tracePt t="46330" x="11126788" y="2303463"/>
          <p14:tracePt t="46366" x="11126788" y="2312988"/>
          <p14:tracePt t="46380" x="11134725" y="2312988"/>
          <p14:tracePt t="46417" x="11153775" y="2312988"/>
          <p14:tracePt t="46430" x="11161713" y="2312988"/>
          <p14:tracePt t="46442" x="11171238" y="2312988"/>
          <p14:tracePt t="46455" x="11188700" y="2322513"/>
          <p14:tracePt t="46468" x="11198225" y="2330450"/>
          <p14:tracePt t="46481" x="11206163" y="2330450"/>
          <p14:tracePt t="46496" x="11225213" y="2330450"/>
          <p14:tracePt t="46518" x="11233150" y="2330450"/>
          <p14:tracePt t="46569" x="11242675" y="2330450"/>
          <p14:tracePt t="47104" x="11242675" y="2339975"/>
          <p14:tracePt t="47117" x="11242675" y="2347913"/>
          <p14:tracePt t="47129" x="11242675" y="2357438"/>
          <p14:tracePt t="47142" x="11252200" y="2374900"/>
          <p14:tracePt t="47155" x="11260138" y="2393950"/>
          <p14:tracePt t="47168" x="11260138" y="2428875"/>
          <p14:tracePt t="47180" x="11260138" y="2465388"/>
          <p14:tracePt t="47195" x="11269663" y="2482850"/>
          <p14:tracePt t="47211" x="11277600" y="2500313"/>
          <p14:tracePt t="47228" x="11277600" y="2509838"/>
          <p14:tracePt t="47245" x="11269663" y="2544763"/>
          <p14:tracePt t="47261" x="11233150" y="2581275"/>
          <p14:tracePt t="47278" x="11161713" y="2625725"/>
          <p14:tracePt t="47295" x="10787063" y="2751138"/>
          <p14:tracePt t="47311" x="10491788" y="2813050"/>
          <p14:tracePt t="47328" x="10215563" y="2830513"/>
          <p14:tracePt t="47345" x="9991725" y="2830513"/>
          <p14:tracePt t="47346" x="9732963" y="2822575"/>
          <p14:tracePt t="47361" x="9518650" y="2768600"/>
          <p14:tracePt t="47378" x="9286875" y="2697163"/>
          <p14:tracePt t="47395" x="9090025" y="2643188"/>
          <p14:tracePt t="47411" x="8858250" y="2562225"/>
          <p14:tracePt t="47428" x="8751888" y="2517775"/>
          <p14:tracePt t="47444" x="8653463" y="2473325"/>
          <p14:tracePt t="47461" x="8518525" y="2393950"/>
          <p14:tracePt t="47478" x="8474075" y="2366963"/>
          <p14:tracePt t="47494" x="8420100" y="2339975"/>
          <p14:tracePt t="47511" x="8358188" y="2312988"/>
          <p14:tracePt t="47528" x="8331200" y="2295525"/>
          <p14:tracePt t="47544" x="8304213" y="2295525"/>
          <p14:tracePt t="47561" x="8259763" y="2286000"/>
          <p14:tracePt t="47577" x="8232775" y="2276475"/>
          <p14:tracePt t="47594" x="8215313" y="2268538"/>
          <p14:tracePt t="47611" x="8197850" y="2268538"/>
          <p14:tracePt t="47627" x="8170863" y="2268538"/>
          <p14:tracePt t="47650" x="8153400" y="2268538"/>
          <p14:tracePt t="47663" x="8143875" y="2268538"/>
          <p14:tracePt t="47688" x="8126413" y="2268538"/>
          <p14:tracePt t="47701" x="8108950" y="2268538"/>
          <p14:tracePt t="47714" x="8089900" y="2268538"/>
          <p14:tracePt t="47728" x="8072438" y="2268538"/>
          <p14:tracePt t="47744" x="8054975" y="2268538"/>
          <p14:tracePt t="47760" x="8037513" y="2268538"/>
          <p14:tracePt t="47777" x="8001000" y="2268538"/>
          <p14:tracePt t="47793" x="7991475" y="2268538"/>
          <p14:tracePt t="47810" x="7974013" y="2268538"/>
          <p14:tracePt t="47827" x="7966075" y="2268538"/>
          <p14:tracePt t="47844" x="7939088" y="2268538"/>
          <p14:tracePt t="47866" x="7929563" y="2268538"/>
          <p14:tracePt t="47904" x="7920038" y="2268538"/>
          <p14:tracePt t="47968" x="7920038" y="2276475"/>
          <p14:tracePt t="48248" x="7920038" y="2286000"/>
          <p14:tracePt t="48273" x="7920038" y="2295525"/>
          <p14:tracePt t="48286" x="7920038" y="2312988"/>
          <p14:tracePt t="48299" x="7929563" y="2339975"/>
          <p14:tracePt t="48311" x="7947025" y="2384425"/>
          <p14:tracePt t="48326" x="8001000" y="2438400"/>
          <p14:tracePt t="48343" x="8054975" y="2500313"/>
          <p14:tracePt t="48359" x="8126413" y="2544763"/>
          <p14:tracePt t="48376" x="8348663" y="2633663"/>
          <p14:tracePt t="48393" x="8501063" y="2687638"/>
          <p14:tracePt t="48410" x="8670925" y="2724150"/>
          <p14:tracePt t="48426" x="8867775" y="2759075"/>
          <p14:tracePt t="48443" x="8966200" y="2776538"/>
          <p14:tracePt t="48459" x="9055100" y="2786063"/>
          <p14:tracePt t="48476" x="9197975" y="2840038"/>
          <p14:tracePt t="48493" x="9259888" y="2847975"/>
          <p14:tracePt t="48509" x="9277350" y="2847975"/>
          <p14:tracePt t="48525" x="9304338" y="2847975"/>
          <p14:tracePt t="48542" x="9331325" y="2857500"/>
          <p14:tracePt t="48559" x="9340850" y="2867025"/>
          <p14:tracePt t="48578" x="9348788" y="2867025"/>
          <p14:tracePt t="48603" x="9358313" y="2867025"/>
          <p14:tracePt t="48616" x="9367838" y="2867025"/>
          <p14:tracePt t="48641" x="9375775" y="2867025"/>
          <p14:tracePt t="48654" x="9394825" y="2874963"/>
          <p14:tracePt t="48679" x="9412288" y="2884488"/>
          <p14:tracePt t="48692" x="9429750" y="2884488"/>
          <p14:tracePt t="48705" x="9429750" y="2894013"/>
          <p14:tracePt t="48717" x="9439275" y="2894013"/>
          <p14:tracePt t="48756" x="9447213" y="2901950"/>
          <p14:tracePt t="48781" x="9456738" y="2911475"/>
          <p14:tracePt t="48819" x="9447213" y="2911475"/>
          <p14:tracePt t="48832" x="9429750" y="2911475"/>
          <p14:tracePt t="48844" x="9394825" y="2911475"/>
          <p14:tracePt t="48858" x="9313863" y="2911475"/>
          <p14:tracePt t="48875" x="9197975" y="2911475"/>
          <p14:tracePt t="48892" x="9045575" y="2919413"/>
          <p14:tracePt t="48908" x="8858250" y="2919413"/>
          <p14:tracePt t="48925" x="8804275" y="2919413"/>
          <p14:tracePt t="48941" x="8769350" y="2919413"/>
          <p14:tracePt t="48958" x="8724900" y="2919413"/>
          <p14:tracePt t="48984" x="8715375" y="2919413"/>
          <p14:tracePt t="49620" x="8759825" y="2919413"/>
          <p14:tracePt t="49633" x="8840788" y="2919413"/>
          <p14:tracePt t="49645" x="8974138" y="2901950"/>
          <p14:tracePt t="49658" x="9215438" y="2874963"/>
          <p14:tracePt t="49673" x="9429750" y="2847975"/>
          <p14:tracePt t="49690" x="9545638" y="2813050"/>
          <p14:tracePt t="49707" x="9634538" y="2795588"/>
          <p14:tracePt t="49723" x="9742488" y="2768600"/>
          <p14:tracePt t="49740" x="9769475" y="2751138"/>
          <p14:tracePt t="49757" x="9804400" y="2741613"/>
          <p14:tracePt t="49773" x="9831388" y="2724150"/>
          <p14:tracePt t="49790" x="9840913" y="2714625"/>
          <p14:tracePt t="49810" x="9840913" y="2705100"/>
          <p14:tracePt t="49836" x="9848850" y="2679700"/>
          <p14:tracePt t="49848" x="9848850" y="2643188"/>
          <p14:tracePt t="49861" x="9858375" y="2581275"/>
          <p14:tracePt t="49874" x="9867900" y="2517775"/>
          <p14:tracePt t="49890" x="9867900" y="2465388"/>
          <p14:tracePt t="49906" x="9867900" y="2438400"/>
          <p14:tracePt t="49925" x="9867900" y="2419350"/>
          <p14:tracePt t="49963" x="9867900" y="2411413"/>
          <p14:tracePt t="50039" x="9875838" y="2401888"/>
          <p14:tracePt t="50052" x="9885363" y="2393950"/>
          <p14:tracePt t="50064" x="9902825" y="2366963"/>
          <p14:tracePt t="50077" x="9912350" y="2357438"/>
          <p14:tracePt t="50090" x="9939338" y="2322513"/>
          <p14:tracePt t="50106" x="9966325" y="2303463"/>
          <p14:tracePt t="50123" x="9991725" y="2276475"/>
          <p14:tracePt t="50139" x="10028238" y="2276475"/>
          <p14:tracePt t="50156" x="10072688" y="2241550"/>
          <p14:tracePt t="50172" x="10082213" y="2241550"/>
          <p14:tracePt t="50189" x="10099675" y="2241550"/>
          <p14:tracePt t="50230" x="10109200" y="2241550"/>
          <p14:tracePt t="50408" x="10117138" y="2241550"/>
          <p14:tracePt t="50421" x="10126663" y="2251075"/>
          <p14:tracePt t="50434" x="10144125" y="2295525"/>
          <p14:tracePt t="50446" x="10161588" y="2374900"/>
          <p14:tracePt t="50459" x="10198100" y="2536825"/>
          <p14:tracePt t="50473" x="10198100" y="2687638"/>
          <p14:tracePt t="50489" x="10198100" y="2813050"/>
          <p14:tracePt t="50505" x="10198100" y="2894013"/>
          <p14:tracePt t="50522" x="10171113" y="2990850"/>
          <p14:tracePt t="50538" x="10161588" y="3017838"/>
          <p14:tracePt t="50555" x="10153650" y="3027363"/>
          <p14:tracePt t="50572" x="10144125" y="3054350"/>
          <p14:tracePt t="50588" x="10134600" y="3062288"/>
          <p14:tracePt t="50605" x="10126663" y="3062288"/>
          <p14:tracePt t="50622" x="10117138" y="3081338"/>
          <p14:tracePt t="50638" x="10099675" y="3089275"/>
          <p14:tracePt t="50662" x="10099675" y="3098800"/>
          <p14:tracePt t="50674" x="10082213" y="3108325"/>
          <p14:tracePt t="50700" x="10082213" y="3116263"/>
          <p14:tracePt t="50713" x="10072688" y="3116263"/>
          <p14:tracePt t="50725" x="10072688" y="3125788"/>
          <p14:tracePt t="52265" x="10063163" y="3116263"/>
          <p14:tracePt t="52278" x="10055225" y="3089275"/>
          <p14:tracePt t="52290" x="10037763" y="3027363"/>
          <p14:tracePt t="52304" x="10028238" y="2928938"/>
          <p14:tracePt t="52318" x="10010775" y="2803525"/>
          <p14:tracePt t="52335" x="10001250" y="2652713"/>
          <p14:tracePt t="52351" x="10001250" y="2544763"/>
          <p14:tracePt t="52368" x="10001250" y="2455863"/>
          <p14:tracePt t="52385" x="9991725" y="2438400"/>
          <p14:tracePt t="52402" x="9991725" y="2419350"/>
          <p14:tracePt t="52419" x="9991725" y="2401888"/>
          <p14:tracePt t="52506" x="9991725" y="2393950"/>
          <p14:tracePt t="52519" x="9991725" y="2384425"/>
          <p14:tracePt t="52532" x="9991725" y="2374900"/>
          <p14:tracePt t="52544" x="10018713" y="2357438"/>
          <p14:tracePt t="52557" x="10045700" y="2330450"/>
          <p14:tracePt t="52570" x="10082213" y="2312988"/>
          <p14:tracePt t="52585" x="10126663" y="2295525"/>
          <p14:tracePt t="52601" x="10161588" y="2276475"/>
          <p14:tracePt t="52618" x="10198100" y="2259013"/>
          <p14:tracePt t="52634" x="10215563" y="2259013"/>
          <p14:tracePt t="52651" x="10225088" y="2259013"/>
          <p14:tracePt t="52671" x="10233025" y="2259013"/>
          <p14:tracePt t="52685" x="10242550" y="2259013"/>
          <p14:tracePt t="52709" x="10242550" y="2276475"/>
          <p14:tracePt t="52722" x="10242550" y="2312988"/>
          <p14:tracePt t="52735" x="10171113" y="2393950"/>
          <p14:tracePt t="52751" x="10045700" y="2517775"/>
          <p14:tracePt t="52767" x="9796463" y="2714625"/>
          <p14:tracePt t="52784" x="9456738" y="2901950"/>
          <p14:tracePt t="52801" x="8751888" y="3133725"/>
          <p14:tracePt t="52817" x="8429625" y="3232150"/>
          <p14:tracePt t="52834" x="8108950" y="3313113"/>
          <p14:tracePt t="52851" x="7697788" y="3402013"/>
          <p14:tracePt t="52867" x="7608888" y="3411538"/>
          <p14:tracePt t="52884" x="7537450" y="3419475"/>
          <p14:tracePt t="52901" x="7473950" y="3429000"/>
          <p14:tracePt t="53104" x="7456488" y="3429000"/>
          <p14:tracePt t="53116" x="7429500" y="3429000"/>
          <p14:tracePt t="53129" x="7367588" y="3419475"/>
          <p14:tracePt t="53142" x="7277100" y="3402013"/>
          <p14:tracePt t="53154" x="7153275" y="3384550"/>
          <p14:tracePt t="53167" x="7018338" y="3357563"/>
          <p14:tracePt t="53183" x="6858000" y="3340100"/>
          <p14:tracePt t="53200" x="6742113" y="3313113"/>
          <p14:tracePt t="53217" x="6653213" y="3303588"/>
          <p14:tracePt t="53233" x="6545263" y="3276600"/>
          <p14:tracePt t="53250" x="6500813" y="3268663"/>
          <p14:tracePt t="53267" x="6473825" y="3268663"/>
          <p14:tracePt t="53283" x="6438900" y="3268663"/>
          <p14:tracePt t="53300" x="6429375" y="3268663"/>
          <p14:tracePt t="53319" x="6419850" y="3268663"/>
          <p14:tracePt t="53586" x="6402388" y="3268663"/>
          <p14:tracePt t="53599" x="6375400" y="3268663"/>
          <p14:tracePt t="53611" x="6323013" y="3268663"/>
          <p14:tracePt t="53624" x="6224588" y="3268663"/>
          <p14:tracePt t="53637" x="6089650" y="3268663"/>
          <p14:tracePt t="53649" x="5919788" y="3268663"/>
          <p14:tracePt t="53666" x="5768975" y="3268663"/>
          <p14:tracePt t="53682" x="5680075" y="3268663"/>
          <p14:tracePt t="53699" x="5599113" y="3268663"/>
          <p14:tracePt t="53715" x="5491163" y="3268663"/>
          <p14:tracePt t="53732" x="5429250" y="3276600"/>
          <p14:tracePt t="53749" x="5375275" y="3295650"/>
          <p14:tracePt t="53765" x="5286375" y="3313113"/>
          <p14:tracePt t="53782" x="5241925" y="3330575"/>
          <p14:tracePt t="53799" x="5197475" y="3348038"/>
          <p14:tracePt t="53816" x="5133975" y="3367088"/>
          <p14:tracePt t="53832" x="5089525" y="3375025"/>
          <p14:tracePt t="53849" x="5062538" y="3375025"/>
          <p14:tracePt t="53866" x="5027613" y="3394075"/>
          <p14:tracePt t="53882" x="5000625" y="3394075"/>
          <p14:tracePt t="53899" x="4983163" y="3402013"/>
          <p14:tracePt t="53915" x="4965700" y="3402013"/>
          <p14:tracePt t="53932" x="4919663" y="3402013"/>
          <p14:tracePt t="53948" x="4894263" y="3402013"/>
          <p14:tracePt t="53965" x="4867275" y="3402013"/>
          <p14:tracePt t="53982" x="4813300" y="3402013"/>
          <p14:tracePt t="53998" x="4786313" y="3402013"/>
          <p14:tracePt t="54016" x="4759325" y="3402013"/>
          <p14:tracePt t="54032" x="4705350" y="3402013"/>
          <p14:tracePt t="54049" x="4679950" y="3402013"/>
          <p14:tracePt t="54065" x="4660900" y="3402013"/>
          <p14:tracePt t="54082" x="4633913" y="3402013"/>
          <p14:tracePt t="54098" x="4625975" y="3402013"/>
          <p14:tracePt t="54115" x="4616450" y="3402013"/>
          <p14:tracePt t="54145" x="4608513" y="3402013"/>
          <p14:tracePt t="57120" x="4625975" y="3402013"/>
          <p14:tracePt t="57133" x="4679950" y="3402013"/>
          <p14:tracePt t="57146" x="4830763" y="3375025"/>
          <p14:tracePt t="57160" x="5214938" y="3348038"/>
          <p14:tracePt t="57177" x="5741988" y="3313113"/>
          <p14:tracePt t="57192" x="6188075" y="3313113"/>
          <p14:tracePt t="57209" x="6769100" y="3330575"/>
          <p14:tracePt t="57226" x="6991350" y="3384550"/>
          <p14:tracePt t="57242" x="7161213" y="3438525"/>
          <p14:tracePt t="57259" x="7277100" y="3490913"/>
          <p14:tracePt t="57276" x="7419975" y="3598863"/>
          <p14:tracePt t="57292" x="7439025" y="3608388"/>
          <p14:tracePt t="58303" x="7466013" y="3589338"/>
          <p14:tracePt t="58316" x="7599363" y="3527425"/>
          <p14:tracePt t="58329" x="7912100" y="3357563"/>
          <p14:tracePt t="58342" x="8447088" y="3089275"/>
          <p14:tracePt t="58357" x="8974138" y="2867025"/>
          <p14:tracePt t="58373" x="9331325" y="2714625"/>
          <p14:tracePt t="58390" x="9671050" y="2562225"/>
          <p14:tracePt t="58407" x="10063163" y="2366963"/>
          <p14:tracePt t="58423" x="10206038" y="2303463"/>
          <p14:tracePt t="58440" x="10287000" y="2276475"/>
          <p14:tracePt t="58457" x="10385425" y="2241550"/>
          <p14:tracePt t="58473" x="10412413" y="2232025"/>
          <p14:tracePt t="58490" x="10447338" y="2224088"/>
          <p14:tracePt t="58507" x="10491788" y="2205038"/>
          <p14:tracePt t="58523" x="10518775" y="2197100"/>
          <p14:tracePt t="58540" x="10563225" y="2179638"/>
          <p14:tracePt t="58556" x="10590213" y="2160588"/>
          <p14:tracePt t="58573" x="10653713" y="2143125"/>
          <p14:tracePt t="58589" x="10680700" y="2133600"/>
          <p14:tracePt t="58606" x="10698163" y="2133600"/>
          <p14:tracePt t="58623" x="10733088" y="2133600"/>
          <p14:tracePt t="58901" x="10715625" y="2133600"/>
          <p14:tracePt t="58913" x="10688638" y="2152650"/>
          <p14:tracePt t="58926" x="10634663" y="2179638"/>
          <p14:tracePt t="58939" x="10555288" y="2214563"/>
          <p14:tracePt t="58955" x="10456863" y="2259013"/>
          <p14:tracePt t="58972" x="10367963" y="2295525"/>
          <p14:tracePt t="58989" x="10313988" y="2312988"/>
          <p14:tracePt t="58990" x="10277475" y="2330450"/>
          <p14:tracePt t="59005" x="10260013" y="2339975"/>
          <p14:tracePt t="59022" x="10252075" y="2347913"/>
          <p14:tracePt t="59039" x="10233025" y="2347913"/>
          <p14:tracePt t="59056" x="10233025" y="2357438"/>
          <p14:tracePt t="59320" x="10225088" y="2357438"/>
          <p14:tracePt t="59333" x="10215563" y="2366963"/>
          <p14:tracePt t="59346" x="10180638" y="2384425"/>
          <p14:tracePt t="59359" x="10045700" y="2446338"/>
          <p14:tracePt t="59372" x="9759950" y="2571750"/>
          <p14:tracePt t="59388" x="9304338" y="2795588"/>
          <p14:tracePt t="59405" x="8823325" y="2982913"/>
          <p14:tracePt t="59421" x="8518525" y="3089275"/>
          <p14:tracePt t="59438" x="7956550" y="3303588"/>
          <p14:tracePt t="59455" x="7777163" y="3375025"/>
          <p14:tracePt t="59471" x="7599363" y="3438525"/>
          <p14:tracePt t="59488" x="7419975" y="3490913"/>
          <p14:tracePt t="59504" x="7367588" y="3527425"/>
          <p14:tracePt t="59521" x="7323138" y="3536950"/>
          <p14:tracePt t="59538" x="7269163" y="3554413"/>
          <p14:tracePt t="59554" x="7251700" y="3562350"/>
          <p14:tracePt t="59752" x="7232650" y="3562350"/>
          <p14:tracePt t="59765" x="7197725" y="3562350"/>
          <p14:tracePt t="59778" x="7134225" y="3571875"/>
          <p14:tracePt t="59790" x="7045325" y="3589338"/>
          <p14:tracePt t="59804" x="6938963" y="3608388"/>
          <p14:tracePt t="59820" x="6823075" y="3625850"/>
          <p14:tracePt t="59837" x="6732588" y="3652838"/>
          <p14:tracePt t="59854" x="6670675" y="3660775"/>
          <p14:tracePt t="59870" x="6653213" y="3670300"/>
          <p14:tracePt t="59887" x="6643688" y="3670300"/>
          <p14:tracePt t="59918" x="6634163" y="3670300"/>
          <p14:tracePt t="60083" x="6653213" y="3670300"/>
          <p14:tracePt t="60095" x="6680200" y="3670300"/>
          <p14:tracePt t="60108" x="6759575" y="3652838"/>
          <p14:tracePt t="60121" x="6858000" y="3643313"/>
          <p14:tracePt t="60137" x="7010400" y="3625850"/>
          <p14:tracePt t="60153" x="7116763" y="3625850"/>
          <p14:tracePt t="60170" x="7215188" y="3625850"/>
          <p14:tracePt t="60186" x="7331075" y="3625850"/>
          <p14:tracePt t="60203" x="7385050" y="3625850"/>
          <p14:tracePt t="60220" x="7439025" y="3625850"/>
          <p14:tracePt t="60236" x="7581900" y="3625850"/>
          <p14:tracePt t="60253" x="7626350" y="3625850"/>
          <p14:tracePt t="60270" x="7661275" y="3625850"/>
          <p14:tracePt t="60286" x="7715250" y="3625850"/>
          <p14:tracePt t="60303" x="7732713" y="3625850"/>
          <p14:tracePt t="60320" x="7751763" y="3625850"/>
          <p14:tracePt t="60336" x="7777163" y="3625850"/>
          <p14:tracePt t="60338" x="7823200" y="3625850"/>
          <p14:tracePt t="60353" x="7848600" y="3625850"/>
          <p14:tracePt t="60369" x="7875588" y="3625850"/>
          <p14:tracePt t="60386" x="7894638" y="3625850"/>
          <p14:tracePt t="60403" x="7912100" y="3625850"/>
          <p14:tracePt t="61252" x="7920038" y="3625850"/>
          <p14:tracePt t="61265" x="7947025" y="3616325"/>
          <p14:tracePt t="61278" x="7991475" y="3608388"/>
          <p14:tracePt t="61290" x="8054975" y="3598863"/>
          <p14:tracePt t="61303" x="8126413" y="3581400"/>
          <p14:tracePt t="61318" x="8205788" y="3554413"/>
          <p14:tracePt t="61334" x="8259763" y="3536950"/>
          <p14:tracePt t="61351" x="8286750" y="3527425"/>
          <p14:tracePt t="61368" x="8367713" y="3517900"/>
          <p14:tracePt t="61384" x="8394700" y="3517900"/>
          <p14:tracePt t="61401" x="8412163" y="3517900"/>
          <p14:tracePt t="61418" x="8439150" y="3517900"/>
          <p14:tracePt t="61434" x="8447088" y="3517900"/>
          <p14:tracePt t="62002" x="8456613" y="3517900"/>
          <p14:tracePt t="62028" x="8466138" y="3517900"/>
          <p14:tracePt t="62040" x="8491538" y="3517900"/>
          <p14:tracePt t="62053" x="8528050" y="3544888"/>
          <p14:tracePt t="62067" x="8616950" y="3571875"/>
          <p14:tracePt t="62083" x="8759825" y="3616325"/>
          <p14:tracePt t="62100" x="8885238" y="3643313"/>
          <p14:tracePt t="62116" x="9072563" y="3705225"/>
          <p14:tracePt t="62133" x="9134475" y="3714750"/>
          <p14:tracePt t="62149" x="9188450" y="3724275"/>
          <p14:tracePt t="62166" x="9224963" y="3724275"/>
          <p14:tracePt t="62183" x="9259888" y="3732213"/>
          <p14:tracePt t="62205" x="9269413" y="3732213"/>
          <p14:tracePt t="62218" x="9277350" y="3732213"/>
          <p14:tracePt t="62409" x="9269413" y="3732213"/>
          <p14:tracePt t="62422" x="9251950" y="3732213"/>
          <p14:tracePt t="62434" x="9205913" y="3714750"/>
          <p14:tracePt t="62449" x="9134475" y="3687763"/>
          <p14:tracePt t="62466" x="9001125" y="3633788"/>
          <p14:tracePt t="62482" x="8777288" y="3581400"/>
          <p14:tracePt t="62499" x="8412163" y="3490913"/>
          <p14:tracePt t="62515" x="8313738" y="3455988"/>
          <p14:tracePt t="62532" x="8242300" y="3446463"/>
          <p14:tracePt t="62549" x="8126413" y="3429000"/>
          <p14:tracePt t="62565" x="8072438" y="3419475"/>
          <p14:tracePt t="62582" x="8045450" y="3419475"/>
          <p14:tracePt t="62599" x="8018463" y="3411538"/>
          <p14:tracePt t="62615" x="7991475" y="3402013"/>
          <p14:tracePt t="62632" x="7983538" y="3402013"/>
          <p14:tracePt t="62648" x="7974013" y="3394075"/>
          <p14:tracePt t="62665" x="7966075" y="3394075"/>
          <p14:tracePt t="62714" x="7956550" y="3394075"/>
          <p14:tracePt t="62726" x="7947025" y="3394075"/>
          <p14:tracePt t="62739" x="7920038" y="3394075"/>
          <p14:tracePt t="62752" x="7867650" y="3394075"/>
          <p14:tracePt t="62765" x="7786688" y="3394075"/>
          <p14:tracePt t="62782" x="7670800" y="3394075"/>
          <p14:tracePt t="62798" x="7562850" y="3394075"/>
          <p14:tracePt t="62815" x="7340600" y="3394075"/>
          <p14:tracePt t="62831" x="7269163" y="3394075"/>
          <p14:tracePt t="62848" x="7188200" y="3394075"/>
          <p14:tracePt t="62865" x="7099300" y="3402013"/>
          <p14:tracePt t="62881" x="6902450" y="3446463"/>
          <p14:tracePt t="62898" x="6823075" y="3473450"/>
          <p14:tracePt t="62914" x="6742113" y="3490913"/>
          <p14:tracePt t="62931" x="6643688" y="3517900"/>
          <p14:tracePt t="62948" x="6626225" y="3527425"/>
          <p14:tracePt t="62964" x="6608763" y="3527425"/>
          <p14:tracePt t="62981" x="6589713" y="3527425"/>
          <p14:tracePt t="63756" x="6599238" y="3527425"/>
          <p14:tracePt t="63769" x="6634163" y="3527425"/>
          <p14:tracePt t="63782" x="6732588" y="3527425"/>
          <p14:tracePt t="63794" x="6911975" y="3527425"/>
          <p14:tracePt t="63807" x="7170738" y="3544888"/>
          <p14:tracePt t="63820" x="7375525" y="3554413"/>
          <p14:tracePt t="63832" x="7562850" y="3581400"/>
          <p14:tracePt t="63846" x="7670800" y="3589338"/>
          <p14:tracePt t="63863" x="7742238" y="3598863"/>
          <p14:tracePt t="63879" x="7804150" y="3598863"/>
          <p14:tracePt t="63897" x="7867650" y="3608388"/>
          <p14:tracePt t="63913" x="7875588" y="3608388"/>
          <p14:tracePt t="63929" x="7894638" y="3608388"/>
          <p14:tracePt t="63946" x="7920038" y="3608388"/>
          <p14:tracePt t="63963" x="7939088" y="3608388"/>
          <p14:tracePt t="63980" x="7956550" y="3608388"/>
          <p14:tracePt t="63996" x="7974013" y="3608388"/>
          <p14:tracePt t="64013" x="8018463" y="3608388"/>
          <p14:tracePt t="64029" x="8037513" y="3608388"/>
          <p14:tracePt t="64046" x="8054975" y="3608388"/>
          <p14:tracePt t="64062" x="8099425" y="3608388"/>
          <p14:tracePt t="64079" x="8126413" y="3608388"/>
          <p14:tracePt t="64096" x="8170863" y="3589338"/>
          <p14:tracePt t="64113" x="8224838" y="3581400"/>
          <p14:tracePt t="64129" x="8232775" y="3571875"/>
          <p14:tracePt t="64145" x="8242300" y="3571875"/>
          <p14:tracePt t="64175" x="8242300" y="3562350"/>
          <p14:tracePt t="64188" x="8251825" y="3562350"/>
          <p14:tracePt t="64735" x="8232775" y="3562350"/>
          <p14:tracePt t="64748" x="8215313" y="3562350"/>
          <p14:tracePt t="64761" x="8161338" y="3562350"/>
          <p14:tracePt t="64774" x="8099425" y="3562350"/>
          <p14:tracePt t="64786" x="8010525" y="3562350"/>
          <p14:tracePt t="64799" x="7947025" y="3554413"/>
          <p14:tracePt t="64812" x="7912100" y="3554413"/>
          <p14:tracePt t="64828" x="7875588" y="3554413"/>
          <p14:tracePt t="64844" x="7848600" y="3554413"/>
          <p14:tracePt t="64861" x="7831138" y="3536950"/>
          <p14:tracePt t="64877" x="7804150" y="3527425"/>
          <p14:tracePt t="64926" x="7796213" y="3527425"/>
          <p14:tracePt t="64951" x="7796213" y="3517900"/>
          <p14:tracePt t="64976" x="7796213" y="3500438"/>
          <p14:tracePt t="64989" x="7786688" y="3490913"/>
          <p14:tracePt t="65002" x="7786688" y="3473450"/>
          <p14:tracePt t="65014" x="7786688" y="3455988"/>
          <p14:tracePt t="65040" x="7786688" y="3446463"/>
          <p14:tracePt t="65078" x="7786688" y="3438525"/>
          <p14:tracePt t="65091" x="7777163" y="3438525"/>
          <p14:tracePt t="65180" x="7769225" y="3438525"/>
          <p14:tracePt t="65193" x="7759700" y="3429000"/>
          <p14:tracePt t="65205" x="7742238" y="3429000"/>
          <p14:tracePt t="65218" x="7732713" y="3419475"/>
          <p14:tracePt t="65231" x="7715250" y="3419475"/>
          <p14:tracePt t="65244" x="7697788" y="3411538"/>
          <p14:tracePt t="65260" x="7680325" y="3411538"/>
          <p14:tracePt t="65277" x="7670800" y="3402013"/>
          <p14:tracePt t="65294" x="7661275" y="3402013"/>
          <p14:tracePt t="65310" x="7653338" y="3402013"/>
          <p14:tracePt t="65327" x="7643813" y="3402013"/>
          <p14:tracePt t="65358" x="7634288" y="3402013"/>
          <p14:tracePt t="65370" x="7626350" y="3402013"/>
          <p14:tracePt t="65383" x="7616825" y="3402013"/>
          <p14:tracePt t="65396" x="7608888" y="3402013"/>
          <p14:tracePt t="65434" x="7599363" y="3402013"/>
          <p14:tracePt t="65460" x="7589838" y="3402013"/>
          <p14:tracePt t="65472" x="7589838" y="3419475"/>
          <p14:tracePt t="65485" x="7589838" y="3438525"/>
          <p14:tracePt t="65498" x="7589838" y="3465513"/>
          <p14:tracePt t="65510" x="7589838" y="3490913"/>
          <p14:tracePt t="65526" x="7589838" y="3536950"/>
          <p14:tracePt t="65543" x="7608888" y="3571875"/>
          <p14:tracePt t="65560" x="7634288" y="3598863"/>
          <p14:tracePt t="65576" x="7697788" y="3625850"/>
          <p14:tracePt t="65593" x="7724775" y="3643313"/>
          <p14:tracePt t="65609" x="7751763" y="3643313"/>
          <p14:tracePt t="65626" x="7796213" y="3652838"/>
          <p14:tracePt t="65650" x="7813675" y="3652838"/>
          <p14:tracePt t="65663" x="7823200" y="3652838"/>
          <p14:tracePt t="65676" x="7831138" y="3652838"/>
          <p14:tracePt t="65693" x="7840663" y="3652838"/>
          <p14:tracePt t="65709" x="7848600" y="3643313"/>
          <p14:tracePt t="65726" x="7867650" y="3616325"/>
          <p14:tracePt t="65743" x="7875588" y="3581400"/>
          <p14:tracePt t="65759" x="7894638" y="3562350"/>
          <p14:tracePt t="65776" x="7894638" y="3544888"/>
          <p14:tracePt t="65792" x="7902575" y="3500438"/>
          <p14:tracePt t="65809" x="7902575" y="3482975"/>
          <p14:tracePt t="65826" x="7902575" y="3465513"/>
          <p14:tracePt t="65842" x="7902575" y="3419475"/>
          <p14:tracePt t="65859" x="7902575" y="3402013"/>
          <p14:tracePt t="65875" x="7902575" y="3367088"/>
          <p14:tracePt t="65893" x="7875588" y="3340100"/>
          <p14:tracePt t="65909" x="7848600" y="3313113"/>
          <p14:tracePt t="65925" x="7840663" y="3313113"/>
          <p14:tracePt t="65942" x="7786688" y="3286125"/>
          <p14:tracePt t="65959" x="7759700" y="3286125"/>
          <p14:tracePt t="65975" x="7732713" y="3286125"/>
          <p14:tracePt t="65992" x="7715250" y="3286125"/>
          <p14:tracePt t="66009" x="7680325" y="3286125"/>
          <p14:tracePt t="66025" x="7643813" y="3295650"/>
          <p14:tracePt t="66042" x="7634288" y="3303588"/>
          <p14:tracePt t="66059" x="7599363" y="3357563"/>
          <p14:tracePt t="66075" x="7589838" y="3375025"/>
          <p14:tracePt t="66092" x="7572375" y="3419475"/>
          <p14:tracePt t="66108" x="7562850" y="3465513"/>
          <p14:tracePt t="66125" x="7562850" y="3482975"/>
          <p14:tracePt t="66142" x="7562850" y="3509963"/>
          <p14:tracePt t="66158" x="7562850" y="3536950"/>
          <p14:tracePt t="66175" x="7562850" y="3544888"/>
          <p14:tracePt t="66192" x="7562850" y="3562350"/>
          <p14:tracePt t="66209" x="7572375" y="3581400"/>
          <p14:tracePt t="66225" x="7581900" y="3589338"/>
          <p14:tracePt t="66242" x="7599363" y="3598863"/>
          <p14:tracePt t="66259" x="7634288" y="3616325"/>
          <p14:tracePt t="66275" x="7705725" y="3616325"/>
          <p14:tracePt t="66291" x="7759700" y="3625850"/>
          <p14:tracePt t="66308" x="7813675" y="3625850"/>
          <p14:tracePt t="66325" x="7947025" y="3625850"/>
          <p14:tracePt t="66342" x="8027988" y="3625850"/>
          <p14:tracePt t="66358" x="8116888" y="3625850"/>
          <p14:tracePt t="66375" x="8242300" y="3608388"/>
          <p14:tracePt t="66391" x="8323263" y="3571875"/>
          <p14:tracePt t="66408" x="8385175" y="3536950"/>
          <p14:tracePt t="66425" x="8545513" y="3446463"/>
          <p14:tracePt t="66441" x="8589963" y="3411538"/>
          <p14:tracePt t="66458" x="8626475" y="3394075"/>
          <p14:tracePt t="66475" x="8653463" y="3375025"/>
          <p14:tracePt t="66492" x="8680450" y="3340100"/>
          <p14:tracePt t="66508" x="8688388" y="3330575"/>
          <p14:tracePt t="66525" x="8697913" y="3313113"/>
          <p14:tracePt t="66542" x="8705850" y="3276600"/>
          <p14:tracePt t="66558" x="8705850" y="3251200"/>
          <p14:tracePt t="66574" x="8705850" y="3232150"/>
          <p14:tracePt t="66591" x="8705850" y="3197225"/>
          <p14:tracePt t="66607" x="8705850" y="3179763"/>
          <p14:tracePt t="66624" x="8688388" y="3170238"/>
          <p14:tracePt t="66641" x="8626475" y="3133725"/>
          <p14:tracePt t="66658" x="8555038" y="3125788"/>
          <p14:tracePt t="66674" x="8466138" y="3116263"/>
          <p14:tracePt t="66691" x="8375650" y="3108325"/>
          <p14:tracePt t="66707" x="8224838" y="3108325"/>
          <p14:tracePt t="66724" x="8170863" y="3108325"/>
          <p14:tracePt t="66741" x="8143875" y="3108325"/>
          <p14:tracePt t="66757" x="8099425" y="3116263"/>
          <p14:tracePt t="66774" x="8081963" y="3152775"/>
          <p14:tracePt t="66791" x="8072438" y="3187700"/>
          <p14:tracePt t="66807" x="8045450" y="3268663"/>
          <p14:tracePt t="66824" x="8037513" y="3313113"/>
          <p14:tracePt t="66840" x="8037513" y="3340100"/>
          <p14:tracePt t="66857" x="8037513" y="3402013"/>
          <p14:tracePt t="66874" x="8037513" y="3429000"/>
          <p14:tracePt t="66890" x="8037513" y="3455988"/>
          <p14:tracePt t="66907" x="8037513" y="3517900"/>
          <p14:tracePt t="66924" x="8037513" y="3544888"/>
          <p14:tracePt t="66940" x="8045450" y="3544888"/>
          <p14:tracePt t="66957" x="8054975" y="3562350"/>
          <p14:tracePt t="66974" x="8089900" y="3581400"/>
          <p14:tracePt t="66990" x="8099425" y="3589338"/>
          <p14:tracePt t="67007" x="8126413" y="3589338"/>
          <p14:tracePt t="67023" x="8188325" y="3608388"/>
          <p14:tracePt t="67040" x="8215313" y="3608388"/>
          <p14:tracePt t="67056" x="8251825" y="3598863"/>
          <p14:tracePt t="67073" x="8323263" y="3544888"/>
          <p14:tracePt t="67090" x="8358188" y="3527425"/>
          <p14:tracePt t="67107" x="8385175" y="3500438"/>
          <p14:tracePt t="67123" x="8412163" y="3465513"/>
          <p14:tracePt t="67140" x="8412163" y="3446463"/>
          <p14:tracePt t="67156" x="8420100" y="3429000"/>
          <p14:tracePt t="67173" x="8420100" y="3411538"/>
          <p14:tracePt t="67190" x="8429625" y="3375025"/>
          <p14:tracePt t="67206" x="8429625" y="3357563"/>
          <p14:tracePt t="67224" x="8429625" y="3340100"/>
          <p14:tracePt t="67240" x="8402638" y="3276600"/>
          <p14:tracePt t="67256" x="8385175" y="3268663"/>
          <p14:tracePt t="67273" x="8367713" y="3251200"/>
          <p14:tracePt t="67290" x="8323263" y="3232150"/>
          <p14:tracePt t="67306" x="8296275" y="3224213"/>
          <p14:tracePt t="67323" x="8269288" y="3224213"/>
          <p14:tracePt t="67340" x="8215313" y="3214688"/>
          <p14:tracePt t="67356" x="8188325" y="3214688"/>
          <p14:tracePt t="67373" x="8170863" y="3214688"/>
          <p14:tracePt t="67391" x="8116888" y="3224213"/>
          <p14:tracePt t="67406" x="8099425" y="3241675"/>
          <p14:tracePt t="67423" x="8072438" y="3268663"/>
          <p14:tracePt t="67439" x="8054975" y="3295650"/>
          <p14:tracePt t="67442" x="8037513" y="3322638"/>
          <p14:tracePt t="67456" x="8027988" y="3348038"/>
          <p14:tracePt t="67472" x="8010525" y="3384550"/>
          <p14:tracePt t="67489" x="8010525" y="3411538"/>
          <p14:tracePt t="67506" x="8010525" y="3455988"/>
          <p14:tracePt t="67523" x="8010525" y="3473450"/>
          <p14:tracePt t="67539" x="8010525" y="3490913"/>
          <p14:tracePt t="67556" x="8010525" y="3527425"/>
          <p14:tracePt t="67572" x="8045450" y="3554413"/>
          <p14:tracePt t="67589" x="8062913" y="3562350"/>
          <p14:tracePt t="67606" x="8134350" y="3581400"/>
          <p14:tracePt t="67622" x="8170863" y="3581400"/>
          <p14:tracePt t="67639" x="8205788" y="3589338"/>
          <p14:tracePt t="67656" x="8232775" y="3598863"/>
          <p14:tracePt t="67672" x="8286750" y="3598863"/>
          <p14:tracePt t="67689" x="8331200" y="3598863"/>
          <p14:tracePt t="67705" x="8367713" y="3589338"/>
          <p14:tracePt t="67722" x="8429625" y="3527425"/>
          <p14:tracePt t="67739" x="8466138" y="3500438"/>
          <p14:tracePt t="67755" x="8483600" y="3473450"/>
          <p14:tracePt t="67772" x="8510588" y="3438525"/>
          <p14:tracePt t="67789" x="8510588" y="3419475"/>
          <p14:tracePt t="67805" x="8510588" y="3411538"/>
          <p14:tracePt t="67822" x="8518525" y="3384550"/>
          <p14:tracePt t="67838" x="8518525" y="3357563"/>
          <p14:tracePt t="67855" x="8518525" y="3340100"/>
          <p14:tracePt t="67872" x="8518525" y="3313113"/>
          <p14:tracePt t="67888" x="8491538" y="3276600"/>
          <p14:tracePt t="67905" x="8474075" y="3259138"/>
          <p14:tracePt t="67922" x="8456613" y="3251200"/>
          <p14:tracePt t="67938" x="8394700" y="3232150"/>
          <p14:tracePt t="67955" x="8358188" y="3232150"/>
          <p14:tracePt t="67971" x="8323263" y="3224213"/>
          <p14:tracePt t="67988" x="8242300" y="3224213"/>
          <p14:tracePt t="68005" x="8215313" y="3224213"/>
          <p14:tracePt t="68021" x="8197850" y="3224213"/>
          <p14:tracePt t="68038" x="8170863" y="3251200"/>
          <p14:tracePt t="68055" x="8161338" y="3259138"/>
          <p14:tracePt t="68071" x="8153400" y="3268663"/>
          <p14:tracePt t="68088" x="8153400" y="3276600"/>
          <p14:tracePt t="68105" x="8153400" y="3303588"/>
          <p14:tracePt t="68121" x="8153400" y="3322638"/>
          <p14:tracePt t="68138" x="8161338" y="3330575"/>
          <p14:tracePt t="68155" x="8259763" y="3394075"/>
          <p14:tracePt t="68171" x="8358188" y="3419475"/>
          <p14:tracePt t="68188" x="8466138" y="3438525"/>
          <p14:tracePt t="68204" x="8831263" y="3490913"/>
          <p14:tracePt t="68221" x="9037638" y="3490913"/>
          <p14:tracePt t="68237" x="9215438" y="3500438"/>
          <p14:tracePt t="68254" x="9420225" y="3500438"/>
          <p14:tracePt t="68271" x="9491663" y="3500438"/>
          <p14:tracePt t="68288" x="9545638" y="3500438"/>
          <p14:tracePt t="68305" x="9599613" y="3500438"/>
          <p14:tracePt t="68322" x="9626600" y="3500438"/>
          <p14:tracePt t="68338" x="9634538" y="3500438"/>
          <p14:tracePt t="70315" x="9644063" y="3500438"/>
          <p14:tracePt t="70327" x="9653588" y="3500438"/>
          <p14:tracePt t="70340" x="9680575" y="3509963"/>
          <p14:tracePt t="70353" x="9732963" y="3517900"/>
          <p14:tracePt t="70367" x="9804400" y="3544888"/>
          <p14:tracePt t="70383" x="9920288" y="3589338"/>
          <p14:tracePt t="70401" x="10037763" y="3625850"/>
          <p14:tracePt t="70417" x="10188575" y="3679825"/>
          <p14:tracePt t="70434" x="10225088" y="3687763"/>
          <p14:tracePt t="70450" x="10260013" y="3705225"/>
          <p14:tracePt t="70467" x="10323513" y="3741738"/>
          <p14:tracePt t="70483" x="10340975" y="3751263"/>
          <p14:tracePt t="70502" x="10358438" y="3768725"/>
          <p14:tracePt t="70517" x="10375900" y="3768725"/>
          <p14:tracePt t="70533" x="10385425" y="3786188"/>
          <p14:tracePt t="70550" x="10394950" y="3795713"/>
          <p14:tracePt t="70566" x="10394950" y="3803650"/>
          <p14:tracePt t="70583" x="10402888" y="3822700"/>
          <p14:tracePt t="70600" x="10402888" y="3830638"/>
          <p14:tracePt t="70617" x="10402888" y="3848100"/>
          <p14:tracePt t="70633" x="10367963" y="3894138"/>
          <p14:tracePt t="70650" x="10313988" y="3929063"/>
          <p14:tracePt t="70666" x="10242550" y="3956050"/>
          <p14:tracePt t="70683" x="10082213" y="4017963"/>
          <p14:tracePt t="70700" x="10018713" y="4037013"/>
          <p14:tracePt t="70716" x="9966325" y="4054475"/>
          <p14:tracePt t="70734" x="9912350" y="4062413"/>
          <p14:tracePt t="70750" x="9902825" y="4071938"/>
          <p14:tracePt t="70988" x="9894888" y="4071938"/>
          <p14:tracePt t="71001" x="9875838" y="4071938"/>
          <p14:tracePt t="71013" x="9831388" y="4071938"/>
          <p14:tracePt t="71026" x="9732963" y="4071938"/>
          <p14:tracePt t="71039" x="9582150" y="4054475"/>
          <p14:tracePt t="71051" x="9304338" y="4044950"/>
          <p14:tracePt t="71066" x="9055100" y="4044950"/>
          <p14:tracePt t="71082" x="8902700" y="4044950"/>
          <p14:tracePt t="71099" x="8769350" y="4044950"/>
          <p14:tracePt t="71115" x="8599488" y="4044950"/>
          <p14:tracePt t="71132" x="8545513" y="4044950"/>
          <p14:tracePt t="71149" x="8510588" y="4044950"/>
          <p14:tracePt t="71165" x="8420100" y="4044950"/>
          <p14:tracePt t="71182" x="8394700" y="4044950"/>
          <p14:tracePt t="71199" x="8375650" y="4044950"/>
          <p14:tracePt t="71217" x="8358188" y="4044950"/>
          <p14:tracePt t="71446" x="8340725" y="4044950"/>
          <p14:tracePt t="71458" x="8304213" y="4044950"/>
          <p14:tracePt t="71471" x="8224838" y="4027488"/>
          <p14:tracePt t="71484" x="8089900" y="4010025"/>
          <p14:tracePt t="71498" x="7902575" y="3990975"/>
          <p14:tracePt t="71515" x="7715250" y="3965575"/>
          <p14:tracePt t="71531" x="7554913" y="3956050"/>
          <p14:tracePt t="71548" x="7385050" y="3956050"/>
          <p14:tracePt t="71565" x="7340600" y="3956050"/>
          <p14:tracePt t="71582" x="7296150" y="3956050"/>
          <p14:tracePt t="71598" x="7251700" y="3956050"/>
          <p14:tracePt t="71615" x="7242175" y="3956050"/>
          <p14:tracePt t="71631" x="7232650" y="3956050"/>
          <p14:tracePt t="71891" x="7224713" y="3956050"/>
          <p14:tracePt t="71903" x="7205663" y="3956050"/>
          <p14:tracePt t="71916" x="7170738" y="3956050"/>
          <p14:tracePt t="71929" x="7116763" y="3956050"/>
          <p14:tracePt t="71941" x="7054850" y="3956050"/>
          <p14:tracePt t="71954" x="6956425" y="3956050"/>
          <p14:tracePt t="71967" x="6884988" y="3956050"/>
          <p14:tracePt t="71981" x="6823075" y="3956050"/>
          <p14:tracePt t="71997" x="6769100" y="3965575"/>
          <p14:tracePt t="72014" x="6742113" y="3965575"/>
          <p14:tracePt t="72031" x="6715125" y="3965575"/>
          <p14:tracePt t="72047" x="6697663" y="3973513"/>
          <p14:tracePt t="72064" x="6697663" y="3983038"/>
          <p14:tracePt t="72081" x="6688138" y="3983038"/>
          <p14:tracePt t="74308" x="6670675" y="3983038"/>
          <p14:tracePt t="74320" x="6653213" y="3983038"/>
          <p14:tracePt t="74333" x="6599238" y="3983038"/>
          <p14:tracePt t="74346" x="6491288" y="3983038"/>
          <p14:tracePt t="74359" x="6357938" y="3983038"/>
          <p14:tracePt t="74376" x="6153150" y="3983038"/>
          <p14:tracePt t="74393" x="5973763" y="3990975"/>
          <p14:tracePt t="74410" x="5688013" y="3990975"/>
          <p14:tracePt t="74426" x="5554663" y="3990975"/>
          <p14:tracePt t="74443" x="5419725" y="3990975"/>
          <p14:tracePt t="74459" x="5303838" y="3990975"/>
          <p14:tracePt t="74476" x="5116513" y="3990975"/>
          <p14:tracePt t="74493" x="5037138" y="3990975"/>
          <p14:tracePt t="74509" x="4956175" y="3990975"/>
          <p14:tracePt t="74526" x="4857750" y="3990975"/>
          <p14:tracePt t="74543" x="4822825" y="3990975"/>
          <p14:tracePt t="74559" x="4786313" y="3990975"/>
          <p14:tracePt t="74576" x="4732338" y="3990975"/>
          <p14:tracePt t="74592" x="4714875" y="3990975"/>
          <p14:tracePt t="74609" x="4697413" y="3990975"/>
          <p14:tracePt t="74626" x="4679950" y="3990975"/>
          <p14:tracePt t="74676" x="4670425" y="3990975"/>
          <p14:tracePt t="74714" x="4660900" y="3990975"/>
          <p14:tracePt t="74727" x="4652963" y="3990975"/>
          <p14:tracePt t="74739" x="4643438" y="4000500"/>
          <p14:tracePt t="74752" x="4633913" y="4000500"/>
          <p14:tracePt t="74765" x="4625975" y="4000500"/>
          <p14:tracePt t="74777" x="4616450" y="4000500"/>
          <p14:tracePt t="74792" x="4608513" y="4000500"/>
          <p14:tracePt t="74815" x="4598988" y="4000500"/>
          <p14:tracePt t="74853" x="4589463" y="4000500"/>
          <p14:tracePt t="74917" x="4589463" y="4010025"/>
          <p14:tracePt t="74930" x="4608513" y="4017963"/>
          <p14:tracePt t="74942" x="4724400" y="4027488"/>
          <p14:tracePt t="74955" x="5000625" y="4054475"/>
          <p14:tracePt t="74967" x="5599113" y="4071938"/>
          <p14:tracePt t="74980" x="6323013" y="4108450"/>
          <p14:tracePt t="74993" x="6991350" y="4125913"/>
          <p14:tracePt t="75008" x="7653338" y="4125913"/>
          <p14:tracePt t="75025" x="8367713" y="4125913"/>
          <p14:tracePt t="75041" x="8939213" y="4125913"/>
          <p14:tracePt t="75059" x="9680575" y="4125913"/>
          <p14:tracePt t="75075" x="9804400" y="4125913"/>
          <p14:tracePt t="75091" x="9902825" y="4125913"/>
          <p14:tracePt t="75108" x="9991725" y="4125913"/>
          <p14:tracePt t="75133" x="10001250" y="4125913"/>
          <p14:tracePt t="75387" x="10001250" y="4133850"/>
          <p14:tracePt t="75400" x="10001250" y="4143375"/>
          <p14:tracePt t="75413" x="10028238" y="4160838"/>
          <p14:tracePt t="75425" x="10055225" y="4179888"/>
          <p14:tracePt t="75440" x="10099675" y="4205288"/>
          <p14:tracePt t="75457" x="10144125" y="4224338"/>
          <p14:tracePt t="75474" x="10171113" y="4241800"/>
          <p14:tracePt t="75490" x="10215563" y="4251325"/>
          <p14:tracePt t="75507" x="10225088" y="4259263"/>
          <p14:tracePt t="75527" x="10233025" y="4259263"/>
          <p14:tracePt t="75591" x="10233025" y="4268788"/>
          <p14:tracePt t="75603" x="10198100" y="4276725"/>
          <p14:tracePt t="75616" x="10072688" y="4286250"/>
          <p14:tracePt t="75629" x="9848850" y="4295775"/>
          <p14:tracePt t="75642" x="9447213" y="4313238"/>
          <p14:tracePt t="75657" x="9099550" y="4330700"/>
          <p14:tracePt t="75674" x="8894763" y="4330700"/>
          <p14:tracePt t="75690" x="8777288" y="4330700"/>
          <p14:tracePt t="75707" x="8626475" y="4313238"/>
          <p14:tracePt t="75723" x="8599488" y="4303713"/>
          <p14:tracePt t="75740" x="8589963" y="4303713"/>
          <p14:tracePt t="75757" x="8572500" y="4303713"/>
          <p14:tracePt t="75959" x="8555038" y="4303713"/>
          <p14:tracePt t="75972" x="8528050" y="4303713"/>
          <p14:tracePt t="75985" x="8491538" y="4303713"/>
          <p14:tracePt t="75997" x="8420100" y="4295775"/>
          <p14:tracePt t="76010" x="8331200" y="4286250"/>
          <p14:tracePt t="76023" x="8215313" y="4286250"/>
          <p14:tracePt t="76039" x="8089900" y="4286250"/>
          <p14:tracePt t="76056" x="7983538" y="4286250"/>
          <p14:tracePt t="76073" x="7796213" y="4286250"/>
          <p14:tracePt t="76089" x="7715250" y="4286250"/>
          <p14:tracePt t="76106" x="7653338" y="4286250"/>
          <p14:tracePt t="76123" x="7589838" y="4286250"/>
          <p14:tracePt t="76139" x="7491413" y="4286250"/>
          <p14:tracePt t="76156" x="7456488" y="4286250"/>
          <p14:tracePt t="76172" x="7429500" y="4286250"/>
          <p14:tracePt t="76189" x="7394575" y="4286250"/>
          <p14:tracePt t="76206" x="7385050" y="4286250"/>
          <p14:tracePt t="76222" x="7375525" y="4286250"/>
          <p14:tracePt t="76417" x="7367588" y="4286250"/>
          <p14:tracePt t="76430" x="7348538" y="4286250"/>
          <p14:tracePt t="76442" x="7313613" y="4286250"/>
          <p14:tracePt t="76456" x="7251700" y="4286250"/>
          <p14:tracePt t="76472" x="7161213" y="4286250"/>
          <p14:tracePt t="76488" x="7054850" y="4276725"/>
          <p14:tracePt t="76505" x="6858000" y="4276725"/>
          <p14:tracePt t="76522" x="6796088" y="4276725"/>
          <p14:tracePt t="76538" x="6759575" y="4276725"/>
          <p14:tracePt t="76555" x="6732588" y="4276725"/>
          <p14:tracePt t="76572" x="6680200" y="4276725"/>
          <p14:tracePt t="76588" x="6661150" y="4276725"/>
          <p14:tracePt t="76605" x="6634163" y="4276725"/>
          <p14:tracePt t="76622" x="6562725" y="4276725"/>
          <p14:tracePt t="76638" x="6527800" y="4276725"/>
          <p14:tracePt t="76655" x="6500813" y="4276725"/>
          <p14:tracePt t="76672" x="6465888" y="4286250"/>
          <p14:tracePt t="76688" x="6446838" y="4286250"/>
          <p14:tracePt t="76705" x="6446838" y="4295775"/>
          <p14:tracePt t="76722" x="6438900" y="4295775"/>
          <p14:tracePt t="76874" x="6419850" y="4295775"/>
          <p14:tracePt t="76887" x="6384925" y="4295775"/>
          <p14:tracePt t="76900" x="6323013" y="4295775"/>
          <p14:tracePt t="76912" x="6224588" y="4295775"/>
          <p14:tracePt t="76925" x="6081713" y="4286250"/>
          <p14:tracePt t="76938" x="5919788" y="4276725"/>
          <p14:tracePt t="76954" x="5786438" y="4276725"/>
          <p14:tracePt t="76971" x="5688013" y="4276725"/>
          <p14:tracePt t="76988" x="5545138" y="4276725"/>
          <p14:tracePt t="77004" x="5500688" y="4276725"/>
          <p14:tracePt t="77021" x="5473700" y="4276725"/>
          <p14:tracePt t="77037" x="5465763" y="4276725"/>
          <p14:tracePt t="77054" x="5446713" y="4276725"/>
          <p14:tracePt t="77128" x="5446713" y="4286250"/>
          <p14:tracePt t="77140" x="5446713" y="4303713"/>
          <p14:tracePt t="77153" x="5456238" y="4340225"/>
          <p14:tracePt t="77166" x="5500688" y="4384675"/>
          <p14:tracePt t="77178" x="5562600" y="4438650"/>
          <p14:tracePt t="77191" x="5634038" y="4483100"/>
          <p14:tracePt t="77204" x="5715000" y="4527550"/>
          <p14:tracePt t="77220" x="5786438" y="4562475"/>
          <p14:tracePt t="77237" x="5822950" y="4589463"/>
          <p14:tracePt t="77254" x="5867400" y="4608513"/>
          <p14:tracePt t="77270" x="5911850" y="4633913"/>
          <p14:tracePt t="77306" x="5911850" y="4643438"/>
          <p14:tracePt t="77318" x="5919788" y="4643438"/>
          <p14:tracePt t="77331" x="5919788" y="4652963"/>
          <p14:tracePt t="77369" x="5929313" y="4660900"/>
          <p14:tracePt t="77395" x="5938838" y="4670425"/>
          <p14:tracePt t="77407" x="5956300" y="4679950"/>
          <p14:tracePt t="77420" x="5965825" y="4687888"/>
          <p14:tracePt t="77433" x="5983288" y="4697413"/>
          <p14:tracePt t="77445" x="6010275" y="4705350"/>
          <p14:tracePt t="77458" x="6027738" y="4705350"/>
          <p14:tracePt t="77471" x="6054725" y="4714875"/>
          <p14:tracePt t="77487" x="6081713" y="4714875"/>
          <p14:tracePt t="77503" x="6108700" y="4724400"/>
          <p14:tracePt t="77520" x="6126163" y="4724400"/>
          <p14:tracePt t="77537" x="6143625" y="4724400"/>
          <p14:tracePt t="77559" x="6153150" y="4724400"/>
          <p14:tracePt t="77585" x="6161088" y="4724400"/>
          <p14:tracePt t="77597" x="6170613" y="4724400"/>
          <p14:tracePt t="77636" x="6180138" y="4724400"/>
          <p14:tracePt t="81465" x="6197600" y="4724400"/>
          <p14:tracePt t="81478" x="6242050" y="4724400"/>
          <p14:tracePt t="81490" x="6394450" y="4724400"/>
          <p14:tracePt t="81503" x="6688138" y="4724400"/>
          <p14:tracePt t="81516" x="7072313" y="4759325"/>
          <p14:tracePt t="81529" x="7340600" y="4803775"/>
          <p14:tracePt t="81545" x="7439025" y="4848225"/>
          <p14:tracePt t="81562" x="7518400" y="4875213"/>
          <p14:tracePt t="81579" x="7572375" y="4929188"/>
          <p14:tracePt t="81595" x="7581900" y="4938713"/>
          <p14:tracePt t="81897" x="7581900" y="4929188"/>
          <p14:tracePt t="81910" x="7581900" y="4902200"/>
          <p14:tracePt t="81923" x="7581900" y="4857750"/>
          <p14:tracePt t="81936" x="7572375" y="4822825"/>
          <p14:tracePt t="81948" x="7527925" y="4768850"/>
          <p14:tracePt t="81962" x="7510463" y="4724400"/>
          <p14:tracePt t="81978" x="7483475" y="4687888"/>
          <p14:tracePt t="81995" x="7466013" y="4670425"/>
          <p14:tracePt t="82011" x="7439025" y="4633913"/>
          <p14:tracePt t="82028" x="7419975" y="4625975"/>
          <p14:tracePt t="83118" x="7429500" y="4625975"/>
          <p14:tracePt t="83131" x="7466013" y="4625975"/>
          <p14:tracePt t="83143" x="7518400" y="4625975"/>
          <p14:tracePt t="83156" x="7581900" y="4625975"/>
          <p14:tracePt t="83169" x="7680325" y="4625975"/>
          <p14:tracePt t="83182" x="7759700" y="4625975"/>
          <p14:tracePt t="83195" x="7858125" y="4625975"/>
          <p14:tracePt t="83209" x="7920038" y="4625975"/>
          <p14:tracePt t="83226" x="7983538" y="4625975"/>
          <p14:tracePt t="83242" x="8027988" y="4625975"/>
          <p14:tracePt t="83259" x="8081963" y="4625975"/>
          <p14:tracePt t="83275" x="8099425" y="4625975"/>
          <p14:tracePt t="83292" x="8116888" y="4625975"/>
          <p14:tracePt t="83309" x="8161338" y="4625975"/>
          <p14:tracePt t="83325" x="8180388" y="4625975"/>
          <p14:tracePt t="83342" x="8205788" y="4625975"/>
          <p14:tracePt t="83359" x="8232775" y="4625975"/>
          <p14:tracePt t="83375" x="8242300" y="4625975"/>
          <p14:tracePt t="83392" x="8251825" y="4625975"/>
          <p14:tracePt t="83423" x="8259763" y="4625975"/>
          <p14:tracePt t="83435" x="8269288" y="4625975"/>
          <p14:tracePt t="83881" x="8277225" y="4616450"/>
          <p14:tracePt t="83894" x="8313738" y="4608513"/>
          <p14:tracePt t="83906" x="8367713" y="4589463"/>
          <p14:tracePt t="83919" x="8466138" y="4581525"/>
          <p14:tracePt t="83932" x="8589963" y="4554538"/>
          <p14:tracePt t="83945" x="8697913" y="4554538"/>
          <p14:tracePt t="83958" x="8796338" y="4545013"/>
          <p14:tracePt t="83974" x="8894763" y="4545013"/>
          <p14:tracePt t="83991" x="8939213" y="4545013"/>
          <p14:tracePt t="84008" x="9055100" y="4545013"/>
          <p14:tracePt t="84024" x="9090025" y="4545013"/>
          <p14:tracePt t="84041" x="9144000" y="4545013"/>
          <p14:tracePt t="84057" x="9188450" y="4545013"/>
          <p14:tracePt t="84074" x="9232900" y="4545013"/>
          <p14:tracePt t="84091" x="9242425" y="4545013"/>
          <p14:tracePt t="84107" x="9251950" y="4545013"/>
          <p14:tracePt t="84148" x="9259888" y="4545013"/>
          <p14:tracePt t="84975" x="9251950" y="4545013"/>
          <p14:tracePt t="84988" x="9215438" y="4545013"/>
          <p14:tracePt t="85001" x="9144000" y="4545013"/>
          <p14:tracePt t="85013" x="9018588" y="4545013"/>
          <p14:tracePt t="85026" x="8813800" y="4545013"/>
          <p14:tracePt t="85039" x="8562975" y="4545013"/>
          <p14:tracePt t="85055" x="8367713" y="4545013"/>
          <p14:tracePt t="85072" x="8251825" y="4545013"/>
          <p14:tracePt t="85089" x="8153400" y="4545013"/>
          <p14:tracePt t="85105" x="7947025" y="4545013"/>
          <p14:tracePt t="85122" x="7885113" y="4545013"/>
          <p14:tracePt t="85138" x="7823200" y="4545013"/>
          <p14:tracePt t="85155" x="7688263" y="4572000"/>
          <p14:tracePt t="85172" x="7634288" y="4589463"/>
          <p14:tracePt t="85188" x="7572375" y="4598988"/>
          <p14:tracePt t="85205" x="7473950" y="4633913"/>
          <p14:tracePt t="85222" x="7419975" y="4643438"/>
          <p14:tracePt t="85238" x="7385050" y="4660900"/>
          <p14:tracePt t="85255" x="7323138" y="4687888"/>
          <p14:tracePt t="85272" x="7304088" y="4697413"/>
          <p14:tracePt t="85292" x="7296150" y="4697413"/>
          <p14:tracePt t="85305" x="7286625" y="4697413"/>
          <p14:tracePt t="85432" x="7286625" y="4687888"/>
          <p14:tracePt t="85445" x="7286625" y="4679950"/>
          <p14:tracePt t="85458" x="7286625" y="4660900"/>
          <p14:tracePt t="85472" x="7286625" y="4616450"/>
          <p14:tracePt t="85488" x="7313613" y="4581525"/>
          <p14:tracePt t="85505" x="7358063" y="4510088"/>
          <p14:tracePt t="85522" x="7473950" y="4367213"/>
          <p14:tracePt t="85538" x="7554913" y="4303713"/>
          <p14:tracePt t="85554" x="7599363" y="4268788"/>
          <p14:tracePt t="85572" x="7634288" y="4232275"/>
          <p14:tracePt t="85610" x="7643813" y="4224338"/>
          <p14:tracePt t="85648" x="7643813" y="4214813"/>
          <p14:tracePt t="85686" x="7616825" y="4214813"/>
          <p14:tracePt t="85699" x="7589838" y="4214813"/>
          <p14:tracePt t="85712" x="7537450" y="4214813"/>
          <p14:tracePt t="85724" x="7491413" y="4214813"/>
          <p14:tracePt t="85738" x="7412038" y="4251325"/>
          <p14:tracePt t="85754" x="7331075" y="4303713"/>
          <p14:tracePt t="85771" x="7259638" y="4367213"/>
          <p14:tracePt t="85787" x="7205663" y="4446588"/>
          <p14:tracePt t="85788" x="7170738" y="4491038"/>
          <p14:tracePt t="85804" x="7134225" y="4545013"/>
          <p14:tracePt t="85821" x="7116763" y="4581525"/>
          <p14:tracePt t="85837" x="7099300" y="4598988"/>
          <p14:tracePt t="85854" x="7099300" y="4633913"/>
          <p14:tracePt t="85870" x="7099300" y="4652963"/>
          <p14:tracePt t="85887" x="7099300" y="4660900"/>
          <p14:tracePt t="85904" x="7153275" y="4679950"/>
          <p14:tracePt t="85921" x="7215188" y="4687888"/>
          <p14:tracePt t="85937" x="7313613" y="4705350"/>
          <p14:tracePt t="85954" x="7554913" y="4697413"/>
          <p14:tracePt t="85970" x="7688263" y="4660900"/>
          <p14:tracePt t="85987" x="7769225" y="4633913"/>
          <p14:tracePt t="86004" x="7867650" y="4581525"/>
          <p14:tracePt t="86020" x="7902575" y="4545013"/>
          <p14:tracePt t="86037" x="7920038" y="4527550"/>
          <p14:tracePt t="86054" x="7929563" y="4518025"/>
          <p14:tracePt t="86070" x="7939088" y="4483100"/>
          <p14:tracePt t="86087" x="7939088" y="4456113"/>
          <p14:tracePt t="86103" x="7939088" y="4419600"/>
          <p14:tracePt t="86121" x="7902575" y="4348163"/>
          <p14:tracePt t="86137" x="7858125" y="4313238"/>
          <p14:tracePt t="86154" x="7796213" y="4276725"/>
          <p14:tracePt t="86170" x="7653338" y="4241800"/>
          <p14:tracePt t="86187" x="7572375" y="4232275"/>
          <p14:tracePt t="86203" x="7491413" y="4232275"/>
          <p14:tracePt t="86220" x="7375525" y="4251325"/>
          <p14:tracePt t="86237" x="7323138" y="4295775"/>
          <p14:tracePt t="86253" x="7277100" y="4348163"/>
          <p14:tracePt t="86270" x="7242175" y="4419600"/>
          <p14:tracePt t="86270" x="7215188" y="4473575"/>
          <p14:tracePt t="86287" x="7197725" y="4527550"/>
          <p14:tracePt t="86303" x="7197725" y="4554538"/>
          <p14:tracePt t="86320" x="7197725" y="4598988"/>
          <p14:tracePt t="86337" x="7215188" y="4652963"/>
          <p14:tracePt t="86353" x="7269163" y="4705350"/>
          <p14:tracePt t="86370" x="7348538" y="4732338"/>
          <p14:tracePt t="86386" x="7562850" y="4786313"/>
          <p14:tracePt t="86403" x="7661275" y="4786313"/>
          <p14:tracePt t="86419" x="7742238" y="4768850"/>
          <p14:tracePt t="86436" x="7867650" y="4705350"/>
          <p14:tracePt t="86453" x="7894638" y="4679950"/>
          <p14:tracePt t="86469" x="7920038" y="4652963"/>
          <p14:tracePt t="86486" x="7939088" y="4589463"/>
          <p14:tracePt t="86503" x="7947025" y="4554538"/>
          <p14:tracePt t="86519" x="7956550" y="4500563"/>
          <p14:tracePt t="86536" x="7956550" y="4456113"/>
          <p14:tracePt t="86552" x="7912100" y="4357688"/>
          <p14:tracePt t="86569" x="7867650" y="4322763"/>
          <p14:tracePt t="86586" x="7813675" y="4276725"/>
          <p14:tracePt t="86603" x="7661275" y="4224338"/>
          <p14:tracePt t="86619" x="7572375" y="4197350"/>
          <p14:tracePt t="86637" x="7491413" y="4197350"/>
          <p14:tracePt t="86652" x="7331075" y="4197350"/>
          <p14:tracePt t="86669" x="7269163" y="4197350"/>
          <p14:tracePt t="86686" x="7197725" y="4205288"/>
          <p14:tracePt t="86702" x="7134225" y="4232275"/>
          <p14:tracePt t="86719" x="7108825" y="4259263"/>
          <p14:tracePt t="86736" x="7089775" y="4276725"/>
          <p14:tracePt t="86753" x="7072313" y="4340225"/>
          <p14:tracePt t="86769" x="7062788" y="4375150"/>
          <p14:tracePt t="86785" x="7054850" y="4402138"/>
          <p14:tracePt t="86802" x="7054850" y="4429125"/>
          <p14:tracePt t="86819" x="7062788" y="4483100"/>
          <p14:tracePt t="86836" x="7099300" y="4500563"/>
          <p14:tracePt t="86852" x="7161213" y="4518025"/>
          <p14:tracePt t="86869" x="7296150" y="4562475"/>
          <p14:tracePt t="86885" x="7375525" y="4572000"/>
          <p14:tracePt t="86902" x="7439025" y="4572000"/>
          <p14:tracePt t="86918" x="7537450" y="4572000"/>
          <p14:tracePt t="86935" x="7554913" y="4572000"/>
          <p14:tracePt t="86952" x="7572375" y="4572000"/>
          <p14:tracePt t="86969" x="7599363" y="4562475"/>
          <p14:tracePt t="86985" x="7608888" y="4562475"/>
          <p14:tracePt t="87002" x="7608888" y="4545013"/>
          <p14:tracePt t="87018" x="7626350" y="4527550"/>
          <p14:tracePt t="87035" x="7634288" y="4483100"/>
          <p14:tracePt t="87052" x="7634288" y="4456113"/>
          <p14:tracePt t="87068" x="7634288" y="4419600"/>
          <p14:tracePt t="87085" x="7634288" y="4357688"/>
          <p14:tracePt t="87101" x="7626350" y="4340225"/>
          <p14:tracePt t="87118" x="7608888" y="4313238"/>
          <p14:tracePt t="87135" x="7581900" y="4286250"/>
          <p14:tracePt t="87151" x="7562850" y="4276725"/>
          <p14:tracePt t="87168" x="7554913" y="4276725"/>
          <p14:tracePt t="87185" x="7510463" y="4276725"/>
          <p14:tracePt t="87201" x="7491413" y="4276725"/>
          <p14:tracePt t="87218" x="7473950" y="4276725"/>
          <p14:tracePt t="87235" x="7456488" y="4276725"/>
          <p14:tracePt t="87236" x="7439025" y="4276725"/>
          <p14:tracePt t="87252" x="7419975" y="4276725"/>
          <p14:tracePt t="87268" x="7402513" y="4295775"/>
          <p14:tracePt t="87284" x="7385050" y="4313238"/>
          <p14:tracePt t="87301" x="7358063" y="4375150"/>
          <p14:tracePt t="87318" x="7340600" y="4402138"/>
          <p14:tracePt t="87334" x="7340600" y="4429125"/>
          <p14:tracePt t="87351" x="7323138" y="4483100"/>
          <p14:tracePt t="87368" x="7313613" y="4491038"/>
          <p14:tracePt t="87384" x="7313613" y="4500563"/>
          <p14:tracePt t="87403" x="7313613" y="4527550"/>
          <p14:tracePt t="87426" x="7313613" y="4545013"/>
          <p14:tracePt t="87438" x="7313613" y="4554538"/>
          <p14:tracePt t="87452" x="7313613" y="4562475"/>
          <p14:tracePt t="87467" x="7313613" y="4572000"/>
          <p14:tracePt t="87484" x="7313613" y="4581525"/>
          <p14:tracePt t="87501" x="7313613" y="4589463"/>
          <p14:tracePt t="87517" x="7331075" y="4608513"/>
          <p14:tracePt t="87534" x="7340600" y="4616450"/>
          <p14:tracePt t="87551" x="7348538" y="4633913"/>
          <p14:tracePt t="87567" x="7375525" y="4643438"/>
          <p14:tracePt t="87584" x="7385050" y="4652963"/>
          <p14:tracePt t="87604" x="7394575" y="4652963"/>
          <p14:tracePt t="87629" x="7402513" y="4652963"/>
          <p14:tracePt t="87667" x="7412038" y="4652963"/>
          <p14:tracePt t="87680" x="7429500" y="4652963"/>
          <p14:tracePt t="87693" x="7456488" y="4652963"/>
          <p14:tracePt t="87705" x="7483475" y="4652963"/>
          <p14:tracePt t="87718" x="7527925" y="4660900"/>
          <p14:tracePt t="87734" x="7581900" y="4670425"/>
          <p14:tracePt t="87750" x="7643813" y="4679950"/>
          <p14:tracePt t="87767" x="7705725" y="4697413"/>
          <p14:tracePt t="87784" x="7786688" y="4714875"/>
          <p14:tracePt t="87800" x="7831138" y="4732338"/>
          <p14:tracePt t="87817" x="7875588" y="4741863"/>
          <p14:tracePt t="87834" x="7974013" y="4759325"/>
          <p14:tracePt t="87850" x="8001000" y="4768850"/>
          <p14:tracePt t="87867" x="8027988" y="4776788"/>
          <p14:tracePt t="87884" x="8062913" y="4786313"/>
          <p14:tracePt t="87908" x="8072438" y="4786313"/>
          <p14:tracePt t="87921" x="8081963" y="4795838"/>
          <p14:tracePt t="87934" x="8089900" y="4803775"/>
          <p14:tracePt t="87950" x="8108950" y="4803775"/>
          <p14:tracePt t="87967" x="8108950" y="4813300"/>
          <p14:tracePt t="87983" x="8116888" y="4813300"/>
          <p14:tracePt t="88000" x="8126413" y="4830763"/>
          <p14:tracePt t="88016" x="8126413" y="4848225"/>
          <p14:tracePt t="88033" x="8134350" y="4857750"/>
          <p14:tracePt t="88050" x="8134350" y="4902200"/>
          <p14:tracePt t="88067" x="8134350" y="4919663"/>
          <p14:tracePt t="88083" x="8134350" y="4946650"/>
          <p14:tracePt t="88100" x="8054975" y="4983163"/>
          <p14:tracePt t="88116" x="7966075" y="5000625"/>
          <p14:tracePt t="88133" x="7858125" y="5018088"/>
          <p14:tracePt t="88150" x="7705725" y="5045075"/>
          <p14:tracePt t="88166" x="7670800" y="5045075"/>
          <p14:tracePt t="88183" x="7653338" y="5045075"/>
          <p14:tracePt t="88200" x="7626350" y="5045075"/>
          <p14:tracePt t="88200" x="7616825" y="5045075"/>
          <p14:tracePt t="88216" x="7608888" y="5045075"/>
          <p14:tracePt t="88430" x="7599363" y="5045075"/>
          <p14:tracePt t="88442" x="7581900" y="5045075"/>
          <p14:tracePt t="88455" x="7545388" y="5045075"/>
          <p14:tracePt t="88468" x="7500938" y="5045075"/>
          <p14:tracePt t="88482" x="7412038" y="5045075"/>
          <p14:tracePt t="88499" x="7277100" y="5045075"/>
          <p14:tracePt t="88516" x="7134225" y="5045075"/>
          <p14:tracePt t="88532" x="6902450" y="5045075"/>
          <p14:tracePt t="88549" x="6813550" y="5045075"/>
          <p14:tracePt t="88565" x="6732588" y="5045075"/>
          <p14:tracePt t="88582" x="6589713" y="5062538"/>
          <p14:tracePt t="88599" x="6537325" y="5081588"/>
          <p14:tracePt t="88615" x="6510338" y="5099050"/>
          <p14:tracePt t="88632" x="6465888" y="5116513"/>
          <p14:tracePt t="88633" x="6438900" y="5133975"/>
          <p14:tracePt t="88649" x="6419850" y="5133975"/>
          <p14:tracePt t="88665" x="6402388" y="5143500"/>
          <p14:tracePt t="88682" x="6375400" y="5153025"/>
          <p14:tracePt t="88698" x="6367463" y="5160963"/>
          <p14:tracePt t="88938" x="6348413" y="5160963"/>
          <p14:tracePt t="88951" x="6330950" y="5160963"/>
          <p14:tracePt t="88963" x="6296025" y="5160963"/>
          <p14:tracePt t="88977" x="6224588" y="5160963"/>
          <p14:tracePt t="88989" x="6099175" y="5153025"/>
          <p14:tracePt t="89002" x="5929313" y="5126038"/>
          <p14:tracePt t="89015" x="5768975" y="5116513"/>
          <p14:tracePt t="89031" x="5608638" y="5089525"/>
          <p14:tracePt t="89048" x="5510213" y="5081588"/>
          <p14:tracePt t="89064" x="5419725" y="5081588"/>
          <p14:tracePt t="89081" x="5322888" y="5062538"/>
          <p14:tracePt t="89098" x="5276850" y="5062538"/>
          <p14:tracePt t="89114" x="5251450" y="5062538"/>
          <p14:tracePt t="89131" x="5241925" y="5062538"/>
          <p14:tracePt t="89148" x="5232400" y="5062538"/>
          <p14:tracePt t="89358" x="5224463" y="5062538"/>
          <p14:tracePt t="89370" x="5205413" y="5062538"/>
          <p14:tracePt t="89383" x="5197475" y="5062538"/>
          <p14:tracePt t="89398" x="5170488" y="5054600"/>
          <p14:tracePt t="89414" x="5143500" y="5045075"/>
          <p14:tracePt t="89430" x="5116513" y="5037138"/>
          <p14:tracePt t="89447" x="5037138" y="5027613"/>
          <p14:tracePt t="89464" x="5010150" y="5027613"/>
          <p14:tracePt t="89480" x="4983163" y="5027613"/>
          <p14:tracePt t="89497" x="4965700" y="5027613"/>
          <p14:tracePt t="89514" x="4956175" y="5027613"/>
          <p14:tracePt t="89530" x="4938713" y="5027613"/>
          <p14:tracePt t="89548" x="4919663" y="5027613"/>
          <p14:tracePt t="89599" x="4911725" y="5027613"/>
          <p14:tracePt t="89624" x="4894263" y="5027613"/>
          <p14:tracePt t="89637" x="4867275" y="5027613"/>
          <p14:tracePt t="89650" x="4840288" y="5027613"/>
          <p14:tracePt t="89663" x="4822825" y="5027613"/>
          <p14:tracePt t="89680" x="4813300" y="5027613"/>
          <p14:tracePt t="89697" x="4803775" y="5027613"/>
          <p14:tracePt t="89714" x="4795838" y="5027613"/>
          <p14:tracePt t="90617" x="4813300" y="5027613"/>
          <p14:tracePt t="90630" x="4867275" y="5018088"/>
          <p14:tracePt t="90642" x="5010150" y="4991100"/>
          <p14:tracePt t="90655" x="5268913" y="4973638"/>
          <p14:tracePt t="90668" x="5572125" y="4929188"/>
          <p14:tracePt t="90680" x="5857875" y="4911725"/>
          <p14:tracePt t="90695" x="6010275" y="4911725"/>
          <p14:tracePt t="90711" x="6126163" y="4911725"/>
          <p14:tracePt t="90728" x="6232525" y="4911725"/>
          <p14:tracePt t="90745" x="6419850" y="4902200"/>
          <p14:tracePt t="90761" x="6473825" y="4894263"/>
          <p14:tracePt t="90778" x="6518275" y="4894263"/>
          <p14:tracePt t="90795" x="6562725" y="4894263"/>
          <p14:tracePt t="90811" x="6572250" y="4894263"/>
          <p14:tracePt t="90846" x="6581775" y="4894263"/>
          <p14:tracePt t="90871" x="6589713" y="4894263"/>
          <p14:tracePt t="90985" x="6589713" y="4884738"/>
          <p14:tracePt t="90998" x="6608763" y="4875213"/>
          <p14:tracePt t="91011" x="6653213" y="4867275"/>
          <p14:tracePt t="91023" x="6705600" y="4840288"/>
          <p14:tracePt t="91036" x="6786563" y="4803775"/>
          <p14:tracePt t="91049" x="6867525" y="4776788"/>
          <p14:tracePt t="91062" x="6956425" y="4751388"/>
          <p14:tracePt t="91077" x="7045325" y="4714875"/>
          <p14:tracePt t="91094" x="7116763" y="4697413"/>
          <p14:tracePt t="91111" x="7161213" y="4679950"/>
          <p14:tracePt t="91127" x="7205663" y="4670425"/>
          <p14:tracePt t="91144" x="7232650" y="4660900"/>
          <p14:tracePt t="91161" x="7242175" y="4660900"/>
          <p14:tracePt t="91177" x="7277100" y="4660900"/>
          <p14:tracePt t="91194" x="7286625" y="4652963"/>
          <p14:tracePt t="91210" x="7304088" y="4643438"/>
          <p14:tracePt t="91227" x="7358063" y="4633913"/>
          <p14:tracePt t="91244" x="7385050" y="4625975"/>
          <p14:tracePt t="91260" x="7402513" y="4625975"/>
          <p14:tracePt t="91278" x="7439025" y="4616450"/>
          <p14:tracePt t="92232" x="7446963" y="4616450"/>
          <p14:tracePt t="92244" x="7456488" y="4616450"/>
          <p14:tracePt t="92257" x="7483475" y="4616450"/>
          <p14:tracePt t="92270" x="7545388" y="4616450"/>
          <p14:tracePt t="92282" x="7680325" y="4616450"/>
          <p14:tracePt t="92295" x="7912100" y="4643438"/>
          <p14:tracePt t="92309" x="8170863" y="4687888"/>
          <p14:tracePt t="92325" x="8385175" y="4732338"/>
          <p14:tracePt t="92341" x="8582025" y="4768850"/>
          <p14:tracePt t="92358" x="8947150" y="4911725"/>
          <p14:tracePt t="92375" x="9117013" y="5018088"/>
          <p14:tracePt t="92391" x="9304338" y="5116513"/>
          <p14:tracePt t="92409" x="9474200" y="5214938"/>
          <p14:tracePt t="92425" x="9537700" y="5241925"/>
          <p14:tracePt t="92441" x="9599613" y="5268913"/>
          <p14:tracePt t="92458" x="9626600" y="5295900"/>
          <p14:tracePt t="92475" x="9661525" y="5303838"/>
          <p14:tracePt t="92702" x="9653588" y="5303838"/>
          <p14:tracePt t="92715" x="9634538" y="5303838"/>
          <p14:tracePt t="92727" x="9609138" y="5303838"/>
          <p14:tracePt t="92741" x="9545638" y="5303838"/>
          <p14:tracePt t="92757" x="9466263" y="5303838"/>
          <p14:tracePt t="92774" x="9358313" y="5303838"/>
          <p14:tracePt t="92791" x="9153525" y="5303838"/>
          <p14:tracePt t="92807" x="9099550" y="5303838"/>
          <p14:tracePt t="92824" x="9072563" y="5303838"/>
          <p14:tracePt t="92840" x="9063038" y="5303838"/>
          <p14:tracePt t="92857" x="9045575" y="5303838"/>
          <p14:tracePt t="93631" x="9037638" y="5303838"/>
          <p14:tracePt t="93644" x="9028113" y="5303838"/>
          <p14:tracePt t="93656" x="9018588" y="5303838"/>
          <p14:tracePt t="93669" x="9001125" y="5303838"/>
          <p14:tracePt t="93682" x="8983663" y="5303838"/>
          <p14:tracePt t="93694" x="8966200" y="5303838"/>
          <p14:tracePt t="93707" x="8939213" y="5303838"/>
          <p14:tracePt t="93722" x="8920163" y="5303838"/>
          <p14:tracePt t="93739" x="8902700" y="5303838"/>
          <p14:tracePt t="93755" x="8885238" y="5303838"/>
          <p14:tracePt t="93772" x="8858250" y="5303838"/>
          <p14:tracePt t="93789" x="8840788" y="5303838"/>
          <p14:tracePt t="93805" x="8813800" y="5303838"/>
          <p14:tracePt t="93822" x="8732838" y="5303838"/>
          <p14:tracePt t="93839" x="8670925" y="5303838"/>
          <p14:tracePt t="93855" x="8599488" y="5303838"/>
          <p14:tracePt t="93872" x="8501063" y="5303838"/>
          <p14:tracePt t="93889" x="8456613" y="5303838"/>
          <p14:tracePt t="93905" x="8420100" y="5303838"/>
          <p14:tracePt t="93922" x="8385175" y="5303838"/>
          <p14:tracePt t="93938" x="8323263" y="5303838"/>
          <p14:tracePt t="93955" x="8296275" y="5303838"/>
          <p14:tracePt t="93972" x="8277225" y="5303838"/>
          <p14:tracePt t="93988" x="8242300" y="5303838"/>
          <p14:tracePt t="94005" x="8232775" y="5303838"/>
          <p14:tracePt t="94022" x="8224838" y="5303838"/>
          <p14:tracePt t="94686" x="8215313" y="5303838"/>
          <p14:tracePt t="94699" x="8197850" y="5303838"/>
          <p14:tracePt t="94712" x="8180388" y="5303838"/>
          <p14:tracePt t="94724" x="8153400" y="5303838"/>
          <p14:tracePt t="94737" x="8108950" y="5303838"/>
          <p14:tracePt t="94753" x="8010525" y="5303838"/>
          <p14:tracePt t="94770" x="7875588" y="5303838"/>
          <p14:tracePt t="94787" x="7724775" y="5303838"/>
          <p14:tracePt t="94804" x="7375525" y="5303838"/>
          <p14:tracePt t="94820" x="7197725" y="5303838"/>
          <p14:tracePt t="94837" x="7062788" y="5303838"/>
          <p14:tracePt t="94839" x="6946900" y="5303838"/>
          <p14:tracePt t="94853" x="6823075" y="5303838"/>
          <p14:tracePt t="94870" x="6724650" y="5303838"/>
          <p14:tracePt t="94887" x="6653213" y="5303838"/>
          <p14:tracePt t="94903" x="6554788" y="5303838"/>
          <p14:tracePt t="94920" x="6537325" y="5303838"/>
          <p14:tracePt t="94936" x="6518275" y="5303838"/>
          <p14:tracePt t="94954" x="6491288" y="5303838"/>
          <p14:tracePt t="94970" x="6483350" y="5303838"/>
          <p14:tracePt t="94991" x="6473825" y="5303838"/>
          <p14:tracePt t="95653" x="6465888" y="5303838"/>
          <p14:tracePt t="95666" x="6456363" y="5286375"/>
          <p14:tracePt t="95679" x="6446838" y="5232400"/>
          <p14:tracePt t="95691" x="6446838" y="5045075"/>
          <p14:tracePt t="95704" x="6518275" y="4537075"/>
          <p14:tracePt t="95719" x="6697663" y="3830638"/>
          <p14:tracePt t="95735" x="6929438" y="3160713"/>
          <p14:tracePt t="95752" x="7126288" y="2724150"/>
          <p14:tracePt t="95768" x="7608888" y="2054225"/>
          <p14:tracePt t="95785" x="7858125" y="1768475"/>
          <p14:tracePt t="95802" x="8037513" y="1581150"/>
          <p14:tracePt t="95818" x="8277225" y="1366838"/>
          <p14:tracePt t="95835" x="8323263" y="1312863"/>
          <p14:tracePt t="95851" x="8340725" y="1276350"/>
          <p14:tracePt t="95868" x="8348663" y="1268413"/>
          <p14:tracePt t="96098" x="8358188" y="1268413"/>
          <p14:tracePt t="96111" x="8385175" y="1268413"/>
          <p14:tracePt t="96124" x="8402638" y="1268413"/>
          <p14:tracePt t="96136" x="8447088" y="1268413"/>
          <p14:tracePt t="96151" x="8501063" y="1295400"/>
          <p14:tracePt t="96167" x="8572500" y="1339850"/>
          <p14:tracePt t="96184" x="8616950" y="1411288"/>
          <p14:tracePt t="96201" x="8680450" y="1517650"/>
          <p14:tracePt t="96217" x="8697913" y="1581150"/>
          <p14:tracePt t="96234" x="8715375" y="1643063"/>
          <p14:tracePt t="96251" x="8751888" y="1893888"/>
          <p14:tracePt t="96267" x="8769350" y="2036763"/>
          <p14:tracePt t="96284" x="8804275" y="2205038"/>
          <p14:tracePt t="96301" x="8858250" y="2419350"/>
          <p14:tracePt t="96302" x="8912225" y="2598738"/>
          <p14:tracePt t="96317" x="8956675" y="2724150"/>
          <p14:tracePt t="96334" x="8983663" y="2840038"/>
          <p14:tracePt t="96350" x="9028113" y="2965450"/>
          <p14:tracePt t="96353" x="9055100" y="3081338"/>
          <p14:tracePt t="96367" x="9090025" y="3152775"/>
          <p14:tracePt t="96384" x="9117013" y="3197225"/>
          <p14:tracePt t="96400" x="9126538" y="3241675"/>
          <p14:tracePt t="96417" x="9197975" y="3303588"/>
          <p14:tracePt t="96434" x="9232900" y="3348038"/>
          <p14:tracePt t="96450" x="9277350" y="3402013"/>
          <p14:tracePt t="96467" x="9367838" y="3517900"/>
          <p14:tracePt t="96484" x="9429750" y="3554413"/>
          <p14:tracePt t="96500" x="9491663" y="3589338"/>
          <p14:tracePt t="96517" x="9661525" y="3660775"/>
          <p14:tracePt t="96534" x="9725025" y="3679825"/>
          <p14:tracePt t="96550" x="9777413" y="3705225"/>
          <p14:tracePt t="96567" x="9823450" y="3724275"/>
          <p14:tracePt t="96583" x="9902825" y="3768725"/>
          <p14:tracePt t="96600" x="9929813" y="3768725"/>
          <p14:tracePt t="96617" x="9947275" y="3776663"/>
          <p14:tracePt t="96633" x="9947275" y="3786188"/>
          <p14:tracePt t="96657" x="9956800" y="3786188"/>
          <p14:tracePt t="96670" x="9956800" y="3795713"/>
          <p14:tracePt t="96708" x="9912350" y="3813175"/>
          <p14:tracePt t="96720" x="9804400" y="3813175"/>
          <p14:tracePt t="96734" x="9634538" y="3813175"/>
          <p14:tracePt t="96746" x="9466263" y="3813175"/>
          <p14:tracePt t="96759" x="9348788" y="3803650"/>
          <p14:tracePt t="96771" x="9296400" y="3786188"/>
          <p14:tracePt t="96784" x="9277350" y="3768725"/>
          <p14:tracePt t="96799" x="9269413" y="3768725"/>
          <p14:tracePt t="96816" x="9251950" y="3768725"/>
          <p14:tracePt t="96833" x="9251950" y="3759200"/>
          <p14:tracePt t="96849" x="9251950" y="3751263"/>
          <p14:tracePt t="96866" x="9251950" y="3741738"/>
          <p14:tracePt t="96886" x="9251950" y="3732213"/>
          <p14:tracePt t="96899" x="9251950" y="3724275"/>
          <p14:tracePt t="96936" x="9251950" y="3714750"/>
          <p14:tracePt t="97000" x="9251950" y="3705225"/>
          <p14:tracePt t="97382" x="9232900" y="3687763"/>
          <p14:tracePt t="97394" x="9197975" y="3660775"/>
          <p14:tracePt t="97407" x="9028113" y="3571875"/>
          <p14:tracePt t="97421" x="8670925" y="3438525"/>
          <p14:tracePt t="97433" x="8134350" y="3286125"/>
          <p14:tracePt t="97448" x="7769225" y="3241675"/>
          <p14:tracePt t="97465" x="7537450" y="3224213"/>
          <p14:tracePt t="97482" x="7419975" y="3224213"/>
          <p14:tracePt t="97498" x="7251700" y="3224213"/>
          <p14:tracePt t="97515" x="7161213" y="3232150"/>
          <p14:tracePt t="97531" x="7089775" y="3259138"/>
          <p14:tracePt t="97548" x="6983413" y="3276600"/>
          <p14:tracePt t="97565" x="6929438" y="3286125"/>
          <p14:tracePt t="97581" x="6867525" y="3303588"/>
          <p14:tracePt t="97599" x="6705600" y="3330575"/>
          <p14:tracePt t="97615" x="6616700" y="3340100"/>
          <p14:tracePt t="97631" x="6554788" y="3340100"/>
          <p14:tracePt t="97648" x="6483350" y="3340100"/>
          <p14:tracePt t="97664" x="6465888" y="3340100"/>
          <p14:tracePt t="97681" x="6438900" y="3340100"/>
          <p14:tracePt t="97699" x="6429375" y="3340100"/>
          <p14:tracePt t="97725" x="6419850" y="3340100"/>
          <p14:tracePt t="97813" x="6419850" y="3348038"/>
          <p14:tracePt t="97826" x="6438900" y="3367088"/>
          <p14:tracePt t="97839" x="6510338" y="3394075"/>
          <p14:tracePt t="97852" x="6634163" y="3438525"/>
          <p14:tracePt t="97865" x="6858000" y="3490913"/>
          <p14:tracePt t="97881" x="7000875" y="3527425"/>
          <p14:tracePt t="97897" x="7108825" y="3527425"/>
          <p14:tracePt t="97914" x="7197725" y="3536950"/>
          <p14:tracePt t="97931" x="7323138" y="3536950"/>
          <p14:tracePt t="97947" x="7348538" y="3536950"/>
          <p14:tracePt t="97964" x="7394575" y="3536950"/>
          <p14:tracePt t="97981" x="7456488" y="3536950"/>
          <p14:tracePt t="97997" x="7483475" y="3536950"/>
          <p14:tracePt t="98014" x="7537450" y="3527425"/>
          <p14:tracePt t="98031" x="7626350" y="3509963"/>
          <p14:tracePt t="98047" x="7661275" y="3500438"/>
          <p14:tracePt t="98064" x="7705725" y="3500438"/>
          <p14:tracePt t="98081" x="7786688" y="3500438"/>
          <p14:tracePt t="98097" x="7831138" y="3500438"/>
          <p14:tracePt t="98114" x="7902575" y="3500438"/>
          <p14:tracePt t="98131" x="7966075" y="3500438"/>
          <p14:tracePt t="98131" x="8018463" y="3500438"/>
          <p14:tracePt t="98147" x="8062913" y="3500438"/>
          <p14:tracePt t="98164" x="8108950" y="3500438"/>
          <p14:tracePt t="98180" x="8143875" y="3500438"/>
          <p14:tracePt t="98197" x="8277225" y="3500438"/>
          <p14:tracePt t="98213" x="8331200" y="3500438"/>
          <p14:tracePt t="98230" x="8367713" y="3509963"/>
          <p14:tracePt t="98247" x="8394700" y="3509963"/>
          <p14:tracePt t="98283" x="8402638" y="3509963"/>
          <p14:tracePt t="98703" x="8394700" y="3517900"/>
          <p14:tracePt t="98716" x="8375650" y="3536950"/>
          <p14:tracePt t="98729" x="8313738" y="3581400"/>
          <p14:tracePt t="98741" x="8251825" y="3633788"/>
          <p14:tracePt t="98754" x="8153400" y="3714750"/>
          <p14:tracePt t="98766" x="8062913" y="3786188"/>
          <p14:tracePt t="98780" x="7974013" y="3867150"/>
          <p14:tracePt t="98796" x="7885113" y="3938588"/>
          <p14:tracePt t="98812" x="7804150" y="4017963"/>
          <p14:tracePt t="98829" x="7715250" y="4143375"/>
          <p14:tracePt t="98846" x="7572375" y="4375150"/>
          <p14:tracePt t="98862" x="7510463" y="4500563"/>
          <p14:tracePt t="98879" x="7439025" y="4660900"/>
          <p14:tracePt t="98895" x="7313613" y="4919663"/>
          <p14:tracePt t="98912" x="7259638" y="5000625"/>
          <p14:tracePt t="98929" x="7224713" y="5072063"/>
          <p14:tracePt t="98945" x="7180263" y="5180013"/>
          <p14:tracePt t="98962" x="7161213" y="5224463"/>
          <p14:tracePt t="98979" x="7161213" y="5259388"/>
          <p14:tracePt t="98995" x="7153275" y="5268913"/>
          <p14:tracePt t="99199" x="7153275" y="5276850"/>
          <p14:tracePt t="99212" x="7153275" y="5295900"/>
          <p14:tracePt t="99224" x="7153275" y="5322888"/>
          <p14:tracePt t="99237" x="7153275" y="5375275"/>
          <p14:tracePt t="99250" x="7153275" y="5456238"/>
          <p14:tracePt t="99263" x="7153275" y="5545138"/>
          <p14:tracePt t="99278" x="7153275" y="5608638"/>
          <p14:tracePt t="99295" x="7153275" y="5653088"/>
          <p14:tracePt t="99311" x="7153275" y="5670550"/>
          <p14:tracePt t="99328" x="7153275" y="5697538"/>
          <p14:tracePt t="99351" x="7153275" y="5705475"/>
          <p14:tracePt t="99390" x="7161213" y="5705475"/>
          <p14:tracePt t="99402" x="7180263" y="5715000"/>
          <p14:tracePt t="99415" x="7197725" y="5715000"/>
          <p14:tracePt t="99428" x="7224713" y="5724525"/>
          <p14:tracePt t="99445" x="7242175" y="5724525"/>
          <p14:tracePt t="99461" x="7259638" y="5724525"/>
          <p14:tracePt t="99480" x="7296150" y="5724525"/>
          <p14:tracePt t="99494" x="7323138" y="5724525"/>
          <p14:tracePt t="99511" x="7331075" y="5724525"/>
          <p14:tracePt t="99528" x="7340600" y="5724525"/>
          <p14:tracePt t="99544" x="7358063" y="5724525"/>
          <p14:tracePt t="99562" x="7367588" y="5724525"/>
          <p14:tracePt t="99578" x="7385050" y="5724525"/>
          <p14:tracePt t="99594" x="7419975" y="5724525"/>
          <p14:tracePt t="99611" x="7429500" y="5724525"/>
          <p14:tracePt t="99627" x="7439025" y="5724525"/>
          <p14:tracePt t="99644" x="7456488" y="5724525"/>
          <p14:tracePt t="99661" x="7466013" y="5724525"/>
          <p14:tracePt t="99678" x="7473950" y="5724525"/>
          <p14:tracePt t="99694" x="7500938" y="5715000"/>
          <p14:tracePt t="99711" x="7510463" y="5715000"/>
          <p14:tracePt t="99728" x="7527925" y="5715000"/>
          <p14:tracePt t="99744" x="7554913" y="5715000"/>
          <p14:tracePt t="99761" x="7589838" y="5715000"/>
          <p14:tracePt t="99777" x="7616825" y="5715000"/>
          <p14:tracePt t="99795" x="7634288" y="5715000"/>
          <p14:tracePt t="100216" x="7634288" y="5697538"/>
          <p14:tracePt t="100229" x="7634288" y="5670550"/>
          <p14:tracePt t="100241" x="7608888" y="5599113"/>
          <p14:tracePt t="100254" x="7572375" y="5419725"/>
          <p14:tracePt t="100267" x="7510463" y="5126038"/>
          <p14:tracePt t="100279" x="7439025" y="4768850"/>
          <p14:tracePt t="100293" x="7402513" y="4598988"/>
          <p14:tracePt t="100309" x="7394575" y="4483100"/>
          <p14:tracePt t="100326" x="7394575" y="4402138"/>
          <p14:tracePt t="100343" x="7394575" y="4251325"/>
          <p14:tracePt t="100359" x="7394575" y="4214813"/>
          <p14:tracePt t="100376" x="7394575" y="4170363"/>
          <p14:tracePt t="100393" x="7394575" y="4125913"/>
          <p14:tracePt t="100409" x="7394575" y="4044950"/>
          <p14:tracePt t="100426" x="7394575" y="3990975"/>
          <p14:tracePt t="100443" x="7394575" y="3965575"/>
          <p14:tracePt t="100459" x="7394575" y="3902075"/>
          <p14:tracePt t="100476" x="7394575" y="3884613"/>
          <p14:tracePt t="100493" x="7394575" y="3857625"/>
          <p14:tracePt t="100509" x="7394575" y="3830638"/>
          <p14:tracePt t="100526" x="7394575" y="3813175"/>
          <p14:tracePt t="100542" x="7394575" y="3803650"/>
          <p14:tracePt t="100559" x="7394575" y="3795713"/>
          <p14:tracePt t="100576" x="7394575" y="3786188"/>
          <p14:tracePt t="100597" x="7394575" y="3776663"/>
          <p14:tracePt t="100610" x="7394575" y="3768725"/>
          <p14:tracePt t="100626" x="7394575" y="3732213"/>
          <p14:tracePt t="100642" x="7394575" y="3697288"/>
          <p14:tracePt t="100659" x="7402513" y="3652838"/>
          <p14:tracePt t="100675" x="7419975" y="3571875"/>
          <p14:tracePt t="100692" x="7429500" y="3536950"/>
          <p14:tracePt t="100709" x="7429500" y="3500438"/>
          <p14:tracePt t="100725" x="7456488" y="3455988"/>
          <p14:tracePt t="100742" x="7466013" y="3438525"/>
          <p14:tracePt t="100759" x="7473950" y="3411538"/>
          <p14:tracePt t="100775" x="7483475" y="3402013"/>
          <p14:tracePt t="100792" x="7491413" y="3402013"/>
          <p14:tracePt t="100809" x="7500938" y="3384550"/>
          <p14:tracePt t="100825" x="7545388" y="3357563"/>
          <p14:tracePt t="100842" x="7572375" y="3348038"/>
          <p14:tracePt t="100858" x="7589838" y="3340100"/>
          <p14:tracePt t="100875" x="7599363" y="3330575"/>
          <p14:tracePt t="100892" x="7608888" y="3322638"/>
          <p14:tracePt t="100914" x="7616825" y="3322638"/>
          <p14:tracePt t="101347" x="7616825" y="3303588"/>
          <p14:tracePt t="101360" x="7616825" y="3259138"/>
          <p14:tracePt t="101373" x="7608888" y="3143250"/>
          <p14:tracePt t="101385" x="7572375" y="2919413"/>
          <p14:tracePt t="101398" x="7554913" y="2616200"/>
          <p14:tracePt t="101411" x="7510463" y="2251075"/>
          <p14:tracePt t="101425" x="7510463" y="2054225"/>
          <p14:tracePt t="101441" x="7500938" y="1928813"/>
          <p14:tracePt t="101457" x="7500938" y="1803400"/>
          <p14:tracePt t="101474" x="7500938" y="1660525"/>
          <p14:tracePt t="101490" x="7500938" y="1616075"/>
          <p14:tracePt t="101507" x="7500938" y="1554163"/>
          <p14:tracePt t="101524" x="7500938" y="1482725"/>
          <p14:tracePt t="101541" x="7500938" y="1393825"/>
          <p14:tracePt t="101557" x="7500938" y="1366838"/>
          <p14:tracePt t="101574" x="7500938" y="1347788"/>
          <p14:tracePt t="101590" x="7510463" y="1330325"/>
          <p14:tracePt t="101626" x="7518400" y="1322388"/>
          <p14:tracePt t="101652" x="7537450" y="1322388"/>
          <p14:tracePt t="101664" x="7545388" y="1312863"/>
          <p14:tracePt t="101677" x="7562850" y="1303338"/>
          <p14:tracePt t="101691" x="7589838" y="1295400"/>
          <p14:tracePt t="101707" x="7616825" y="1285875"/>
          <p14:tracePt t="101723" x="7626350" y="1268413"/>
          <p14:tracePt t="101740" x="7643813" y="1268413"/>
          <p14:tracePt t="101766" x="7653338" y="1268413"/>
          <p14:tracePt t="101779" x="7653338" y="1258888"/>
          <p14:tracePt t="101805" x="7670800" y="1250950"/>
          <p14:tracePt t="101817" x="7670800" y="1231900"/>
          <p14:tracePt t="101830" x="7680325" y="1223963"/>
          <p14:tracePt t="101843" x="7688263" y="1223963"/>
          <p14:tracePt t="101856" x="7688263" y="1214438"/>
          <p14:tracePt t="101873" x="7688263" y="1204913"/>
          <p14:tracePt t="102377" x="7697788" y="1204913"/>
          <p14:tracePt t="102403" x="7697788" y="1214438"/>
          <p14:tracePt t="102415" x="7724775" y="1276350"/>
          <p14:tracePt t="102428" x="7759700" y="1455738"/>
          <p14:tracePt t="102441" x="7813675" y="1938338"/>
          <p14:tracePt t="102455" x="7848600" y="2465388"/>
          <p14:tracePt t="102472" x="7885113" y="3081338"/>
          <p14:tracePt t="102489" x="7885113" y="3411538"/>
          <p14:tracePt t="102505" x="7885113" y="3902075"/>
          <p14:tracePt t="102522" x="7902575" y="4037013"/>
          <p14:tracePt t="102538" x="7912100" y="4133850"/>
          <p14:tracePt t="102555" x="7912100" y="4241800"/>
          <p14:tracePt t="102572" x="7920038" y="4259263"/>
          <p14:tracePt t="102759" x="7920038" y="4268788"/>
          <p14:tracePt t="102771" x="7920038" y="4286250"/>
          <p14:tracePt t="102784" x="7920038" y="4384675"/>
          <p14:tracePt t="102797" x="7920038" y="4660900"/>
          <p14:tracePt t="102809" x="7920038" y="5108575"/>
          <p14:tracePt t="102822" x="7920038" y="5554663"/>
          <p14:tracePt t="102838" x="7912100" y="5715000"/>
          <p14:tracePt t="102855" x="7894638" y="5813425"/>
          <p14:tracePt t="102871" x="7875588" y="5875338"/>
          <p14:tracePt t="102888" x="7875588" y="5911850"/>
          <p14:tracePt t="102936" x="7875588" y="5919788"/>
          <p14:tracePt t="102987" x="7875588" y="5902325"/>
          <p14:tracePt t="103000" x="7875588" y="5894388"/>
          <p14:tracePt t="103012" x="7875588" y="5875338"/>
          <p14:tracePt t="103025" x="7875588" y="5857875"/>
          <p14:tracePt t="103038" x="7875588" y="5830888"/>
          <p14:tracePt t="103054" x="7894638" y="5803900"/>
          <p14:tracePt t="103071" x="7912100" y="5776913"/>
          <p14:tracePt t="103087" x="7939088" y="5751513"/>
          <p14:tracePt t="103104" x="7966075" y="5724525"/>
          <p14:tracePt t="103121" x="7983538" y="5705475"/>
          <p14:tracePt t="103138" x="7991475" y="5688013"/>
          <p14:tracePt t="103154" x="8018463" y="5670550"/>
          <p14:tracePt t="103171" x="8037513" y="5661025"/>
          <p14:tracePt t="103187" x="8037513" y="5653088"/>
          <p14:tracePt t="103204" x="8054975" y="5634038"/>
          <p14:tracePt t="103221" x="8062913" y="5634038"/>
          <p14:tracePt t="103237" x="8062913" y="5626100"/>
          <p14:tracePt t="103254" x="8072438" y="5616575"/>
          <p14:tracePt t="103271" x="8081963" y="5616575"/>
          <p14:tracePt t="103292" x="8081963" y="5608638"/>
          <p14:tracePt t="103305" x="8089900" y="5599113"/>
          <p14:tracePt t="103330" x="8099425" y="5599113"/>
          <p14:tracePt t="103342" x="8099425" y="5589588"/>
          <p14:tracePt t="103355" x="8108950" y="5589588"/>
          <p14:tracePt t="103635" x="8099425" y="5589588"/>
          <p14:tracePt t="103648" x="8054975" y="5589588"/>
          <p14:tracePt t="103661" x="7956550" y="5589588"/>
          <p14:tracePt t="103673" x="7823200" y="5589588"/>
          <p14:tracePt t="103686" x="7626350" y="5589588"/>
          <p14:tracePt t="103703" x="7500938" y="5589588"/>
          <p14:tracePt t="103719" x="7439025" y="5589588"/>
          <p14:tracePt t="103736" x="7419975" y="5589588"/>
          <p14:tracePt t="103753" x="7412038" y="5589588"/>
          <p14:tracePt t="103769" x="7402513" y="5589588"/>
          <p14:tracePt t="103928" x="7419975" y="5581650"/>
          <p14:tracePt t="103941" x="7466013" y="5581650"/>
          <p14:tracePt t="103953" x="7572375" y="5572125"/>
          <p14:tracePt t="103966" x="7697788" y="5562600"/>
          <p14:tracePt t="103978" x="7804150" y="5562600"/>
          <p14:tracePt t="103991" x="7902575" y="5562600"/>
          <p14:tracePt t="104004" x="7966075" y="5562600"/>
          <p14:tracePt t="104019" x="8018463" y="5562600"/>
          <p14:tracePt t="104036" x="8062913" y="5562600"/>
          <p14:tracePt t="104053" x="8099425" y="5562600"/>
          <p14:tracePt t="104069" x="8161338" y="5562600"/>
          <p14:tracePt t="104086" x="8180388" y="5562600"/>
          <p14:tracePt t="104102" x="8188325" y="5562600"/>
          <p14:tracePt t="104119" x="8224838" y="5562600"/>
          <p14:tracePt t="104135" x="8232775" y="5562600"/>
          <p14:tracePt t="104152" x="8242300" y="5562600"/>
          <p14:tracePt t="104169" x="8277225" y="5562600"/>
          <p14:tracePt t="104185" x="8286750" y="5562600"/>
          <p14:tracePt t="104202" x="8296275" y="5562600"/>
          <p14:tracePt t="104219" x="8313738" y="5562600"/>
          <p14:tracePt t="105684" x="8313738" y="5554663"/>
          <p14:tracePt t="105697" x="8304213" y="5527675"/>
          <p14:tracePt t="105709" x="8269288" y="5446713"/>
          <p14:tracePt t="105722" x="8180388" y="5251450"/>
          <p14:tracePt t="105735" x="7991475" y="4768850"/>
          <p14:tracePt t="105749" x="7867650" y="4251325"/>
          <p14:tracePt t="105766" x="7751763" y="3571875"/>
          <p14:tracePt t="105782" x="7697788" y="3160713"/>
          <p14:tracePt t="105799" x="7680325" y="2366963"/>
          <p14:tracePt t="105816" x="7680325" y="2143125"/>
          <p14:tracePt t="105832" x="7680325" y="2036763"/>
          <p14:tracePt t="105849" x="7680325" y="1965325"/>
          <p14:tracePt t="105866" x="7680325" y="1955800"/>
          <p14:tracePt t="105882" x="7680325" y="1946275"/>
          <p14:tracePt t="105925" x="7680325" y="1955800"/>
          <p14:tracePt t="105938" x="7680325" y="1990725"/>
          <p14:tracePt t="105950" x="7670800" y="2081213"/>
          <p14:tracePt t="105963" x="7670800" y="2152650"/>
          <p14:tracePt t="105976" x="7661275" y="2197100"/>
          <p14:tracePt t="105988" x="7661275" y="2214563"/>
          <p14:tracePt t="106001" x="7653338" y="2214563"/>
          <p14:tracePt t="106027" x="7653338" y="2224088"/>
          <p14:tracePt t="106065" x="7653338" y="2205038"/>
          <p14:tracePt t="106078" x="7653338" y="2170113"/>
          <p14:tracePt t="106090" x="7653338" y="2143125"/>
          <p14:tracePt t="106103" x="7653338" y="2098675"/>
          <p14:tracePt t="106116" x="7653338" y="2054225"/>
          <p14:tracePt t="106132" x="7661275" y="2009775"/>
          <p14:tracePt t="106148" x="7680325" y="1946275"/>
          <p14:tracePt t="106165" x="7697788" y="1901825"/>
          <p14:tracePt t="106181" x="7751763" y="1795463"/>
          <p14:tracePt t="106198" x="7769225" y="1751013"/>
          <p14:tracePt t="106215" x="7796213" y="1724025"/>
          <p14:tracePt t="106231" x="7848600" y="1625600"/>
          <p14:tracePt t="106248" x="7885113" y="1571625"/>
          <p14:tracePt t="106265" x="7912100" y="1500188"/>
          <p14:tracePt t="106281" x="7966075" y="1384300"/>
          <p14:tracePt t="106298" x="7983538" y="1357313"/>
          <p14:tracePt t="106315" x="7991475" y="1330325"/>
          <p14:tracePt t="106331" x="8010525" y="1303338"/>
          <p14:tracePt t="106348" x="8018463" y="1276350"/>
          <p14:tracePt t="106365" x="8018463" y="1268413"/>
          <p14:tracePt t="106381" x="8027988" y="1258888"/>
          <p14:tracePt t="106398" x="8037513" y="1250950"/>
          <p14:tracePt t="106415" x="8054975" y="1231900"/>
          <p14:tracePt t="106433" x="8054975" y="1223963"/>
          <p14:tracePt t="106459" x="8062913" y="1214438"/>
          <p14:tracePt t="106764" x="8062913" y="1223963"/>
          <p14:tracePt t="106777" x="8045450" y="1250950"/>
          <p14:tracePt t="106789" x="8037513" y="1295400"/>
          <p14:tracePt t="106802" x="8001000" y="1384300"/>
          <p14:tracePt t="106815" x="7974013" y="1465263"/>
          <p14:tracePt t="106830" x="7947025" y="1554163"/>
          <p14:tracePt t="106847" x="7912100" y="1633538"/>
          <p14:tracePt t="106864" x="7885113" y="1731963"/>
          <p14:tracePt t="106880" x="7823200" y="1946275"/>
          <p14:tracePt t="106898" x="7804150" y="2036763"/>
          <p14:tracePt t="106914" x="7777163" y="2098675"/>
          <p14:tracePt t="106930" x="7751763" y="2214563"/>
          <p14:tracePt t="106947" x="7732713" y="2286000"/>
          <p14:tracePt t="106963" x="7715250" y="2357438"/>
          <p14:tracePt t="106980" x="7697788" y="2428875"/>
          <p14:tracePt t="106997" x="7688263" y="2455863"/>
          <p14:tracePt t="107013" x="7688263" y="2473325"/>
          <p14:tracePt t="107030" x="7688263" y="2482850"/>
          <p14:tracePt t="107046" x="7688263" y="2500313"/>
          <p14:tracePt t="107063" x="7688263" y="2509838"/>
          <p14:tracePt t="107080" x="7688263" y="2527300"/>
          <p14:tracePt t="107096" x="7697788" y="2544763"/>
          <p14:tracePt t="107113" x="7705725" y="2571750"/>
          <p14:tracePt t="107130" x="7742238" y="2589213"/>
          <p14:tracePt t="107146" x="7813675" y="2670175"/>
          <p14:tracePt t="107163" x="7848600" y="2705100"/>
          <p14:tracePt t="107180" x="7867650" y="2724150"/>
          <p14:tracePt t="107196" x="7912100" y="2759075"/>
          <p14:tracePt t="107213" x="7920038" y="2768600"/>
          <p14:tracePt t="107230" x="7947025" y="2786063"/>
          <p14:tracePt t="107246" x="7956550" y="2813050"/>
          <p14:tracePt t="107263" x="7974013" y="2822575"/>
          <p14:tracePt t="107704" x="7974013" y="2830513"/>
          <p14:tracePt t="107717" x="7974013" y="2840038"/>
          <p14:tracePt t="107730" x="7974013" y="2867025"/>
          <p14:tracePt t="107743" x="7974013" y="2919413"/>
          <p14:tracePt t="107755" x="7974013" y="3017838"/>
          <p14:tracePt t="107768" x="7974013" y="3108325"/>
          <p14:tracePt t="107781" x="7991475" y="3179763"/>
          <p14:tracePt t="107795" x="8010525" y="3232150"/>
          <p14:tracePt t="107812" x="8027988" y="3268663"/>
          <p14:tracePt t="107828" x="8054975" y="3303588"/>
          <p14:tracePt t="107845" x="8116888" y="3394075"/>
          <p14:tracePt t="107862" x="8134350" y="3438525"/>
          <p14:tracePt t="107878" x="8161338" y="3465513"/>
          <p14:tracePt t="107895" x="8180388" y="3509963"/>
          <p14:tracePt t="107920" x="8188325" y="3517900"/>
          <p14:tracePt t="107933" x="8188325" y="3527425"/>
          <p14:tracePt t="107946" x="8197850" y="3527425"/>
          <p14:tracePt t="107984" x="8197850" y="3536950"/>
          <p14:tracePt t="108366" x="8170863" y="3527425"/>
          <p14:tracePt t="108378" x="8116888" y="3482975"/>
          <p14:tracePt t="108391" x="8054975" y="3411538"/>
          <p14:tracePt t="108404" x="8010525" y="3357563"/>
          <p14:tracePt t="108416" x="7966075" y="3313113"/>
          <p14:tracePt t="108429" x="7947025" y="3295650"/>
          <p14:tracePt t="108444" x="7920038" y="3276600"/>
          <p14:tracePt t="108460" x="7902575" y="3276600"/>
          <p14:tracePt t="108477" x="7867650" y="3276600"/>
          <p14:tracePt t="108494" x="7643813" y="3367088"/>
          <p14:tracePt t="108511" x="7394575" y="3536950"/>
          <p14:tracePt t="108527" x="7116763" y="3714750"/>
          <p14:tracePt t="108544" x="6751638" y="4017963"/>
          <p14:tracePt t="108560" x="6680200" y="4098925"/>
          <p14:tracePt t="108577" x="6616700" y="4170363"/>
          <p14:tracePt t="108594" x="6599238" y="4197350"/>
          <p14:tracePt t="108594" x="6581775" y="4214813"/>
          <p14:tracePt t="108610" x="6572250" y="4241800"/>
          <p14:tracePt t="108627" x="6562725" y="4251325"/>
          <p14:tracePt t="108643" x="6554788" y="4268788"/>
          <p14:tracePt t="108660" x="6554788" y="4303713"/>
          <p14:tracePt t="108677" x="6554788" y="4322763"/>
          <p14:tracePt t="108693" x="6554788" y="4357688"/>
          <p14:tracePt t="108710" x="6554788" y="4446588"/>
          <p14:tracePt t="108727" x="6554788" y="4500563"/>
          <p14:tracePt t="108743" x="6545263" y="4527550"/>
          <p14:tracePt t="108760" x="6537325" y="4572000"/>
          <p14:tracePt t="108777" x="6518275" y="4589463"/>
          <p14:tracePt t="108793" x="6483350" y="4598988"/>
          <p14:tracePt t="108810" x="6402388" y="4633913"/>
          <p14:tracePt t="108826" x="6348413" y="4643438"/>
          <p14:tracePt t="108843" x="6286500" y="4652963"/>
          <p14:tracePt t="108860" x="6242050" y="4652963"/>
          <p14:tracePt t="108876" x="6161088" y="4660900"/>
          <p14:tracePt t="108893" x="6143625" y="4660900"/>
          <p14:tracePt t="108910" x="6134100" y="4660900"/>
          <p14:tracePt t="108926" x="6116638" y="4660900"/>
          <p14:tracePt t="109026" x="6126163" y="4652963"/>
          <p14:tracePt t="109039" x="6153150" y="4633913"/>
          <p14:tracePt t="109052" x="6205538" y="4616450"/>
          <p14:tracePt t="109064" x="6276975" y="4608513"/>
          <p14:tracePt t="109077" x="6402388" y="4589463"/>
          <p14:tracePt t="109093" x="6510338" y="4581525"/>
          <p14:tracePt t="109109" x="6599238" y="4581525"/>
          <p14:tracePt t="109126" x="6670675" y="4581525"/>
          <p14:tracePt t="109143" x="6769100" y="4581525"/>
          <p14:tracePt t="109159" x="6823075" y="4581525"/>
          <p14:tracePt t="109176" x="6894513" y="4581525"/>
          <p14:tracePt t="109192" x="7010400" y="4589463"/>
          <p14:tracePt t="109209" x="7045325" y="4589463"/>
          <p14:tracePt t="109226" x="7072313" y="4598988"/>
          <p14:tracePt t="109242" x="7116763" y="4598988"/>
          <p14:tracePt t="109259" x="7143750" y="4598988"/>
          <p14:tracePt t="109276" x="7161213" y="4598988"/>
          <p14:tracePt t="109292" x="7197725" y="4598988"/>
          <p14:tracePt t="109309" x="7215188" y="4598988"/>
          <p14:tracePt t="109325" x="7242175" y="4598988"/>
          <p14:tracePt t="109343" x="7259638" y="4598988"/>
          <p14:tracePt t="109359" x="7286625" y="4598988"/>
          <p14:tracePt t="109598" x="7286625" y="4608513"/>
          <p14:tracePt t="109611" x="7286625" y="4625975"/>
          <p14:tracePt t="109624" x="7304088" y="4687888"/>
          <p14:tracePt t="109636" x="7367588" y="4822825"/>
          <p14:tracePt t="109649" x="7500938" y="5133975"/>
          <p14:tracePt t="109662" x="7643813" y="5446713"/>
          <p14:tracePt t="109675" x="7796213" y="5732463"/>
          <p14:tracePt t="109692" x="7848600" y="5867400"/>
          <p14:tracePt t="109709" x="7875588" y="5946775"/>
          <p14:tracePt t="109725" x="7912100" y="6062663"/>
          <p14:tracePt t="109741" x="7912100" y="6081713"/>
          <p14:tracePt t="110031" x="7912100" y="6089650"/>
          <p14:tracePt t="110043" x="7902575" y="6089650"/>
          <p14:tracePt t="110081" x="7894638" y="6089650"/>
          <p14:tracePt t="110107" x="7885113" y="6089650"/>
          <p14:tracePt t="110120" x="7875588" y="6089650"/>
          <p14:tracePt t="110132" x="7875588" y="6081713"/>
          <p14:tracePt t="110145" x="7875588" y="6072188"/>
          <p14:tracePt t="110158" x="7867650" y="6062663"/>
          <p14:tracePt t="110174" x="7867650" y="6054725"/>
          <p14:tracePt t="110190" x="7867650" y="6045200"/>
          <p14:tracePt t="110207" x="7867650" y="6037263"/>
          <p14:tracePt t="110259" x="7867650" y="6027738"/>
          <p14:tracePt t="110285" x="7867650" y="6018213"/>
          <p14:tracePt t="110297" x="7875588" y="6018213"/>
          <p14:tracePt t="110310" x="7885113" y="6018213"/>
          <p14:tracePt t="110323" x="7902575" y="6018213"/>
          <p14:tracePt t="110348" x="7912100" y="6018213"/>
          <p14:tracePt t="110361" x="7920038" y="6018213"/>
          <p14:tracePt t="110374" x="7929563" y="6018213"/>
          <p14:tracePt t="110959" x="7939088" y="6018213"/>
          <p14:tracePt t="110972" x="7956550" y="6000750"/>
          <p14:tracePt t="110984" x="7983538" y="5991225"/>
          <p14:tracePt t="110998" x="8037513" y="5973763"/>
          <p14:tracePt t="111010" x="8099425" y="5946775"/>
          <p14:tracePt t="111023" x="8180388" y="5929313"/>
          <p14:tracePt t="111039" x="8251825" y="5902325"/>
          <p14:tracePt t="111055" x="8313738" y="5894388"/>
          <p14:tracePt t="111072" x="8367713" y="5894388"/>
          <p14:tracePt t="111089" x="8439150" y="5884863"/>
          <p14:tracePt t="111106" x="8447088" y="5884863"/>
          <p14:tracePt t="111122" x="8456613" y="5884863"/>
          <p14:tracePt t="111328" x="8456613" y="5875338"/>
          <p14:tracePt t="111341" x="8439150" y="5840413"/>
          <p14:tracePt t="111353" x="8412163" y="5768975"/>
          <p14:tracePt t="111366" x="8340725" y="5599113"/>
          <p14:tracePt t="111379" x="8188325" y="5268913"/>
          <p14:tracePt t="111391" x="8062913" y="4938713"/>
          <p14:tracePt t="111405" x="7947025" y="4633913"/>
          <p14:tracePt t="111422" x="7902575" y="4518025"/>
          <p14:tracePt t="111438" x="7885113" y="4438650"/>
          <p14:tracePt t="111455" x="7848600" y="4340225"/>
          <p14:tracePt t="111471" x="7840663" y="4295775"/>
          <p14:tracePt t="111488" x="7840663" y="4286250"/>
          <p14:tracePt t="111505" x="7840663" y="4276725"/>
          <p14:tracePt t="111505" x="7840663" y="4268788"/>
          <p14:tracePt t="111531" x="7840663" y="4259263"/>
          <p14:tracePt t="111696" x="7840663" y="4251325"/>
          <p14:tracePt t="111709" x="7858125" y="4251325"/>
          <p14:tracePt t="111722" x="7894638" y="4241800"/>
          <p14:tracePt t="111734" x="7947025" y="4241800"/>
          <p14:tracePt t="111747" x="8010525" y="4241800"/>
          <p14:tracePt t="111760" x="8089900" y="4241800"/>
          <p14:tracePt t="111773" x="8153400" y="4241800"/>
          <p14:tracePt t="111787" x="8205788" y="4251325"/>
          <p14:tracePt t="111804" x="8251825" y="4268788"/>
          <p14:tracePt t="111821" x="8277225" y="4276725"/>
          <p14:tracePt t="111837" x="8304213" y="4295775"/>
          <p14:tracePt t="111854" x="8313738" y="4322763"/>
          <p14:tracePt t="111871" x="8313738" y="4330700"/>
          <p14:tracePt t="111887" x="8323263" y="4375150"/>
          <p14:tracePt t="111904" x="8331200" y="4394200"/>
          <p14:tracePt t="111920" x="8331200" y="4429125"/>
          <p14:tracePt t="111937" x="8331200" y="4473575"/>
          <p14:tracePt t="111938" x="8323263" y="4562475"/>
          <p14:tracePt t="111954" x="8277225" y="4633913"/>
          <p14:tracePt t="111970" x="8232775" y="4687888"/>
          <p14:tracePt t="111987" x="8180388" y="4724400"/>
          <p14:tracePt t="112004" x="8072438" y="4786313"/>
          <p14:tracePt t="112020" x="8010525" y="4795838"/>
          <p14:tracePt t="112037" x="7920038" y="4803775"/>
          <p14:tracePt t="112054" x="7769225" y="4813300"/>
          <p14:tracePt t="112070" x="7705725" y="4795838"/>
          <p14:tracePt t="112087" x="7626350" y="4751388"/>
          <p14:tracePt t="112104" x="7473950" y="4562475"/>
          <p14:tracePt t="112120" x="7429500" y="4473575"/>
          <p14:tracePt t="112137" x="7402513" y="4411663"/>
          <p14:tracePt t="112154" x="7375525" y="4348163"/>
          <p14:tracePt t="112179" x="7375525" y="4340225"/>
          <p14:tracePt t="112192" x="7375525" y="4330700"/>
          <p14:tracePt t="112205" x="7375525" y="4313238"/>
          <p14:tracePt t="112230" x="7402513" y="4295775"/>
          <p14:tracePt t="112242" x="7473950" y="4251325"/>
          <p14:tracePt t="112255" x="7537450" y="4232275"/>
          <p14:tracePt t="112270" x="7626350" y="4214813"/>
          <p14:tracePt t="112286" x="7724775" y="4205288"/>
          <p14:tracePt t="112303" x="7796213" y="4205288"/>
          <p14:tracePt t="112320" x="7939088" y="4205288"/>
          <p14:tracePt t="112336" x="8018463" y="4232275"/>
          <p14:tracePt t="112353" x="8108950" y="4268788"/>
          <p14:tracePt t="112370" x="8286750" y="4367213"/>
          <p14:tracePt t="112386" x="8340725" y="4402138"/>
          <p14:tracePt t="112403" x="8385175" y="4446588"/>
          <p14:tracePt t="112420" x="8466138" y="4572000"/>
          <p14:tracePt t="112436" x="8491538" y="4633913"/>
          <p14:tracePt t="112453" x="8510588" y="4687888"/>
          <p14:tracePt t="112469" x="8528050" y="4724400"/>
          <p14:tracePt t="112486" x="8528050" y="4768850"/>
          <p14:tracePt t="112503" x="8528050" y="4795838"/>
          <p14:tracePt t="112519" x="8491538" y="4822825"/>
          <p14:tracePt t="112536" x="8215313" y="4919663"/>
          <p14:tracePt t="112553" x="8018463" y="4956175"/>
          <p14:tracePt t="112569" x="7858125" y="4965700"/>
          <p14:tracePt t="112586" x="7653338" y="4946650"/>
          <p14:tracePt t="112602" x="7581900" y="4902200"/>
          <p14:tracePt t="112619" x="7527925" y="4830763"/>
          <p14:tracePt t="112636" x="7446963" y="4652963"/>
          <p14:tracePt t="112652" x="7419975" y="4554538"/>
          <p14:tracePt t="112669" x="7419975" y="4491038"/>
          <p14:tracePt t="112686" x="7412038" y="4465638"/>
          <p14:tracePt t="112703" x="7412038" y="4419600"/>
          <p14:tracePt t="112719" x="7412038" y="4402138"/>
          <p14:tracePt t="112736" x="7419975" y="4394200"/>
          <p14:tracePt t="112752" x="7518400" y="4340225"/>
          <p14:tracePt t="112769" x="7589838" y="4330700"/>
          <p14:tracePt t="112786" x="7680325" y="4303713"/>
          <p14:tracePt t="112802" x="7858125" y="4303713"/>
          <p14:tracePt t="112819" x="7974013" y="4303713"/>
          <p14:tracePt t="112835" x="8116888" y="4340225"/>
          <p14:tracePt t="112852" x="8340725" y="4438650"/>
          <p14:tracePt t="112869" x="8447088" y="4510088"/>
          <p14:tracePt t="112885" x="8572500" y="4625975"/>
          <p14:tracePt t="112902" x="8688388" y="4776788"/>
          <p14:tracePt t="112919" x="8804275" y="4938713"/>
          <p14:tracePt t="112935" x="8831263" y="5018088"/>
          <p14:tracePt t="112952" x="8848725" y="5116513"/>
          <p14:tracePt t="112968" x="8894763" y="5322888"/>
          <p14:tracePt t="112985" x="8902700" y="5411788"/>
          <p14:tracePt t="113002" x="8902700" y="5510213"/>
          <p14:tracePt t="113018" x="8751888" y="5751513"/>
          <p14:tracePt t="113035" x="8562975" y="5857875"/>
          <p14:tracePt t="113052" x="8232775" y="5956300"/>
          <p14:tracePt t="113069" x="7500938" y="6027738"/>
          <p14:tracePt t="113085" x="7251700" y="6027738"/>
          <p14:tracePt t="113101" x="6991350" y="6000750"/>
          <p14:tracePt t="113118" x="6510338" y="5830888"/>
          <p14:tracePt t="113135" x="6242050" y="5705475"/>
          <p14:tracePt t="113152" x="6081713" y="5626100"/>
          <p14:tracePt t="113168" x="5946775" y="5572125"/>
          <p14:tracePt t="113185" x="5751513" y="5510213"/>
          <p14:tracePt t="113201" x="5661025" y="5491163"/>
          <p14:tracePt t="113218" x="5608638" y="5483225"/>
          <p14:tracePt t="113235" x="5537200" y="5473700"/>
          <p14:tracePt t="113251" x="5510213" y="5473700"/>
          <p14:tracePt t="113268" x="5500688" y="5473700"/>
          <p14:tracePt t="113285" x="5483225" y="5465763"/>
          <p14:tracePt t="113334" x="5483225" y="5456238"/>
          <p14:tracePt t="113360" x="5483225" y="5446713"/>
          <p14:tracePt t="113372" x="5491163" y="5429250"/>
          <p14:tracePt t="113386" x="5554663" y="5394325"/>
          <p14:tracePt t="113398" x="5670550" y="5357813"/>
          <p14:tracePt t="113411" x="5830888" y="5313363"/>
          <p14:tracePt t="113423" x="6018213" y="5268913"/>
          <p14:tracePt t="113436" x="6205538" y="5259388"/>
          <p14:tracePt t="113451" x="6375400" y="5259388"/>
          <p14:tracePt t="113468" x="6581775" y="5259388"/>
          <p14:tracePt t="113484" x="6777038" y="5259388"/>
          <p14:tracePt t="113501" x="7304088" y="5322888"/>
          <p14:tracePt t="113517" x="7562850" y="5367338"/>
          <p14:tracePt t="113534" x="7786688" y="5411788"/>
          <p14:tracePt t="113551" x="8037513" y="5446713"/>
          <p14:tracePt t="113567" x="8153400" y="5465763"/>
          <p14:tracePt t="113584" x="8259763" y="5473700"/>
          <p14:tracePt t="113601" x="8402638" y="5473700"/>
          <p14:tracePt t="113617" x="8456613" y="5473700"/>
          <p14:tracePt t="113634" x="8501063" y="5473700"/>
          <p14:tracePt t="113650" x="8555038" y="5473700"/>
          <p14:tracePt t="113667" x="8653463" y="5473700"/>
          <p14:tracePt t="113684" x="8688388" y="5473700"/>
          <p14:tracePt t="113700" x="8715375" y="5473700"/>
          <p14:tracePt t="113717" x="8759825" y="5483225"/>
          <p14:tracePt t="113734" x="8777288" y="5500688"/>
          <p14:tracePt t="113750" x="8796338" y="5500688"/>
          <p14:tracePt t="113767" x="8858250" y="5554663"/>
          <p14:tracePt t="113784" x="8894763" y="5562600"/>
          <p14:tracePt t="113800" x="8912225" y="5599113"/>
          <p14:tracePt t="113817" x="8956675" y="5643563"/>
          <p14:tracePt t="113833" x="8974138" y="5661025"/>
          <p14:tracePt t="113850" x="8974138" y="5680075"/>
          <p14:tracePt t="113867" x="8974138" y="5697538"/>
          <p14:tracePt t="113883" x="8991600" y="5741988"/>
          <p14:tracePt t="113900" x="8991600" y="5751513"/>
          <p14:tracePt t="113917" x="8974138" y="5776913"/>
          <p14:tracePt t="113933" x="8777288" y="5848350"/>
          <p14:tracePt t="113950" x="8537575" y="5884863"/>
          <p14:tracePt t="113966" x="8134350" y="5902325"/>
          <p14:tracePt t="113984" x="7456488" y="5919788"/>
          <p14:tracePt t="114000" x="7153275" y="5911850"/>
          <p14:tracePt t="114017" x="6894513" y="5867400"/>
          <p14:tracePt t="114033" x="6500813" y="5776913"/>
          <p14:tracePt t="114050" x="6384925" y="5715000"/>
          <p14:tracePt t="114068" x="6276975" y="5653088"/>
          <p14:tracePt t="114083" x="6197600" y="5599113"/>
          <p14:tracePt t="114100" x="6072188" y="5446713"/>
          <p14:tracePt t="114116" x="6010275" y="5357813"/>
          <p14:tracePt t="114133" x="5946775" y="5224463"/>
          <p14:tracePt t="114150" x="5830888" y="4956175"/>
          <p14:tracePt t="114166" x="5813425" y="4840288"/>
          <p14:tracePt t="114183" x="5795963" y="4724400"/>
          <p14:tracePt t="114199" x="5768975" y="4510088"/>
          <p14:tracePt t="114216" x="5768975" y="4446588"/>
          <p14:tracePt t="114233" x="5768975" y="4411663"/>
          <p14:tracePt t="114249" x="5813425" y="4295775"/>
          <p14:tracePt t="114266" x="5867400" y="4241800"/>
          <p14:tracePt t="114283" x="5919788" y="4170363"/>
          <p14:tracePt t="114299" x="6081713" y="4054475"/>
          <p14:tracePt t="114316" x="6143625" y="4027488"/>
          <p14:tracePt t="114332" x="6215063" y="3990975"/>
          <p14:tracePt t="114349" x="6286500" y="3990975"/>
          <p14:tracePt t="114366" x="6483350" y="3983038"/>
          <p14:tracePt t="114382" x="6589713" y="3983038"/>
          <p14:tracePt t="114399" x="6705600" y="4010025"/>
          <p14:tracePt t="114417" x="6919913" y="4143375"/>
          <p14:tracePt t="114433" x="7045325" y="4232275"/>
          <p14:tracePt t="114449" x="7170738" y="4322763"/>
          <p14:tracePt t="114466" x="7340600" y="4473575"/>
          <p14:tracePt t="114482" x="7429500" y="4572000"/>
          <p14:tracePt t="114499" x="7518400" y="4679950"/>
          <p14:tracePt t="114516" x="7670800" y="4875213"/>
          <p14:tracePt t="114532" x="7705725" y="4965700"/>
          <p14:tracePt t="114549" x="7751763" y="5045075"/>
          <p14:tracePt t="114565" x="7777163" y="5116513"/>
          <p14:tracePt t="114582" x="7796213" y="5205413"/>
          <p14:tracePt t="114599" x="7804150" y="5232400"/>
          <p14:tracePt t="114615" x="7804150" y="5259388"/>
          <p14:tracePt t="114632" x="7804150" y="5322888"/>
          <p14:tracePt t="114649" x="7769225" y="5402263"/>
          <p14:tracePt t="114665" x="7697788" y="5500688"/>
          <p14:tracePt t="114682" x="7394575" y="5653088"/>
          <p14:tracePt t="114698" x="7215188" y="5705475"/>
          <p14:tracePt t="114715" x="6991350" y="5724525"/>
          <p14:tracePt t="114732" x="6608763" y="5732463"/>
          <p14:tracePt t="114748" x="6419850" y="5715000"/>
          <p14:tracePt t="114765" x="6215063" y="5653088"/>
          <p14:tracePt t="114782" x="6000750" y="5545138"/>
          <p14:tracePt t="114798" x="5911850" y="5500688"/>
          <p14:tracePt t="114815" x="5840413" y="5465763"/>
          <p14:tracePt t="114832" x="5776913" y="5429250"/>
          <p14:tracePt t="114848" x="5715000" y="5394325"/>
          <p14:tracePt t="114865" x="5705475" y="5384800"/>
          <p14:tracePt t="114881" x="5697538" y="5375275"/>
          <p14:tracePt t="114898" x="5688013" y="5357813"/>
          <p14:tracePt t="114915" x="5680075" y="5357813"/>
          <p14:tracePt t="114972" x="5680075" y="5348288"/>
          <p14:tracePt t="114985" x="5697538" y="5330825"/>
          <p14:tracePt t="114998" x="5732463" y="5295900"/>
          <p14:tracePt t="115011" x="5813425" y="5259388"/>
          <p14:tracePt t="115023" x="5956300" y="5214938"/>
          <p14:tracePt t="115036" x="6099175" y="5180013"/>
          <p14:tracePt t="115049" x="6286500" y="5160963"/>
          <p14:tracePt t="115064" x="6438900" y="5160963"/>
          <p14:tracePt t="115081" x="6572250" y="5160963"/>
          <p14:tracePt t="115098" x="6724650" y="5160963"/>
          <p14:tracePt t="115114" x="7045325" y="5197475"/>
          <p14:tracePt t="115131" x="7224713" y="5259388"/>
          <p14:tracePt t="115148" x="7394575" y="5295900"/>
          <p14:tracePt t="115164" x="7688263" y="5394325"/>
          <p14:tracePt t="115181" x="7786688" y="5419725"/>
          <p14:tracePt t="115197" x="7902575" y="5429250"/>
          <p14:tracePt t="115214" x="8072438" y="5446713"/>
          <p14:tracePt t="115231" x="8126413" y="5456238"/>
          <p14:tracePt t="115247" x="8161338" y="5456238"/>
          <p14:tracePt t="115264" x="8188325" y="5456238"/>
          <p14:tracePt t="115281" x="8232775" y="5456238"/>
          <p14:tracePt t="115297" x="8259763" y="5456238"/>
          <p14:tracePt t="115314" x="8286750" y="5456238"/>
          <p14:tracePt t="115331" x="8323263" y="5456238"/>
          <p14:tracePt t="115348" x="8331200" y="5456238"/>
          <p14:tracePt t="115364" x="8340725" y="5456238"/>
          <p14:tracePt t="115404" x="8348663" y="5456238"/>
          <p14:tracePt t="115417" x="8358188" y="5456238"/>
          <p14:tracePt t="115430" x="8375650" y="5456238"/>
          <p14:tracePt t="115443" x="8375650" y="5465763"/>
          <p14:tracePt t="115455" x="8385175" y="5465763"/>
          <p14:tracePt t="115468" x="8394700" y="5473700"/>
          <p14:tracePt t="115481" x="8402638" y="5473700"/>
          <p14:tracePt t="115506" x="8412163" y="5483225"/>
          <p14:tracePt t="115544" x="8420100" y="5483225"/>
          <p14:tracePt t="115557" x="8420100" y="5491163"/>
          <p14:tracePt t="115620" x="8420100" y="5510213"/>
          <p14:tracePt t="115633" x="8420100" y="5527675"/>
          <p14:tracePt t="115646" x="8420100" y="5545138"/>
          <p14:tracePt t="115658" x="8420100" y="5572125"/>
          <p14:tracePt t="115671" x="8420100" y="5599113"/>
          <p14:tracePt t="115684" x="8412163" y="5626100"/>
          <p14:tracePt t="115697" x="8402638" y="5634038"/>
          <p14:tracePt t="115713" x="8394700" y="5643563"/>
          <p14:tracePt t="115730" x="8375650" y="5653088"/>
          <p14:tracePt t="115746" x="8348663" y="5653088"/>
          <p14:tracePt t="115763" x="8205788" y="5670550"/>
          <p14:tracePt t="115780" x="8099425" y="5680075"/>
          <p14:tracePt t="115796" x="7974013" y="5688013"/>
          <p14:tracePt t="115813" x="7724775" y="5688013"/>
          <p14:tracePt t="115830" x="7616825" y="5634038"/>
          <p14:tracePt t="115846" x="7491413" y="5537200"/>
          <p14:tracePt t="115863" x="7242175" y="5295900"/>
          <p14:tracePt t="115880" x="7134225" y="5180013"/>
          <p14:tracePt t="115896" x="7072313" y="5037138"/>
          <p14:tracePt t="115913" x="6956425" y="4822825"/>
          <p14:tracePt t="115930" x="6938963" y="4759325"/>
          <p14:tracePt t="115946" x="6919913" y="4697413"/>
          <p14:tracePt t="115963" x="6919913" y="4527550"/>
          <p14:tracePt t="115979" x="6919913" y="4465638"/>
          <p14:tracePt t="115996" x="6919913" y="4402138"/>
          <p14:tracePt t="116013" x="6919913" y="4340225"/>
          <p14:tracePt t="116029" x="6919913" y="4187825"/>
          <p14:tracePt t="116046" x="6919913" y="4098925"/>
          <p14:tracePt t="116063" x="6919913" y="4010025"/>
          <p14:tracePt t="116079" x="6919913" y="3884613"/>
          <p14:tracePt t="116096" x="6929438" y="3813175"/>
          <p14:tracePt t="116113" x="6938963" y="3724275"/>
          <p14:tracePt t="116129" x="6965950" y="3598863"/>
          <p14:tracePt t="116147" x="6983413" y="3554413"/>
          <p14:tracePt t="116162" x="6991350" y="3536950"/>
          <p14:tracePt t="116179" x="7000875" y="3517900"/>
          <p14:tracePt t="116196" x="7000875" y="3509963"/>
          <p14:tracePt t="116229" x="7000875" y="3500438"/>
          <p14:tracePt t="116242" x="7010400" y="3500438"/>
          <p14:tracePt t="116267" x="7018338" y="3500438"/>
          <p14:tracePt t="116280" x="7037388" y="3500438"/>
          <p14:tracePt t="116293" x="7062788" y="3500438"/>
          <p14:tracePt t="116305" x="7108825" y="3500438"/>
          <p14:tracePt t="116318" x="7170738" y="3500438"/>
          <p14:tracePt t="116331" x="7259638" y="3500438"/>
          <p14:tracePt t="116345" x="7367588" y="3500438"/>
          <p14:tracePt t="116362" x="7473950" y="3500438"/>
          <p14:tracePt t="116379" x="7572375" y="3500438"/>
          <p14:tracePt t="116395" x="7715250" y="3500438"/>
          <p14:tracePt t="116412" x="7777163" y="3500438"/>
          <p14:tracePt t="116428" x="7831138" y="3490913"/>
          <p14:tracePt t="116445" x="7920038" y="3473450"/>
          <p14:tracePt t="116462" x="7966075" y="3465513"/>
          <p14:tracePt t="116478" x="7983538" y="3465513"/>
          <p14:tracePt t="116495" x="8001000" y="3455988"/>
          <p14:tracePt t="116512" x="8010525" y="3446463"/>
          <p14:tracePt t="116528" x="8018463" y="3446463"/>
          <p14:tracePt t="116649" x="7991475" y="3446463"/>
          <p14:tracePt t="116662" x="7902575" y="3517900"/>
          <p14:tracePt t="116674" x="7724775" y="3660775"/>
          <p14:tracePt t="116687" x="7439025" y="3911600"/>
          <p14:tracePt t="116700" x="7180263" y="4152900"/>
          <p14:tracePt t="116713" x="7037388" y="4330700"/>
          <p14:tracePt t="116728" x="6919913" y="4510088"/>
          <p14:tracePt t="116745" x="6823075" y="4697413"/>
          <p14:tracePt t="116761" x="6786563" y="4813300"/>
          <p14:tracePt t="116778" x="6688138" y="5018088"/>
          <p14:tracePt t="116794" x="6661150" y="5108575"/>
          <p14:tracePt t="116811" x="6653213" y="5143500"/>
          <p14:tracePt t="116828" x="6626225" y="5187950"/>
          <p14:tracePt t="116844" x="6616700" y="5197475"/>
          <p14:tracePt t="116861" x="6616700" y="5205413"/>
          <p14:tracePt t="116878" x="6608763" y="5214938"/>
          <p14:tracePt t="116915" x="6599238" y="5214938"/>
          <p14:tracePt t="116928" x="6599238" y="5224463"/>
          <p14:tracePt t="116953" x="6599238" y="5232400"/>
          <p14:tracePt t="116966" x="6608763" y="5241925"/>
          <p14:tracePt t="116979" x="6653213" y="5276850"/>
          <p14:tracePt t="116991" x="6724650" y="5322888"/>
          <p14:tracePt t="117004" x="6858000" y="5394325"/>
          <p14:tracePt t="117017" x="7045325" y="5465763"/>
          <p14:tracePt t="117030" x="7205663" y="5545138"/>
          <p14:tracePt t="117044" x="7358063" y="5589588"/>
          <p14:tracePt t="117061" x="7510463" y="5634038"/>
          <p14:tracePt t="117077" x="7643813" y="5680075"/>
          <p14:tracePt t="117095" x="7796213" y="5741988"/>
          <p14:tracePt t="117111" x="7840663" y="5759450"/>
          <p14:tracePt t="117127" x="7867650" y="5776913"/>
          <p14:tracePt t="117144" x="7912100" y="5795963"/>
          <p14:tracePt t="117160" x="7929563" y="5795963"/>
          <p14:tracePt t="117207" x="7939088" y="5795963"/>
          <p14:tracePt t="118059" x="7920038" y="5776913"/>
          <p14:tracePt t="118072" x="7858125" y="5732463"/>
          <p14:tracePt t="118085" x="7643813" y="5589588"/>
          <p14:tracePt t="118098" x="7197725" y="5295900"/>
          <p14:tracePt t="118111" x="6608763" y="4894263"/>
          <p14:tracePt t="118125" x="6188075" y="4625975"/>
          <p14:tracePt t="118142" x="5875338" y="4473575"/>
          <p14:tracePt t="118158" x="5545138" y="4322763"/>
          <p14:tracePt t="118175" x="4751388" y="3938588"/>
          <p14:tracePt t="118192" x="4286250" y="3714750"/>
          <p14:tracePt t="118208" x="3848100" y="3500438"/>
          <p14:tracePt t="118225" x="3133725" y="3044825"/>
          <p14:tracePt t="118242" x="2928938" y="2847975"/>
          <p14:tracePt t="118454" x="2911475" y="2840038"/>
          <p14:tracePt t="118467" x="2840038" y="2795588"/>
          <p14:tracePt t="118479" x="2562225" y="2598738"/>
          <p14:tracePt t="118492" x="1946275" y="2197100"/>
          <p14:tracePt t="118508" x="1152525" y="1571625"/>
          <p14:tracePt t="118524" x="571500" y="1071563"/>
          <p14:tracePt t="118541" x="231775" y="731838"/>
          <p14:tracePt t="119689" x="98425" y="1333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48554" cy="559153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888" y="208370"/>
            <a:ext cx="7979866" cy="5748293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468"/>
    </mc:Choice>
    <mc:Fallback xmlns="">
      <p:transition spd="slow" advTm="163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29" x="11269663" y="5089525"/>
          <p14:tracePt t="4550" x="11252200" y="5089525"/>
          <p14:tracePt t="4563" x="11206163" y="5081588"/>
          <p14:tracePt t="4576" x="11134725" y="5062538"/>
          <p14:tracePt t="4588" x="11001375" y="5018088"/>
          <p14:tracePt t="4601" x="10787063" y="4965700"/>
          <p14:tracePt t="4614" x="10483850" y="4848225"/>
          <p14:tracePt t="4627" x="10233025" y="4714875"/>
          <p14:tracePt t="4644" x="10082213" y="4581525"/>
          <p14:tracePt t="4660" x="9947275" y="4491038"/>
          <p14:tracePt t="4677" x="9777413" y="4340225"/>
          <p14:tracePt t="4694" x="9725025" y="4259263"/>
          <p14:tracePt t="4710" x="9680575" y="4160838"/>
          <p14:tracePt t="4728" x="9661525" y="4071938"/>
          <p14:tracePt t="4906" x="9644063" y="4062413"/>
          <p14:tracePt t="4919" x="9609138" y="4027488"/>
          <p14:tracePt t="4931" x="9447213" y="3894138"/>
          <p14:tracePt t="4945" x="8939213" y="3490913"/>
          <p14:tracePt t="4960" x="8313738" y="2857500"/>
          <p14:tracePt t="4976" x="7769225" y="2251075"/>
          <p14:tracePt t="4993" x="7483475" y="1901825"/>
          <p14:tracePt t="5010" x="7180263" y="1589088"/>
          <p14:tracePt t="5026" x="7116763" y="1527175"/>
          <p14:tracePt t="5043" x="7072313" y="1490663"/>
          <p14:tracePt t="5060" x="7062788" y="1473200"/>
          <p14:tracePt t="5236" x="7045325" y="1473200"/>
          <p14:tracePt t="5249" x="7027863" y="1465263"/>
          <p14:tracePt t="5262" x="6983413" y="1438275"/>
          <p14:tracePt t="5276" x="6902450" y="1401763"/>
          <p14:tracePt t="5293" x="6751638" y="1339850"/>
          <p14:tracePt t="5309" x="6518275" y="1223963"/>
          <p14:tracePt t="5326" x="6153150" y="1027113"/>
          <p14:tracePt t="5342" x="6027738" y="946150"/>
          <p14:tracePt t="5360" x="5919788" y="857250"/>
          <p14:tracePt t="5376" x="5840413" y="768350"/>
          <p14:tracePt t="5376" x="5768975" y="696913"/>
          <p14:tracePt t="5392" x="5705475" y="642938"/>
          <p14:tracePt t="5409" x="5653088" y="608013"/>
          <p14:tracePt t="5426" x="5608638" y="571500"/>
          <p14:tracePt t="5442" x="5545138" y="536575"/>
          <p14:tracePt t="5682" x="5537200" y="536575"/>
          <p14:tracePt t="5695" x="5518150" y="536575"/>
          <p14:tracePt t="5707" x="5500688" y="536575"/>
          <p14:tracePt t="5720" x="5465763" y="536575"/>
          <p14:tracePt t="5732" x="5402263" y="536575"/>
          <p14:tracePt t="5745" x="5303838" y="536575"/>
          <p14:tracePt t="5758" x="5197475" y="536575"/>
          <p14:tracePt t="5775" x="5089525" y="536575"/>
          <p14:tracePt t="5791" x="5000625" y="536575"/>
          <p14:tracePt t="5808" x="4894263" y="536575"/>
          <p14:tracePt t="5825" x="4840288" y="536575"/>
          <p14:tracePt t="5841" x="4786313" y="536575"/>
          <p14:tracePt t="5858" x="4724400" y="554038"/>
          <p14:tracePt t="5875" x="4633913" y="581025"/>
          <p14:tracePt t="5891" x="4581525" y="598488"/>
          <p14:tracePt t="5908" x="4554538" y="615950"/>
          <p14:tracePt t="5925" x="4500563" y="625475"/>
          <p14:tracePt t="5948" x="4491038" y="633413"/>
          <p14:tracePt t="5960" x="4483100" y="633413"/>
          <p14:tracePt t="6011" x="4483100" y="642938"/>
          <p14:tracePt t="6037" x="4518025" y="660400"/>
          <p14:tracePt t="6049" x="4633913" y="704850"/>
          <p14:tracePt t="6062" x="4830763" y="768350"/>
          <p14:tracePt t="6075" x="5116513" y="830263"/>
          <p14:tracePt t="6091" x="5429250" y="874713"/>
          <p14:tracePt t="6107" x="5581650" y="874713"/>
          <p14:tracePt t="6124" x="5715000" y="874713"/>
          <p14:tracePt t="6141" x="5911850" y="847725"/>
          <p14:tracePt t="6157" x="6000750" y="795338"/>
          <p14:tracePt t="6174" x="6045200" y="750888"/>
          <p14:tracePt t="6191" x="6108700" y="687388"/>
          <p14:tracePt t="6207" x="6116638" y="660400"/>
          <p14:tracePt t="6224" x="6116638" y="625475"/>
          <p14:tracePt t="6242" x="6116638" y="554038"/>
          <p14:tracePt t="6257" x="6116638" y="500063"/>
          <p14:tracePt t="6274" x="6072188" y="419100"/>
          <p14:tracePt t="6291" x="5911850" y="303213"/>
          <p14:tracePt t="6307" x="5803900" y="276225"/>
          <p14:tracePt t="6324" x="5661025" y="241300"/>
          <p14:tracePt t="6340" x="5500688" y="231775"/>
          <p14:tracePt t="6357" x="5133975" y="231775"/>
          <p14:tracePt t="6374" x="4956175" y="285750"/>
          <p14:tracePt t="6390" x="4795838" y="357188"/>
          <p14:tracePt t="6407" x="4598988" y="490538"/>
          <p14:tracePt t="6424" x="4537075" y="544513"/>
          <p14:tracePt t="6440" x="4465638" y="598488"/>
          <p14:tracePt t="6457" x="4384675" y="687388"/>
          <p14:tracePt t="6474" x="4348163" y="731838"/>
          <p14:tracePt t="6490" x="4340225" y="758825"/>
          <p14:tracePt t="6507" x="4340225" y="795338"/>
          <p14:tracePt t="6523" x="4340225" y="812800"/>
          <p14:tracePt t="6540" x="4348163" y="830263"/>
          <p14:tracePt t="6557" x="4411663" y="866775"/>
          <p14:tracePt t="6574" x="4724400" y="955675"/>
          <p14:tracePt t="6590" x="4991100" y="1000125"/>
          <p14:tracePt t="6607" x="5251450" y="1036638"/>
          <p14:tracePt t="6623" x="5608638" y="1044575"/>
          <p14:tracePt t="6640" x="5715000" y="1044575"/>
          <p14:tracePt t="6657" x="5786438" y="1044575"/>
          <p14:tracePt t="6673" x="5848350" y="1044575"/>
          <p14:tracePt t="6691" x="5867400" y="1044575"/>
          <p14:tracePt t="6710" x="5875338" y="1027113"/>
          <p14:tracePt t="6723" x="5884863" y="1009650"/>
          <p14:tracePt t="6740" x="5884863" y="973138"/>
          <p14:tracePt t="6756" x="5884863" y="946150"/>
          <p14:tracePt t="6773" x="5768975" y="830263"/>
          <p14:tracePt t="6789" x="5688013" y="795338"/>
          <p14:tracePt t="6806" x="5589588" y="768350"/>
          <p14:tracePt t="6823" x="5500688" y="750888"/>
          <p14:tracePt t="6839" x="5357813" y="750888"/>
          <p14:tracePt t="6856" x="5303838" y="803275"/>
          <p14:tracePt t="6873" x="5251450" y="866775"/>
          <p14:tracePt t="6889" x="5187950" y="990600"/>
          <p14:tracePt t="6906" x="5170488" y="1071563"/>
          <p14:tracePt t="6923" x="5170488" y="1152525"/>
          <p14:tracePt t="6939" x="5205413" y="1312863"/>
          <p14:tracePt t="6956" x="5286375" y="1384300"/>
          <p14:tracePt t="6973" x="5375275" y="1446213"/>
          <p14:tracePt t="6989" x="5581650" y="1536700"/>
          <p14:tracePt t="7006" x="5661025" y="1562100"/>
          <p14:tracePt t="7023" x="5724525" y="1581150"/>
          <p14:tracePt t="7039" x="5786438" y="1598613"/>
          <p14:tracePt t="7056" x="5813425" y="1598613"/>
          <p14:tracePt t="7072" x="5830888" y="1598613"/>
          <p14:tracePt t="7089" x="5848350" y="1608138"/>
          <p14:tracePt t="11823" x="5857875" y="1608138"/>
          <p14:tracePt t="11836" x="5894388" y="1589088"/>
          <p14:tracePt t="11848" x="6126163" y="1473200"/>
          <p14:tracePt t="11861" x="6626225" y="1268413"/>
          <p14:tracePt t="11874" x="7224713" y="1071563"/>
          <p14:tracePt t="11886" x="7626350" y="1044575"/>
          <p14:tracePt t="11899" x="7759700" y="1044575"/>
          <p14:tracePt t="11913" x="7867650" y="1071563"/>
          <p14:tracePt t="11930" x="7939088" y="1108075"/>
          <p14:tracePt t="11946" x="7956550" y="1143000"/>
          <p14:tracePt t="11963" x="7966075" y="1204913"/>
          <p14:tracePt t="11980" x="7929563" y="1250950"/>
          <p14:tracePt t="11996" x="7813675" y="1322388"/>
          <p14:tracePt t="12014" x="7251700" y="1438275"/>
          <p14:tracePt t="12030" x="6965950" y="1465263"/>
          <p14:tracePt t="12046" x="6769100" y="1465263"/>
          <p14:tracePt t="12063" x="6643688" y="1465263"/>
          <p14:tracePt t="12080" x="6572250" y="1419225"/>
          <p14:tracePt t="12268" x="6554788" y="1401763"/>
          <p14:tracePt t="12281" x="6537325" y="1384300"/>
          <p14:tracePt t="12293" x="6510338" y="1339850"/>
          <p14:tracePt t="12306" x="6473825" y="1268413"/>
          <p14:tracePt t="12319" x="6438900" y="1169988"/>
          <p14:tracePt t="12331" x="6411913" y="1062038"/>
          <p14:tracePt t="12346" x="6394450" y="982663"/>
          <p14:tracePt t="12362" x="6375400" y="946150"/>
          <p14:tracePt t="12379" x="6357938" y="911225"/>
          <p14:tracePt t="12396" x="6323013" y="874713"/>
          <p14:tracePt t="12412" x="6286500" y="866775"/>
          <p14:tracePt t="12429" x="6232525" y="857250"/>
          <p14:tracePt t="12446" x="6062663" y="830263"/>
          <p14:tracePt t="12462" x="5973763" y="830263"/>
          <p14:tracePt t="12479" x="5894388" y="830263"/>
          <p14:tracePt t="12495" x="5803900" y="822325"/>
          <p14:tracePt t="12512" x="5661025" y="803275"/>
          <p14:tracePt t="12529" x="5599113" y="803275"/>
          <p14:tracePt t="12545" x="5537200" y="795338"/>
          <p14:tracePt t="12562" x="5473700" y="795338"/>
          <p14:tracePt t="12579" x="5456238" y="795338"/>
          <p14:tracePt t="12595" x="5438775" y="785813"/>
          <p14:tracePt t="12612" x="5429250" y="776288"/>
          <p14:tracePt t="12628" x="5419725" y="768350"/>
          <p14:tracePt t="12687" x="5419725" y="758825"/>
          <p14:tracePt t="12700" x="5419725" y="750888"/>
          <p14:tracePt t="12712" x="5419725" y="741363"/>
          <p14:tracePt t="12725" x="5419725" y="731838"/>
          <p14:tracePt t="12738" x="5419725" y="714375"/>
          <p14:tracePt t="12750" x="5419725" y="696913"/>
          <p14:tracePt t="12764" x="5419725" y="687388"/>
          <p14:tracePt t="12778" x="5419725" y="669925"/>
          <p14:tracePt t="12795" x="5429250" y="660400"/>
          <p14:tracePt t="12811" x="5429250" y="652463"/>
          <p14:tracePt t="12828" x="5438775" y="633413"/>
          <p14:tracePt t="12845" x="5446713" y="625475"/>
          <p14:tracePt t="12861" x="5465763" y="615950"/>
          <p14:tracePt t="12878" x="5500688" y="598488"/>
          <p14:tracePt t="12894" x="5527675" y="598488"/>
          <p14:tracePt t="12911" x="5562600" y="588963"/>
          <p14:tracePt t="12928" x="5661025" y="588963"/>
          <p14:tracePt t="12944" x="5751513" y="588963"/>
          <p14:tracePt t="12961" x="5840413" y="598488"/>
          <p14:tracePt t="12978" x="5938838" y="615950"/>
          <p14:tracePt t="12994" x="6108700" y="679450"/>
          <p14:tracePt t="13011" x="6161088" y="704850"/>
          <p14:tracePt t="13028" x="6224588" y="750888"/>
          <p14:tracePt t="13044" x="6286500" y="847725"/>
          <p14:tracePt t="13061" x="6303963" y="893763"/>
          <p14:tracePt t="13077" x="6303963" y="919163"/>
          <p14:tracePt t="13094" x="6303963" y="955675"/>
          <p14:tracePt t="13111" x="6286500" y="973138"/>
          <p14:tracePt t="13127" x="6232525" y="1000125"/>
          <p14:tracePt t="13144" x="6054725" y="1044575"/>
          <p14:tracePt t="13161" x="5938838" y="1054100"/>
          <p14:tracePt t="13177" x="5813425" y="1062038"/>
          <p14:tracePt t="13194" x="5715000" y="1062038"/>
          <p14:tracePt t="13210" x="5527675" y="1009650"/>
          <p14:tracePt t="13227" x="5465763" y="955675"/>
          <p14:tracePt t="13244" x="5419725" y="919163"/>
          <p14:tracePt t="13260" x="5357813" y="795338"/>
          <p14:tracePt t="13277" x="5348288" y="758825"/>
          <p14:tracePt t="13294" x="5340350" y="723900"/>
          <p14:tracePt t="13310" x="5340350" y="687388"/>
          <p14:tracePt t="13327" x="5340350" y="669925"/>
          <p14:tracePt t="13347" x="5340350" y="652463"/>
          <p14:tracePt t="13372" x="5340350" y="642938"/>
          <p14:tracePt t="13385" x="5348288" y="642938"/>
          <p14:tracePt t="13398" x="5375275" y="633413"/>
          <p14:tracePt t="13411" x="5429250" y="615950"/>
          <p14:tracePt t="13427" x="5491163" y="615950"/>
          <p14:tracePt t="13444" x="5554663" y="608013"/>
          <p14:tracePt t="13460" x="5616575" y="608013"/>
          <p14:tracePt t="13477" x="5776913" y="608013"/>
          <p14:tracePt t="13493" x="5848350" y="615950"/>
          <p14:tracePt t="13510" x="5919788" y="633413"/>
          <p14:tracePt t="13527" x="6010275" y="669925"/>
          <p14:tracePt t="13543" x="6037263" y="687388"/>
          <p14:tracePt t="13560" x="6054725" y="704850"/>
          <p14:tracePt t="13577" x="6089650" y="776288"/>
          <p14:tracePt t="13593" x="6108700" y="812800"/>
          <p14:tracePt t="13610" x="6108700" y="866775"/>
          <p14:tracePt t="13627" x="6126163" y="911225"/>
          <p14:tracePt t="13644" x="6126163" y="928688"/>
          <p14:tracePt t="13660" x="6126163" y="938213"/>
          <p14:tracePt t="13676" x="6116638" y="946150"/>
          <p14:tracePt t="13693" x="6072188" y="973138"/>
          <p14:tracePt t="13710" x="6010275" y="982663"/>
          <p14:tracePt t="13726" x="5938838" y="990600"/>
          <p14:tracePt t="13743" x="5795963" y="1000125"/>
          <p14:tracePt t="13759" x="5732463" y="1000125"/>
          <p14:tracePt t="13776" x="5688013" y="990600"/>
          <p14:tracePt t="13793" x="5634038" y="965200"/>
          <p14:tracePt t="13810" x="5616575" y="946150"/>
          <p14:tracePt t="13826" x="5599113" y="928688"/>
          <p14:tracePt t="13843" x="5572125" y="884238"/>
          <p14:tracePt t="13859" x="5562600" y="866775"/>
          <p14:tracePt t="13876" x="5562600" y="847725"/>
          <p14:tracePt t="13893" x="5554663" y="812800"/>
          <p14:tracePt t="13909" x="5554663" y="803275"/>
          <p14:tracePt t="13926" x="5554663" y="795338"/>
          <p14:tracePt t="13944" x="5554663" y="785813"/>
          <p14:tracePt t="13959" x="5554663" y="776288"/>
          <p14:tracePt t="13976" x="5581650" y="776288"/>
          <p14:tracePt t="13992" x="5608638" y="768350"/>
          <p14:tracePt t="14009" x="5670550" y="768350"/>
          <p14:tracePt t="14026" x="5705475" y="768350"/>
          <p14:tracePt t="14042" x="5759450" y="768350"/>
          <p14:tracePt t="14059" x="5822950" y="768350"/>
          <p14:tracePt t="14076" x="5840413" y="768350"/>
          <p14:tracePt t="14095" x="5857875" y="768350"/>
          <p14:tracePt t="14109" x="5884863" y="768350"/>
          <p14:tracePt t="14125" x="5902325" y="776288"/>
          <p14:tracePt t="14142" x="5911850" y="795338"/>
          <p14:tracePt t="14159" x="5919788" y="795338"/>
          <p14:tracePt t="14175" x="5919788" y="822325"/>
          <p14:tracePt t="14192" x="5929313" y="822325"/>
          <p14:tracePt t="14211" x="5938838" y="822325"/>
          <p14:tracePt t="14236" x="5938838" y="830263"/>
          <p14:tracePt t="14414" x="5929313" y="830263"/>
          <p14:tracePt t="14427" x="5911850" y="830263"/>
          <p14:tracePt t="14440" x="5894388" y="830263"/>
          <p14:tracePt t="14453" x="5848350" y="830263"/>
          <p14:tracePt t="14465" x="5786438" y="839788"/>
          <p14:tracePt t="14478" x="5697538" y="847725"/>
          <p14:tracePt t="14492" x="5589588" y="857250"/>
          <p14:tracePt t="14508" x="5491163" y="866775"/>
          <p14:tracePt t="14525" x="5384800" y="874713"/>
          <p14:tracePt t="14542" x="5224463" y="893763"/>
          <p14:tracePt t="14558" x="5170488" y="893763"/>
          <p14:tracePt t="14575" x="5126038" y="893763"/>
          <p14:tracePt t="14591" x="5089525" y="893763"/>
          <p14:tracePt t="14608" x="5027613" y="893763"/>
          <p14:tracePt t="14624" x="5000625" y="893763"/>
          <p14:tracePt t="14641" x="4983163" y="901700"/>
          <p14:tracePt t="14658" x="4956175" y="901700"/>
          <p14:tracePt t="14681" x="4946650" y="901700"/>
          <p14:tracePt t="14706" x="4938713" y="901700"/>
          <p14:tracePt t="15507" x="4929188" y="901700"/>
          <p14:tracePt t="15520" x="4894263" y="919163"/>
          <p14:tracePt t="15533" x="4875213" y="919163"/>
          <p14:tracePt t="15545" x="4830763" y="938213"/>
          <p14:tracePt t="15558" x="4759325" y="965200"/>
          <p14:tracePt t="15573" x="4697413" y="990600"/>
          <p14:tracePt t="15590" x="4643438" y="1009650"/>
          <p14:tracePt t="15608" x="4581525" y="1036638"/>
          <p14:tracePt t="15623" x="4572000" y="1036638"/>
          <p14:tracePt t="15639" x="4554538" y="1044575"/>
          <p14:tracePt t="15660" x="4554538" y="1054100"/>
          <p14:tracePt t="15723" x="4589463" y="1054100"/>
          <p14:tracePt t="15736" x="4795838" y="1054100"/>
          <p14:tracePt t="15749" x="5286375" y="1054100"/>
          <p14:tracePt t="15761" x="6010275" y="1071563"/>
          <p14:tracePt t="15774" x="6751638" y="1089025"/>
          <p14:tracePt t="15789" x="7215188" y="1089025"/>
          <p14:tracePt t="15806" x="7715250" y="1089025"/>
          <p14:tracePt t="15822" x="8161338" y="1089025"/>
          <p14:tracePt t="15839" x="8885238" y="1108075"/>
          <p14:tracePt t="15855" x="9170988" y="1152525"/>
          <p14:tracePt t="15872" x="9367838" y="1204913"/>
          <p14:tracePt t="15889" x="9617075" y="1303338"/>
          <p14:tracePt t="15905" x="9698038" y="1357313"/>
          <p14:tracePt t="16232" x="9705975" y="1347788"/>
          <p14:tracePt t="16245" x="9725025" y="1339850"/>
          <p14:tracePt t="16257" x="9742488" y="1330325"/>
          <p14:tracePt t="16272" x="9777413" y="1322388"/>
          <p14:tracePt t="16288" x="9840913" y="1303338"/>
          <p14:tracePt t="16305" x="9885363" y="1303338"/>
          <p14:tracePt t="16322" x="10001250" y="1303338"/>
          <p14:tracePt t="16338" x="10028238" y="1303338"/>
          <p14:tracePt t="16355" x="10045700" y="1303338"/>
          <p14:tracePt t="16372" x="10055225" y="1303338"/>
          <p14:tracePt t="16388" x="10063163" y="1303338"/>
          <p14:tracePt t="16435" x="10063163" y="1295400"/>
          <p14:tracePt t="16448" x="10018713" y="1276350"/>
          <p14:tracePt t="16461" x="9894888" y="1250950"/>
          <p14:tracePt t="16474" x="9680575" y="1196975"/>
          <p14:tracePt t="16488" x="9340850" y="1133475"/>
          <p14:tracePt t="16504" x="9063038" y="1108075"/>
          <p14:tracePt t="16521" x="8929688" y="1108075"/>
          <p14:tracePt t="16538" x="8796338" y="1108075"/>
          <p14:tracePt t="16554" x="8769350" y="1108075"/>
          <p14:tracePt t="16571" x="8751888" y="1108075"/>
          <p14:tracePt t="17148" x="8732838" y="1108075"/>
          <p14:tracePt t="17161" x="8705850" y="1098550"/>
          <p14:tracePt t="17173" x="8634413" y="1089025"/>
          <p14:tracePt t="17186" x="8474075" y="1071563"/>
          <p14:tracePt t="17203" x="8116888" y="1036638"/>
          <p14:tracePt t="17220" x="7715250" y="1000125"/>
          <p14:tracePt t="17236" x="7099300" y="1000125"/>
          <p14:tracePt t="17253" x="6929438" y="1017588"/>
          <p14:tracePt t="17269" x="6804025" y="1036638"/>
          <p14:tracePt t="17286" x="6705600" y="1054100"/>
          <p14:tracePt t="17303" x="6616700" y="1081088"/>
          <p14:tracePt t="17319" x="6608763" y="1081088"/>
          <p14:tracePt t="17336" x="6599238" y="1089025"/>
          <p14:tracePt t="17605" x="6626225" y="1089025"/>
          <p14:tracePt t="17618" x="6688138" y="1089025"/>
          <p14:tracePt t="17630" x="6840538" y="1098550"/>
          <p14:tracePt t="17643" x="7081838" y="1125538"/>
          <p14:tracePt t="17656" x="7277100" y="1125538"/>
          <p14:tracePt t="17669" x="7375525" y="1133475"/>
          <p14:tracePt t="17685" x="7429500" y="1133475"/>
          <p14:tracePt t="17702" x="7446963" y="1133475"/>
          <p14:tracePt t="17719" x="7466013" y="1133475"/>
          <p14:tracePt t="17720" x="7473950" y="1133475"/>
          <p14:tracePt t="17735" x="7483475" y="1133475"/>
          <p14:tracePt t="17752" x="7483475" y="1125538"/>
          <p14:tracePt t="17769" x="7483475" y="1081088"/>
          <p14:tracePt t="17785" x="7439025" y="893763"/>
          <p14:tracePt t="17802" x="7340600" y="812800"/>
          <p14:tracePt t="17818" x="7251700" y="758825"/>
          <p14:tracePt t="17835" x="6991350" y="660400"/>
          <p14:tracePt t="17852" x="6867525" y="633413"/>
          <p14:tracePt t="17868" x="6751638" y="625475"/>
          <p14:tracePt t="17885" x="6518275" y="625475"/>
          <p14:tracePt t="17902" x="6438900" y="625475"/>
          <p14:tracePt t="17918" x="6348413" y="625475"/>
          <p14:tracePt t="17935" x="6161088" y="633413"/>
          <p14:tracePt t="17951" x="6072188" y="669925"/>
          <p14:tracePt t="17968" x="5983288" y="714375"/>
          <p14:tracePt t="17985" x="5911850" y="758825"/>
          <p14:tracePt t="18001" x="5786438" y="847725"/>
          <p14:tracePt t="18018" x="5751513" y="874713"/>
          <p14:tracePt t="18035" x="5724525" y="901700"/>
          <p14:tracePt t="18051" x="5705475" y="928688"/>
          <p14:tracePt t="18068" x="5688013" y="965200"/>
          <p14:tracePt t="18085" x="5688013" y="982663"/>
          <p14:tracePt t="18101" x="5697538" y="1054100"/>
          <p14:tracePt t="18118" x="5732463" y="1098550"/>
          <p14:tracePt t="18135" x="5795963" y="1160463"/>
          <p14:tracePt t="18151" x="6027738" y="1258888"/>
          <p14:tracePt t="18168" x="6180138" y="1295400"/>
          <p14:tracePt t="18184" x="6323013" y="1330325"/>
          <p14:tracePt t="18201" x="6446838" y="1339850"/>
          <p14:tracePt t="18218" x="6680200" y="1357313"/>
          <p14:tracePt t="18234" x="6759575" y="1357313"/>
          <p14:tracePt t="18251" x="6796088" y="1357313"/>
          <p14:tracePt t="18268" x="6848475" y="1347788"/>
          <p14:tracePt t="18284" x="6848475" y="1339850"/>
          <p14:tracePt t="18301" x="6858000" y="1322388"/>
          <p14:tracePt t="18317" x="6867525" y="1285875"/>
          <p14:tracePt t="18334" x="6867525" y="1268413"/>
          <p14:tracePt t="18351" x="6867525" y="1241425"/>
          <p14:tracePt t="18368" x="6796088" y="1160463"/>
          <p14:tracePt t="18384" x="6732588" y="1125538"/>
          <p14:tracePt t="18401" x="6661150" y="1071563"/>
          <p14:tracePt t="18418" x="6510338" y="1000125"/>
          <p14:tracePt t="18434" x="6438900" y="982663"/>
          <p14:tracePt t="18450" x="6357938" y="973138"/>
          <p14:tracePt t="18467" x="6259513" y="973138"/>
          <p14:tracePt t="18484" x="6116638" y="973138"/>
          <p14:tracePt t="18500" x="6062663" y="973138"/>
          <p14:tracePt t="18517" x="6018213" y="973138"/>
          <p14:tracePt t="18534" x="5938838" y="973138"/>
          <p14:tracePt t="18550" x="5911850" y="973138"/>
          <p14:tracePt t="18567" x="5875338" y="973138"/>
          <p14:tracePt t="18584" x="5830888" y="990600"/>
          <p14:tracePt t="18600" x="5830888" y="1017588"/>
          <p14:tracePt t="18617" x="5813425" y="1036638"/>
          <p14:tracePt t="18634" x="5803900" y="1081088"/>
          <p14:tracePt t="18650" x="5803900" y="1125538"/>
          <p14:tracePt t="18667" x="5813425" y="1160463"/>
          <p14:tracePt t="18683" x="5840413" y="1196975"/>
          <p14:tracePt t="18700" x="5938838" y="1250950"/>
          <p14:tracePt t="18717" x="6000750" y="1258888"/>
          <p14:tracePt t="18733" x="6072188" y="1268413"/>
          <p14:tracePt t="18750" x="6224588" y="1268413"/>
          <p14:tracePt t="18766" x="6303963" y="1241425"/>
          <p14:tracePt t="18783" x="6367463" y="1196975"/>
          <p14:tracePt t="18800" x="6465888" y="1143000"/>
          <p14:tracePt t="18816" x="6491288" y="1116013"/>
          <p14:tracePt t="18833" x="6510338" y="1098550"/>
          <p14:tracePt t="18850" x="6518275" y="1081088"/>
          <p14:tracePt t="18866" x="6518275" y="1071563"/>
          <p14:tracePt t="18883" x="6527800" y="1062038"/>
          <p14:tracePt t="18900" x="6527800" y="1044575"/>
          <p14:tracePt t="18916" x="6527800" y="1036638"/>
          <p14:tracePt t="18938" x="6518275" y="1017588"/>
          <p14:tracePt t="18977" x="6510338" y="1009650"/>
          <p14:tracePt t="19002" x="6491288" y="1009650"/>
          <p14:tracePt t="19015" x="6473825" y="1009650"/>
          <p14:tracePt t="19027" x="6446838" y="1009650"/>
          <p14:tracePt t="19040" x="6394450" y="1009650"/>
          <p14:tracePt t="19053" x="6303963" y="1009650"/>
          <p14:tracePt t="19066" x="6224588" y="1009650"/>
          <p14:tracePt t="19083" x="6126163" y="1009650"/>
          <p14:tracePt t="19099" x="6037263" y="1009650"/>
          <p14:tracePt t="19116" x="5902325" y="1009650"/>
          <p14:tracePt t="19133" x="5857875" y="1009650"/>
          <p14:tracePt t="19149" x="5830888" y="1009650"/>
          <p14:tracePt t="19166" x="5803900" y="1009650"/>
          <p14:tracePt t="19182" x="5759450" y="1009650"/>
          <p14:tracePt t="19199" x="5741988" y="1009650"/>
          <p14:tracePt t="19216" x="5732463" y="1009650"/>
          <p14:tracePt t="19232" x="5705475" y="1009650"/>
          <p14:tracePt t="19249" x="5697538" y="1009650"/>
          <p14:tracePt t="19266" x="5670550" y="1009650"/>
          <p14:tracePt t="19282" x="5608638" y="1027113"/>
          <p14:tracePt t="19299" x="5581650" y="1036638"/>
          <p14:tracePt t="19316" x="5554663" y="1062038"/>
          <p14:tracePt t="19333" x="5518150" y="1089025"/>
          <p14:tracePt t="19349" x="5500688" y="1108075"/>
          <p14:tracePt t="19366" x="5491163" y="1125538"/>
          <p14:tracePt t="19382" x="5473700" y="1125538"/>
          <p14:tracePt t="19383" x="5465763" y="1143000"/>
          <p14:tracePt t="19399" x="5456238" y="1143000"/>
          <p14:tracePt t="19416" x="5446713" y="1160463"/>
          <p14:tracePt t="19432" x="5438775" y="1160463"/>
          <p14:tracePt t="19449" x="5419725" y="1179513"/>
          <p14:tracePt t="19465" x="5402263" y="1179513"/>
          <p14:tracePt t="19485" x="5394325" y="1187450"/>
          <p14:tracePt t="19498" x="5384800" y="1187450"/>
          <p14:tracePt t="19515" x="5375275" y="1196975"/>
          <p14:tracePt t="19561" x="5367338" y="1196975"/>
          <p14:tracePt t="19764" x="5394325" y="1187450"/>
          <p14:tracePt t="19777" x="5419725" y="1169988"/>
          <p14:tracePt t="19790" x="5483225" y="1133475"/>
          <p14:tracePt t="19803" x="5562600" y="1089025"/>
          <p14:tracePt t="19816" x="5634038" y="1054100"/>
          <p14:tracePt t="19831" x="5688013" y="1017588"/>
          <p14:tracePt t="19848" x="5705475" y="990600"/>
          <p14:tracePt t="19865" x="5741988" y="973138"/>
          <p14:tracePt t="19881" x="5741988" y="955675"/>
          <p14:tracePt t="19898" x="5751513" y="946150"/>
          <p14:tracePt t="19917" x="5759450" y="928688"/>
          <p14:tracePt t="19942" x="5759450" y="911225"/>
          <p14:tracePt t="19955" x="5759450" y="901700"/>
          <p14:tracePt t="19968" x="5759450" y="884238"/>
          <p14:tracePt t="19981" x="5759450" y="874713"/>
          <p14:tracePt t="20006" x="5759450" y="866775"/>
          <p14:tracePt t="20031" x="5751513" y="866775"/>
          <p14:tracePt t="20044" x="5751513" y="857250"/>
          <p14:tracePt t="20083" x="5751513" y="847725"/>
          <p14:tracePt t="20184" x="5741988" y="847725"/>
          <p14:tracePt t="20210" x="5741988" y="839788"/>
          <p14:tracePt t="21520" x="5759450" y="839788"/>
          <p14:tracePt t="21533" x="5803900" y="847725"/>
          <p14:tracePt t="21546" x="5884863" y="901700"/>
          <p14:tracePt t="21558" x="5991225" y="946150"/>
          <p14:tracePt t="21571" x="6089650" y="990600"/>
          <p14:tracePt t="21584" x="6170613" y="1036638"/>
          <p14:tracePt t="21597" x="6224588" y="1054100"/>
          <p14:tracePt t="21612" x="6259513" y="1081088"/>
          <p14:tracePt t="21628" x="6286500" y="1089025"/>
          <p14:tracePt t="21645" x="6303963" y="1098550"/>
          <p14:tracePt t="21663" x="6313488" y="1108075"/>
          <p14:tracePt t="21678" x="6323013" y="1108075"/>
          <p14:tracePt t="21696" x="6323013" y="1116013"/>
          <p14:tracePt t="21711" x="6330950" y="1116013"/>
          <p14:tracePt t="21762" x="6340475" y="1116013"/>
          <p14:tracePt t="22181" x="6330950" y="1116013"/>
          <p14:tracePt t="22194" x="6313488" y="1116013"/>
          <p14:tracePt t="22207" x="6251575" y="1108075"/>
          <p14:tracePt t="22220" x="6153150" y="1071563"/>
          <p14:tracePt t="22232" x="6054725" y="1027113"/>
          <p14:tracePt t="22245" x="5965825" y="990600"/>
          <p14:tracePt t="22260" x="5894388" y="955675"/>
          <p14:tracePt t="22276" x="5840413" y="928688"/>
          <p14:tracePt t="22293" x="5803900" y="919163"/>
          <p14:tracePt t="22310" x="5724525" y="893763"/>
          <p14:tracePt t="22326" x="5705475" y="884238"/>
          <p14:tracePt t="22343" x="5680075" y="884238"/>
          <p14:tracePt t="22360" x="5634038" y="884238"/>
          <p14:tracePt t="22376" x="5616575" y="884238"/>
          <p14:tracePt t="22393" x="5589588" y="884238"/>
          <p14:tracePt t="22410" x="5545138" y="884238"/>
          <p14:tracePt t="22426" x="5518150" y="884238"/>
          <p14:tracePt t="22443" x="5473700" y="884238"/>
          <p14:tracePt t="22460" x="5446713" y="884238"/>
          <p14:tracePt t="22476" x="5384800" y="884238"/>
          <p14:tracePt t="22493" x="5348288" y="884238"/>
          <p14:tracePt t="22509" x="5322888" y="884238"/>
          <p14:tracePt t="22526" x="5268913" y="893763"/>
          <p14:tracePt t="22543" x="5232400" y="901700"/>
          <p14:tracePt t="22559" x="5205413" y="901700"/>
          <p14:tracePt t="22576" x="5160963" y="901700"/>
          <p14:tracePt t="22592" x="5143500" y="901700"/>
          <p14:tracePt t="22609" x="5133975" y="901700"/>
          <p14:tracePt t="22626" x="5099050" y="901700"/>
          <p14:tracePt t="22642" x="5089525" y="901700"/>
          <p14:tracePt t="22659" x="5081588" y="901700"/>
          <p14:tracePt t="22677" x="5072063" y="901700"/>
          <p14:tracePt t="22715" x="5062538" y="901700"/>
          <p14:tracePt t="23554" x="5108575" y="901700"/>
          <p14:tracePt t="23568" x="5205413" y="901700"/>
          <p14:tracePt t="23580" x="5394325" y="911225"/>
          <p14:tracePt t="23593" x="5759450" y="965200"/>
          <p14:tracePt t="23608" x="6045200" y="1017588"/>
          <p14:tracePt t="23624" x="6161088" y="1062038"/>
          <p14:tracePt t="23641" x="6251575" y="1081088"/>
          <p14:tracePt t="23657" x="6340475" y="1125538"/>
          <p14:tracePt t="23674" x="6357938" y="1133475"/>
          <p14:tracePt t="23691" x="6375400" y="1133475"/>
          <p14:tracePt t="23707" x="6384925" y="1143000"/>
          <p14:tracePt t="23745" x="6394450" y="1143000"/>
          <p14:tracePt t="23770" x="6402388" y="1143000"/>
          <p14:tracePt t="23783" x="6429375" y="1143000"/>
          <p14:tracePt t="23796" x="6456363" y="1143000"/>
          <p14:tracePt t="23809" x="6483350" y="1143000"/>
          <p14:tracePt t="23823" x="6527800" y="1143000"/>
          <p14:tracePt t="23840" x="6599238" y="1152525"/>
          <p14:tracePt t="23857" x="6680200" y="1160463"/>
          <p14:tracePt t="23873" x="6796088" y="1160463"/>
          <p14:tracePt t="23890" x="6840538" y="1160463"/>
          <p14:tracePt t="23907" x="6867525" y="1160463"/>
          <p14:tracePt t="23923" x="6902450" y="1160463"/>
          <p14:tracePt t="23940" x="6911975" y="1160463"/>
          <p14:tracePt t="23957" x="6919913" y="1160463"/>
          <p14:tracePt t="23974" x="6929438" y="1152525"/>
          <p14:tracePt t="23990" x="6938963" y="1125538"/>
          <p14:tracePt t="24006" x="6938963" y="1098550"/>
          <p14:tracePt t="24023" x="6946900" y="1062038"/>
          <p14:tracePt t="24040" x="6929438" y="946150"/>
          <p14:tracePt t="24056" x="6894513" y="893763"/>
          <p14:tracePt t="24073" x="6823075" y="839788"/>
          <p14:tracePt t="24090" x="6634163" y="741363"/>
          <p14:tracePt t="24106" x="6510338" y="723900"/>
          <p14:tracePt t="24123" x="6357938" y="723900"/>
          <p14:tracePt t="24140" x="6072188" y="741363"/>
          <p14:tracePt t="24156" x="5973763" y="776288"/>
          <p14:tracePt t="24173" x="5894388" y="803275"/>
          <p14:tracePt t="24190" x="5786438" y="857250"/>
          <p14:tracePt t="24206" x="5741988" y="874713"/>
          <p14:tracePt t="24223" x="5724525" y="893763"/>
          <p14:tracePt t="24239" x="5697538" y="919163"/>
          <p14:tracePt t="24256" x="5688013" y="919163"/>
          <p14:tracePt t="24273" x="5680075" y="938213"/>
          <p14:tracePt t="24289" x="5680075" y="946150"/>
          <p14:tracePt t="24306" x="5680075" y="982663"/>
          <p14:tracePt t="24322" x="5680075" y="1009650"/>
          <p14:tracePt t="24339" x="5680075" y="1044575"/>
          <p14:tracePt t="24356" x="5786438" y="1133475"/>
          <p14:tracePt t="24373" x="5875338" y="1179513"/>
          <p14:tracePt t="24389" x="5983288" y="1214438"/>
          <p14:tracePt t="24406" x="6215063" y="1250950"/>
          <p14:tracePt t="24422" x="6303963" y="1258888"/>
          <p14:tracePt t="24439" x="6375400" y="1258888"/>
          <p14:tracePt t="24456" x="6465888" y="1258888"/>
          <p14:tracePt t="24472" x="6483350" y="1258888"/>
          <p14:tracePt t="24489" x="6510338" y="1258888"/>
          <p14:tracePt t="24506" x="6537325" y="1241425"/>
          <p14:tracePt t="24522" x="6562725" y="1214438"/>
          <p14:tracePt t="24539" x="6572250" y="1179513"/>
          <p14:tracePt t="24555" x="6581775" y="1152525"/>
          <p14:tracePt t="24572" x="6599238" y="1027113"/>
          <p14:tracePt t="24589" x="6599238" y="982663"/>
          <p14:tracePt t="24605" x="6599238" y="919163"/>
          <p14:tracePt t="24622" x="6545263" y="830263"/>
          <p14:tracePt t="24639" x="6518275" y="795338"/>
          <p14:tracePt t="24655" x="6483350" y="776288"/>
          <p14:tracePt t="24672" x="6402388" y="741363"/>
          <p14:tracePt t="24689" x="6340475" y="731838"/>
          <p14:tracePt t="24705" x="6259513" y="723900"/>
          <p14:tracePt t="24722" x="6062663" y="758825"/>
          <p14:tracePt t="24738" x="5973763" y="795338"/>
          <p14:tracePt t="24755" x="5919788" y="839788"/>
          <p14:tracePt t="24772" x="5867400" y="884238"/>
          <p14:tracePt t="24788" x="5795963" y="973138"/>
          <p14:tracePt t="24805" x="5768975" y="1009650"/>
          <p14:tracePt t="24822" x="5751513" y="1044575"/>
          <p14:tracePt t="24839" x="5732463" y="1108075"/>
          <p14:tracePt t="24855" x="5732463" y="1133475"/>
          <p14:tracePt t="24871" x="5732463" y="1152525"/>
          <p14:tracePt t="24888" x="5732463" y="1196975"/>
          <p14:tracePt t="24905" x="5759450" y="1231900"/>
          <p14:tracePt t="24921" x="5795963" y="1268413"/>
          <p14:tracePt t="24938" x="5857875" y="1312863"/>
          <p14:tracePt t="24955" x="5884863" y="1339850"/>
          <p14:tracePt t="24972" x="5919788" y="1347788"/>
          <p14:tracePt t="24990" x="5938838" y="1347788"/>
          <p14:tracePt t="25005" x="5938838" y="1357313"/>
          <p14:tracePt t="25040" x="5946775" y="1357313"/>
          <p14:tracePt t="25790" x="5938838" y="1357313"/>
          <p14:tracePt t="25804" x="5902325" y="1357313"/>
          <p14:tracePt t="25816" x="5848350" y="1357313"/>
          <p14:tracePt t="25829" x="5776913" y="1366838"/>
          <p14:tracePt t="25841" x="5653088" y="1374775"/>
          <p14:tracePt t="25854" x="5518150" y="1374775"/>
          <p14:tracePt t="25870" x="5411788" y="1374775"/>
          <p14:tracePt t="25886" x="5303838" y="1374775"/>
          <p14:tracePt t="25903" x="5232400" y="1384300"/>
          <p14:tracePt t="25920" x="5089525" y="1401763"/>
          <p14:tracePt t="25936" x="5054600" y="1411288"/>
          <p14:tracePt t="25953" x="5037138" y="1419225"/>
          <p14:tracePt t="25969" x="5010150" y="1419225"/>
          <p14:tracePt t="25986" x="5000625" y="1419225"/>
          <p14:tracePt t="26003" x="4991100" y="1419225"/>
          <p14:tracePt t="26019" x="4983163" y="1419225"/>
          <p14:tracePt t="26095" x="4991100" y="1419225"/>
          <p14:tracePt t="26108" x="5072063" y="1419225"/>
          <p14:tracePt t="26121" x="5251450" y="1419225"/>
          <p14:tracePt t="26133" x="5688013" y="1374775"/>
          <p14:tracePt t="26146" x="6242050" y="1303338"/>
          <p14:tracePt t="26159" x="6777038" y="1231900"/>
          <p14:tracePt t="26171" x="7232650" y="1160463"/>
          <p14:tracePt t="26186" x="7661275" y="1108075"/>
          <p14:tracePt t="26203" x="8045450" y="1054100"/>
          <p14:tracePt t="26220" x="8402638" y="1036638"/>
          <p14:tracePt t="26236" x="8875713" y="1036638"/>
          <p14:tracePt t="26252" x="9010650" y="1036638"/>
          <p14:tracePt t="26269" x="9109075" y="1036638"/>
          <p14:tracePt t="26286" x="9215438" y="1036638"/>
          <p14:tracePt t="26302" x="9242425" y="1036638"/>
          <p14:tracePt t="26319" x="9269413" y="1036638"/>
          <p14:tracePt t="26335" x="9286875" y="1036638"/>
          <p14:tracePt t="26352" x="9313863" y="1054100"/>
          <p14:tracePt t="26369" x="9340850" y="1054100"/>
          <p14:tracePt t="26385" x="9348788" y="1081088"/>
          <p14:tracePt t="26402" x="9394825" y="1125538"/>
          <p14:tracePt t="26419" x="9429750" y="1152525"/>
          <p14:tracePt t="26435" x="9474200" y="1187450"/>
          <p14:tracePt t="26452" x="9590088" y="1268413"/>
          <p14:tracePt t="26469" x="9644063" y="1303338"/>
          <p14:tracePt t="26485" x="9698038" y="1322388"/>
          <p14:tracePt t="26502" x="9752013" y="1347788"/>
          <p14:tracePt t="26519" x="9759950" y="1357313"/>
          <p14:tracePt t="26552" x="9769475" y="1357313"/>
          <p14:tracePt t="27737" x="9759950" y="1357313"/>
          <p14:tracePt t="27749" x="9732963" y="1357313"/>
          <p14:tracePt t="27762" x="9671050" y="1357313"/>
          <p14:tracePt t="27774" x="9518650" y="1357313"/>
          <p14:tracePt t="27787" x="9126538" y="1357313"/>
          <p14:tracePt t="27800" x="8555038" y="1357313"/>
          <p14:tracePt t="27816" x="8037513" y="1393825"/>
          <p14:tracePt t="27833" x="7653338" y="1428750"/>
          <p14:tracePt t="27849" x="7340600" y="1473200"/>
          <p14:tracePt t="27866" x="6911975" y="1544638"/>
          <p14:tracePt t="27882" x="6804025" y="1571625"/>
          <p14:tracePt t="27899" x="6715125" y="1589088"/>
          <p14:tracePt t="27916" x="6589713" y="1616075"/>
          <p14:tracePt t="27932" x="6527800" y="1616075"/>
          <p14:tracePt t="27949" x="6500813" y="1616075"/>
          <p14:tracePt t="27966" x="6438900" y="1616075"/>
          <p14:tracePt t="27982" x="6429375" y="1616075"/>
          <p14:tracePt t="27999" x="6419850" y="1616075"/>
          <p14:tracePt t="28016" x="6402388" y="1616075"/>
          <p14:tracePt t="28054" x="6394450" y="1616075"/>
          <p14:tracePt t="28207" x="6402388" y="1616075"/>
          <p14:tracePt t="28219" x="6411913" y="1616075"/>
          <p14:tracePt t="28232" x="6429375" y="1616075"/>
          <p14:tracePt t="28245" x="6446838" y="1616075"/>
          <p14:tracePt t="28258" x="6473825" y="1616075"/>
          <p14:tracePt t="28270" x="6500813" y="1616075"/>
          <p14:tracePt t="28283" x="6527800" y="1616075"/>
          <p14:tracePt t="28298" x="6554788" y="1616075"/>
          <p14:tracePt t="28315" x="6581775" y="1616075"/>
          <p14:tracePt t="28331" x="6608763" y="1616075"/>
          <p14:tracePt t="28348" x="6680200" y="1616075"/>
          <p14:tracePt t="28365" x="6732588" y="1616075"/>
          <p14:tracePt t="28381" x="6804025" y="1616075"/>
          <p14:tracePt t="28398" x="6946900" y="1616075"/>
          <p14:tracePt t="28415" x="7045325" y="1625600"/>
          <p14:tracePt t="28432" x="7161213" y="1643063"/>
          <p14:tracePt t="28448" x="7331075" y="1652588"/>
          <p14:tracePt t="28465" x="7394575" y="1660525"/>
          <p14:tracePt t="28481" x="7456488" y="1670050"/>
          <p14:tracePt t="29835" x="7473950" y="1670050"/>
          <p14:tracePt t="29848" x="7483475" y="1670050"/>
          <p14:tracePt t="29860" x="7500938" y="1670050"/>
          <p14:tracePt t="29873" x="7537450" y="1670050"/>
          <p14:tracePt t="29886" x="7589838" y="1670050"/>
          <p14:tracePt t="29899" x="7634288" y="1670050"/>
          <p14:tracePt t="29912" x="7688263" y="1670050"/>
          <p14:tracePt t="29928" x="7724775" y="1670050"/>
          <p14:tracePt t="29945" x="7742238" y="1670050"/>
          <p14:tracePt t="29962" x="7759700" y="1670050"/>
          <p14:tracePt t="29978" x="7769225" y="1670050"/>
          <p14:tracePt t="30013" x="7777163" y="1670050"/>
          <p14:tracePt t="30267" x="7786688" y="1670050"/>
          <p14:tracePt t="30293" x="7796213" y="1670050"/>
          <p14:tracePt t="30305" x="7823200" y="1670050"/>
          <p14:tracePt t="30318" x="7848600" y="1670050"/>
          <p14:tracePt t="30330" x="7885113" y="1679575"/>
          <p14:tracePt t="30344" x="7966075" y="1697038"/>
          <p14:tracePt t="30361" x="8018463" y="1714500"/>
          <p14:tracePt t="30378" x="8062913" y="1714500"/>
          <p14:tracePt t="30395" x="8116888" y="1731963"/>
          <p14:tracePt t="30411" x="8126413" y="1731963"/>
          <p14:tracePt t="30428" x="8134350" y="1731963"/>
          <p14:tracePt t="30445" x="8143875" y="1731963"/>
          <p14:tracePt t="30471" x="8153400" y="1731963"/>
          <p14:tracePt t="31361" x="8161338" y="1731963"/>
          <p14:tracePt t="31374" x="8170863" y="1731963"/>
          <p14:tracePt t="31387" x="8188325" y="1731963"/>
          <p14:tracePt t="31399" x="8188325" y="1724025"/>
          <p14:tracePt t="31413" x="8205788" y="1724025"/>
          <p14:tracePt t="31437" x="8215313" y="1714500"/>
          <p14:tracePt t="31463" x="8224838" y="1714500"/>
          <p14:tracePt t="31768" x="8224838" y="1704975"/>
          <p14:tracePt t="31780" x="8232775" y="1704975"/>
          <p14:tracePt t="31793" x="8242300" y="1704975"/>
          <p14:tracePt t="31806" x="8259763" y="1704975"/>
          <p14:tracePt t="31818" x="8313738" y="1697038"/>
          <p14:tracePt t="31831" x="8358188" y="1697038"/>
          <p14:tracePt t="31844" x="8439150" y="1697038"/>
          <p14:tracePt t="31858" x="8510588" y="1687513"/>
          <p14:tracePt t="31875" x="8572500" y="1687513"/>
          <p14:tracePt t="31891" x="8616950" y="1687513"/>
          <p14:tracePt t="31908" x="8697913" y="1687513"/>
          <p14:tracePt t="31925" x="8715375" y="1687513"/>
          <p14:tracePt t="31941" x="8732838" y="1687513"/>
          <p14:tracePt t="31958" x="8769350" y="1687513"/>
          <p14:tracePt t="31975" x="8786813" y="1687513"/>
          <p14:tracePt t="31991" x="8804275" y="1687513"/>
          <p14:tracePt t="32008" x="8823325" y="1687513"/>
          <p14:tracePt t="32025" x="8867775" y="1687513"/>
          <p14:tracePt t="32041" x="8885238" y="1687513"/>
          <p14:tracePt t="32058" x="8902700" y="1687513"/>
          <p14:tracePt t="37084" x="8912225" y="1687513"/>
          <p14:tracePt t="37097" x="8947150" y="1714500"/>
          <p14:tracePt t="37110" x="8983663" y="1776413"/>
          <p14:tracePt t="37122" x="9028113" y="1830388"/>
          <p14:tracePt t="37135" x="9082088" y="1911350"/>
          <p14:tracePt t="37149" x="9134475" y="1973263"/>
          <p14:tracePt t="37165" x="9188450" y="2044700"/>
          <p14:tracePt t="37181" x="9232900" y="2108200"/>
          <p14:tracePt t="37198" x="9259888" y="2179638"/>
          <p14:tracePt t="37214" x="9286875" y="2251075"/>
          <p14:tracePt t="37237" x="9286875" y="2259013"/>
          <p14:tracePt t="37250" x="9277350" y="2268538"/>
          <p14:tracePt t="37264" x="9232900" y="2268538"/>
          <p14:tracePt t="37281" x="9161463" y="2276475"/>
          <p14:tracePt t="37298" x="9055100" y="2286000"/>
          <p14:tracePt t="37314" x="8777288" y="2303463"/>
          <p14:tracePt t="37331" x="8680450" y="2286000"/>
          <p14:tracePt t="37347" x="8626475" y="2259013"/>
          <p14:tracePt t="37364" x="8582025" y="2241550"/>
          <p14:tracePt t="38216" x="8572500" y="2241550"/>
          <p14:tracePt t="38229" x="8562975" y="2232025"/>
          <p14:tracePt t="38241" x="8537575" y="2224088"/>
          <p14:tracePt t="38254" x="8510588" y="2214563"/>
          <p14:tracePt t="38266" x="8456613" y="2197100"/>
          <p14:tracePt t="38279" x="8402638" y="2170113"/>
          <p14:tracePt t="38296" x="8340725" y="2133600"/>
          <p14:tracePt t="38313" x="8286750" y="2116138"/>
          <p14:tracePt t="38329" x="8259763" y="2098675"/>
          <p14:tracePt t="38346" x="8197850" y="2071688"/>
          <p14:tracePt t="38362" x="8170863" y="2062163"/>
          <p14:tracePt t="38379" x="8126413" y="2054225"/>
          <p14:tracePt t="38396" x="8045450" y="2044700"/>
          <p14:tracePt t="38412" x="8010525" y="2044700"/>
          <p14:tracePt t="38429" x="7956550" y="2027238"/>
          <p14:tracePt t="38446" x="7867650" y="2017713"/>
          <p14:tracePt t="38462" x="7804150" y="2017713"/>
          <p14:tracePt t="38479" x="7732713" y="2017713"/>
          <p14:tracePt t="38496" x="7608888" y="2017713"/>
          <p14:tracePt t="38512" x="7562850" y="2017713"/>
          <p14:tracePt t="38529" x="7537450" y="2017713"/>
          <p14:tracePt t="38546" x="7483475" y="2017713"/>
          <p14:tracePt t="38562" x="7473950" y="2017713"/>
          <p14:tracePt t="38578" x="7466013" y="2017713"/>
          <p14:tracePt t="38826" x="7446963" y="2017713"/>
          <p14:tracePt t="38839" x="7429500" y="2017713"/>
          <p14:tracePt t="38851" x="7402513" y="2017713"/>
          <p14:tracePt t="38864" x="7348538" y="2017713"/>
          <p14:tracePt t="38878" x="7251700" y="2017713"/>
          <p14:tracePt t="38895" x="7126288" y="2017713"/>
          <p14:tracePt t="38911" x="7010400" y="2017713"/>
          <p14:tracePt t="38928" x="6840538" y="2017713"/>
          <p14:tracePt t="38945" x="6777038" y="2017713"/>
          <p14:tracePt t="38962" x="6732588" y="2017713"/>
          <p14:tracePt t="38978" x="6661150" y="2017713"/>
          <p14:tracePt t="38995" x="6643688" y="2017713"/>
          <p14:tracePt t="39011" x="6616700" y="2017713"/>
          <p14:tracePt t="39028" x="6599238" y="2027238"/>
          <p14:tracePt t="39044" x="6581775" y="2027238"/>
          <p14:tracePt t="39335" x="6572250" y="2027238"/>
          <p14:tracePt t="39347" x="6545263" y="2027238"/>
          <p14:tracePt t="39360" x="6510338" y="2027238"/>
          <p14:tracePt t="39373" x="6446838" y="2027238"/>
          <p14:tracePt t="39385" x="6340475" y="2027238"/>
          <p14:tracePt t="39398" x="6224588" y="2027238"/>
          <p14:tracePt t="39411" x="6099175" y="2027238"/>
          <p14:tracePt t="39427" x="5991225" y="2027238"/>
          <p14:tracePt t="39444" x="5938838" y="2027238"/>
          <p14:tracePt t="39460" x="5875338" y="2027238"/>
          <p14:tracePt t="39477" x="5803900" y="2027238"/>
          <p14:tracePt t="39493" x="5768975" y="2027238"/>
          <p14:tracePt t="39510" x="5732463" y="2027238"/>
          <p14:tracePt t="39527" x="5670550" y="2027238"/>
          <p14:tracePt t="39543" x="5653088" y="2027238"/>
          <p14:tracePt t="39560" x="5626100" y="2027238"/>
          <p14:tracePt t="39577" x="5581650" y="2036763"/>
          <p14:tracePt t="39593" x="5572125" y="2044700"/>
          <p14:tracePt t="39610" x="5554663" y="2044700"/>
          <p14:tracePt t="39627" x="5537200" y="2044700"/>
          <p14:tracePt t="39643" x="5527675" y="2054225"/>
          <p14:tracePt t="40721" x="5510213" y="2054225"/>
          <p14:tracePt t="40734" x="5491163" y="2054225"/>
          <p14:tracePt t="40747" x="5456238" y="2054225"/>
          <p14:tracePt t="40760" x="5394325" y="2054225"/>
          <p14:tracePt t="40775" x="5286375" y="2054225"/>
          <p14:tracePt t="40791" x="5153025" y="2054225"/>
          <p14:tracePt t="40808" x="5010150" y="2054225"/>
          <p14:tracePt t="40824" x="4813300" y="2054225"/>
          <p14:tracePt t="40841" x="4759325" y="2054225"/>
          <p14:tracePt t="40857" x="4697413" y="2062163"/>
          <p14:tracePt t="40874" x="4625975" y="2071688"/>
          <p14:tracePt t="40891" x="4589463" y="2081213"/>
          <p14:tracePt t="40907" x="4572000" y="2081213"/>
          <p14:tracePt t="40924" x="4537075" y="2081213"/>
          <p14:tracePt t="40940" x="4527550" y="2081213"/>
          <p14:tracePt t="40957" x="4510088" y="2089150"/>
          <p14:tracePt t="40974" x="4500563" y="2089150"/>
          <p14:tracePt t="40991" x="4491038" y="2089150"/>
          <p14:tracePt t="41007" x="4483100" y="2089150"/>
          <p14:tracePt t="41024" x="4483100" y="2098675"/>
          <p14:tracePt t="41229" x="4518025" y="2098675"/>
          <p14:tracePt t="41243" x="4633913" y="2098675"/>
          <p14:tracePt t="41255" x="4894263" y="2098675"/>
          <p14:tracePt t="41268" x="5465763" y="2116138"/>
          <p14:tracePt t="41281" x="6134100" y="2116138"/>
          <p14:tracePt t="41293" x="6680200" y="2116138"/>
          <p14:tracePt t="41307" x="7180263" y="2133600"/>
          <p14:tracePt t="41325" x="7661275" y="2205038"/>
          <p14:tracePt t="41340" x="8081963" y="2312988"/>
          <p14:tracePt t="41357" x="8562975" y="2482850"/>
          <p14:tracePt t="41373" x="8661400" y="2527300"/>
          <p14:tracePt t="41390" x="8759825" y="2544763"/>
          <p14:tracePt t="41407" x="8823325" y="2581275"/>
          <p14:tracePt t="41423" x="8831263" y="2581275"/>
          <p14:tracePt t="41700" x="8831263" y="2571750"/>
          <p14:tracePt t="41725" x="8840788" y="2554288"/>
          <p14:tracePt t="41738" x="8858250" y="2536825"/>
          <p14:tracePt t="41750" x="8894763" y="2517775"/>
          <p14:tracePt t="41763" x="8947150" y="2490788"/>
          <p14:tracePt t="41776" x="9037638" y="2455863"/>
          <p14:tracePt t="41789" x="9134475" y="2438400"/>
          <p14:tracePt t="41806" x="9269413" y="2428875"/>
          <p14:tracePt t="41822" x="9402763" y="2428875"/>
          <p14:tracePt t="41840" x="9626600" y="2428875"/>
          <p14:tracePt t="41856" x="9732963" y="2428875"/>
          <p14:tracePt t="41872" x="9813925" y="2428875"/>
          <p14:tracePt t="41889" x="9848850" y="2428875"/>
          <p14:tracePt t="41905" x="9902825" y="2428875"/>
          <p14:tracePt t="44307" x="9885363" y="2428875"/>
          <p14:tracePt t="44320" x="9848850" y="2419350"/>
          <p14:tracePt t="44333" x="9705975" y="2374900"/>
          <p14:tracePt t="44345" x="9456738" y="2303463"/>
          <p14:tracePt t="44358" x="9010650" y="2197100"/>
          <p14:tracePt t="44371" x="8616950" y="2098675"/>
          <p14:tracePt t="44384" x="8367713" y="2081213"/>
          <p14:tracePt t="44401" x="8161338" y="2071688"/>
          <p14:tracePt t="44418" x="8037513" y="2071688"/>
          <p14:tracePt t="44435" x="7804150" y="2071688"/>
          <p14:tracePt t="44451" x="7697788" y="2071688"/>
          <p14:tracePt t="44468" x="7608888" y="2071688"/>
          <p14:tracePt t="44485" x="7537450" y="2081213"/>
          <p14:tracePt t="44502" x="7446963" y="2089150"/>
          <p14:tracePt t="44519" x="7429500" y="2089150"/>
          <p14:tracePt t="44535" x="7412038" y="2089150"/>
          <p14:tracePt t="44573" x="7402513" y="2089150"/>
          <p14:tracePt t="44675" x="7429500" y="2089150"/>
          <p14:tracePt t="44688" x="7456488" y="2089150"/>
          <p14:tracePt t="44701" x="7483475" y="2089150"/>
          <p14:tracePt t="44713" x="7545388" y="2062163"/>
          <p14:tracePt t="44726" x="7608888" y="2054225"/>
          <p14:tracePt t="44739" x="7697788" y="2036763"/>
          <p14:tracePt t="44752" x="7759700" y="2027238"/>
          <p14:tracePt t="44767" x="7813675" y="2017713"/>
          <p14:tracePt t="44783" x="7858125" y="2017713"/>
          <p14:tracePt t="44800" x="7912100" y="2017713"/>
          <p14:tracePt t="44817" x="7991475" y="2017713"/>
          <p14:tracePt t="44833" x="8037513" y="2017713"/>
          <p14:tracePt t="44850" x="8062913" y="2009775"/>
          <p14:tracePt t="44867" x="8116888" y="2009775"/>
          <p14:tracePt t="44883" x="8143875" y="2000250"/>
          <p14:tracePt t="44900" x="8170863" y="1990725"/>
          <p14:tracePt t="44917" x="8188325" y="1990725"/>
          <p14:tracePt t="44933" x="8197850" y="1990725"/>
          <p14:tracePt t="44950" x="8197850" y="1982788"/>
          <p14:tracePt t="44966" x="8197850" y="1973263"/>
          <p14:tracePt t="44983" x="8215313" y="1965325"/>
          <p14:tracePt t="45000" x="8215313" y="1938338"/>
          <p14:tracePt t="45017" x="8224838" y="1911350"/>
          <p14:tracePt t="45033" x="8242300" y="1795463"/>
          <p14:tracePt t="45049" x="8242300" y="1724025"/>
          <p14:tracePt t="45066" x="8242300" y="1660525"/>
          <p14:tracePt t="45083" x="8170863" y="1581150"/>
          <p14:tracePt t="45099" x="8108950" y="1544638"/>
          <p14:tracePt t="45116" x="8010525" y="1527175"/>
          <p14:tracePt t="45133" x="7653338" y="1517650"/>
          <p14:tracePt t="45150" x="7419975" y="1536700"/>
          <p14:tracePt t="45166" x="7188200" y="1616075"/>
          <p14:tracePt t="45183" x="6813550" y="1847850"/>
          <p14:tracePt t="45199" x="6742113" y="1919288"/>
          <p14:tracePt t="45216" x="6670675" y="1990725"/>
          <p14:tracePt t="45232" x="6616700" y="2071688"/>
          <p14:tracePt t="45249" x="6562725" y="2197100"/>
          <p14:tracePt t="45266" x="6554788" y="2241550"/>
          <p14:tracePt t="45282" x="6545263" y="2286000"/>
          <p14:tracePt t="45299" x="6545263" y="2339975"/>
          <p14:tracePt t="45316" x="6554788" y="2357438"/>
          <p14:tracePt t="45332" x="6581775" y="2374900"/>
          <p14:tracePt t="45349" x="6759575" y="2446338"/>
          <p14:tracePt t="45365" x="6884988" y="2490788"/>
          <p14:tracePt t="45382" x="7054850" y="2527300"/>
          <p14:tracePt t="45399" x="7242175" y="2589213"/>
          <p14:tracePt t="45415" x="7286625" y="2608263"/>
          <p14:tracePt t="45432" x="7313613" y="2608263"/>
          <p14:tracePt t="45449" x="7323138" y="2608263"/>
          <p14:tracePt t="45465" x="7331075" y="2608263"/>
          <p14:tracePt t="45501" x="7340600" y="2608263"/>
          <p14:tracePt t="45514" x="7348538" y="2608263"/>
          <p14:tracePt t="45539" x="7358063" y="2608263"/>
          <p14:tracePt t="45552" x="7375525" y="2608263"/>
          <p14:tracePt t="45564" x="7375525" y="2616200"/>
          <p14:tracePt t="45577" x="7385050" y="2616200"/>
          <p14:tracePt t="45615" x="7394575" y="2616200"/>
          <p14:tracePt t="46684" x="7394575" y="2625725"/>
          <p14:tracePt t="49432" x="7394575" y="2616200"/>
          <p14:tracePt t="49687" x="7385050" y="2616200"/>
          <p14:tracePt t="49967" x="7402513" y="2616200"/>
          <p14:tracePt t="49980" x="7456488" y="2616200"/>
          <p14:tracePt t="49992" x="7581900" y="2589213"/>
          <p14:tracePt t="50005" x="7786688" y="2581275"/>
          <p14:tracePt t="50018" x="8089900" y="2562225"/>
          <p14:tracePt t="50030" x="8313738" y="2562225"/>
          <p14:tracePt t="50043" x="8412163" y="2562225"/>
          <p14:tracePt t="50057" x="8501063" y="2562225"/>
          <p14:tracePt t="50073" x="8545513" y="2562225"/>
          <p14:tracePt t="50090" x="8599488" y="2562225"/>
          <p14:tracePt t="50107" x="8670925" y="2562225"/>
          <p14:tracePt t="50123" x="8705850" y="2562225"/>
          <p14:tracePt t="50140" x="8742363" y="2562225"/>
          <p14:tracePt t="50156" x="8769350" y="2562225"/>
          <p14:tracePt t="50173" x="8786813" y="2562225"/>
          <p14:tracePt t="50412" x="8796338" y="2562225"/>
          <p14:tracePt t="50424" x="8823325" y="2562225"/>
          <p14:tracePt t="50437" x="8885238" y="2562225"/>
          <p14:tracePt t="50450" x="9028113" y="2581275"/>
          <p14:tracePt t="50463" x="9232900" y="2608263"/>
          <p14:tracePt t="50475" x="9456738" y="2643188"/>
          <p14:tracePt t="50489" x="9555163" y="2660650"/>
          <p14:tracePt t="50506" x="9617075" y="2679700"/>
          <p14:tracePt t="50523" x="9653588" y="2687638"/>
          <p14:tracePt t="50539" x="9680575" y="2697163"/>
          <p14:tracePt t="50556" x="9688513" y="2697163"/>
          <p14:tracePt t="50793" x="9680575" y="2697163"/>
          <p14:tracePt t="50806" x="9661525" y="2697163"/>
          <p14:tracePt t="50819" x="9634538" y="2697163"/>
          <p14:tracePt t="50831" x="9599613" y="2697163"/>
          <p14:tracePt t="50844" x="9563100" y="2697163"/>
          <p14:tracePt t="50857" x="9501188" y="2679700"/>
          <p14:tracePt t="50872" x="9466263" y="2679700"/>
          <p14:tracePt t="50888" x="9420225" y="2670175"/>
          <p14:tracePt t="50905" x="9402763" y="2670175"/>
          <p14:tracePt t="50921" x="9375775" y="2670175"/>
          <p14:tracePt t="50938" x="9367838" y="2670175"/>
          <p14:tracePt t="50955" x="9358313" y="2670175"/>
          <p14:tracePt t="50971" x="9340850" y="2670175"/>
          <p14:tracePt t="50988" x="9331325" y="2660650"/>
          <p14:tracePt t="51005" x="9313863" y="2660650"/>
          <p14:tracePt t="51022" x="9296400" y="2660650"/>
          <p14:tracePt t="51038" x="9259888" y="2660650"/>
          <p14:tracePt t="51055" x="9232900" y="2660650"/>
          <p14:tracePt t="51071" x="9205913" y="2652713"/>
          <p14:tracePt t="51088" x="9161463" y="2652713"/>
          <p14:tracePt t="51104" x="9144000" y="2652713"/>
          <p14:tracePt t="51121" x="9126538" y="2643188"/>
          <p14:tracePt t="51138" x="9099550" y="2643188"/>
          <p14:tracePt t="51154" x="9090025" y="2643188"/>
          <p14:tracePt t="51171" x="9082088" y="2633663"/>
          <p14:tracePt t="51403" x="9063038" y="2633663"/>
          <p14:tracePt t="51416" x="9045575" y="2633663"/>
          <p14:tracePt t="51428" x="9018588" y="2625725"/>
          <p14:tracePt t="51441" x="8966200" y="2616200"/>
          <p14:tracePt t="51454" x="8885238" y="2598738"/>
          <p14:tracePt t="51470" x="8813800" y="2581275"/>
          <p14:tracePt t="51487" x="8751888" y="2581275"/>
          <p14:tracePt t="51504" x="8697913" y="2571750"/>
          <p14:tracePt t="51520" x="8626475" y="2562225"/>
          <p14:tracePt t="51537" x="8589963" y="2554288"/>
          <p14:tracePt t="51554" x="8555038" y="2554288"/>
          <p14:tracePt t="51570" x="8466138" y="2554288"/>
          <p14:tracePt t="51587" x="8420100" y="2554288"/>
          <p14:tracePt t="51603" x="8375650" y="2554288"/>
          <p14:tracePt t="51620" x="8259763" y="2554288"/>
          <p14:tracePt t="51637" x="8197850" y="2554288"/>
          <p14:tracePt t="51653" x="8134350" y="2554288"/>
          <p14:tracePt t="51670" x="8045450" y="2554288"/>
          <p14:tracePt t="51687" x="8010525" y="2554288"/>
          <p14:tracePt t="51703" x="7983538" y="2554288"/>
          <p14:tracePt t="51720" x="7947025" y="2554288"/>
          <p14:tracePt t="51737" x="7939088" y="2554288"/>
          <p14:tracePt t="51753" x="7929563" y="2554288"/>
          <p14:tracePt t="51770" x="7920038" y="2554288"/>
          <p14:tracePt t="53425" x="7902575" y="2554288"/>
          <p14:tracePt t="53438" x="7875588" y="2554288"/>
          <p14:tracePt t="53451" x="7823200" y="2554288"/>
          <p14:tracePt t="53464" x="7751763" y="2554288"/>
          <p14:tracePt t="53476" x="7653338" y="2562225"/>
          <p14:tracePt t="53489" x="7545388" y="2562225"/>
          <p14:tracePt t="53506" x="7456488" y="2571750"/>
          <p14:tracePt t="53517" x="7367588" y="2589213"/>
          <p14:tracePt t="53533" x="7304088" y="2589213"/>
          <p14:tracePt t="53550" x="7242175" y="2598738"/>
          <p14:tracePt t="53567" x="7143750" y="2608263"/>
          <p14:tracePt t="53583" x="7089775" y="2616200"/>
          <p14:tracePt t="53600" x="7054850" y="2625725"/>
          <p14:tracePt t="53617" x="6991350" y="2633663"/>
          <p14:tracePt t="53633" x="6973888" y="2633663"/>
          <p14:tracePt t="53650" x="6946900" y="2633663"/>
          <p14:tracePt t="53667" x="6929438" y="2633663"/>
          <p14:tracePt t="53909" x="6911975" y="2633663"/>
          <p14:tracePt t="53921" x="6867525" y="2633663"/>
          <p14:tracePt t="53934" x="6804025" y="2633663"/>
          <p14:tracePt t="53947" x="6715125" y="2633663"/>
          <p14:tracePt t="53959" x="6599238" y="2633663"/>
          <p14:tracePt t="53972" x="6465888" y="2633663"/>
          <p14:tracePt t="53985" x="6340475" y="2633663"/>
          <p14:tracePt t="53999" x="6242050" y="2633663"/>
          <p14:tracePt t="54015" x="6170613" y="2633663"/>
          <p14:tracePt t="54033" x="6108700" y="2633663"/>
          <p14:tracePt t="54049" x="6037263" y="2633663"/>
          <p14:tracePt t="54065" x="5983288" y="2633663"/>
          <p14:tracePt t="54082" x="5946775" y="2633663"/>
          <p14:tracePt t="54099" x="5884863" y="2633663"/>
          <p14:tracePt t="54115" x="5830888" y="2633663"/>
          <p14:tracePt t="54132" x="5803900" y="2643188"/>
          <p14:tracePt t="54149" x="5776913" y="2643188"/>
          <p14:tracePt t="54150" x="5759450" y="2652713"/>
          <p14:tracePt t="54165" x="5741988" y="2660650"/>
          <p14:tracePt t="54182" x="5724525" y="2660650"/>
          <p14:tracePt t="54198" x="5705475" y="2660650"/>
          <p14:tracePt t="54215" x="5688013" y="2660650"/>
          <p14:tracePt t="54239" x="5680075" y="2660650"/>
          <p14:tracePt t="54951" x="5680075" y="2670175"/>
          <p14:tracePt t="55243" x="5688013" y="2670175"/>
          <p14:tracePt t="55269" x="5697538" y="2670175"/>
          <p14:tracePt t="55701" x="5715000" y="2670175"/>
          <p14:tracePt t="55714" x="5741988" y="2670175"/>
          <p14:tracePt t="55726" x="5830888" y="2679700"/>
          <p14:tracePt t="55739" x="6018213" y="2679700"/>
          <p14:tracePt t="55752" x="6340475" y="2679700"/>
          <p14:tracePt t="55765" x="6661150" y="2679700"/>
          <p14:tracePt t="55779" x="6894513" y="2679700"/>
          <p14:tracePt t="55795" x="7045325" y="2670175"/>
          <p14:tracePt t="55813" x="7170738" y="2652713"/>
          <p14:tracePt t="55829" x="7313613" y="2643188"/>
          <p14:tracePt t="56057" x="7323138" y="2643188"/>
          <p14:tracePt t="56070" x="7340600" y="2643188"/>
          <p14:tracePt t="56083" x="7367588" y="2643188"/>
          <p14:tracePt t="56095" x="7419975" y="2633663"/>
          <p14:tracePt t="56112" x="7537450" y="2625725"/>
          <p14:tracePt t="56128" x="7680325" y="2625725"/>
          <p14:tracePt t="56145" x="7831138" y="2625725"/>
          <p14:tracePt t="56161" x="8054975" y="2625725"/>
          <p14:tracePt t="56178" x="8116888" y="2625725"/>
          <p14:tracePt t="56195" x="8143875" y="2625725"/>
          <p14:tracePt t="56211" x="8161338" y="2625725"/>
          <p14:tracePt t="56228" x="8170863" y="2625725"/>
          <p14:tracePt t="56247" x="8180388" y="2625725"/>
          <p14:tracePt t="56261" x="8180388" y="2616200"/>
          <p14:tracePt t="56285" x="8188325" y="2616200"/>
          <p14:tracePt t="56298" x="8215313" y="2608263"/>
          <p14:tracePt t="56312" x="8251825" y="2598738"/>
          <p14:tracePt t="56328" x="8323263" y="2581275"/>
          <p14:tracePt t="56345" x="8420100" y="2562225"/>
          <p14:tracePt t="56361" x="8599488" y="2536825"/>
          <p14:tracePt t="56378" x="9055100" y="2517775"/>
          <p14:tracePt t="56395" x="9251950" y="2517775"/>
          <p14:tracePt t="56411" x="9375775" y="2517775"/>
          <p14:tracePt t="56428" x="9555163" y="2527300"/>
          <p14:tracePt t="56444" x="9609138" y="2536825"/>
          <p14:tracePt t="57444" x="9590088" y="2536825"/>
          <p14:tracePt t="57457" x="9528175" y="2536825"/>
          <p14:tracePt t="57469" x="9340850" y="2517775"/>
          <p14:tracePt t="57482" x="8991600" y="2490788"/>
          <p14:tracePt t="57495" x="8412163" y="2455863"/>
          <p14:tracePt t="57509" x="7840663" y="2455863"/>
          <p14:tracePt t="57525" x="7419975" y="2455863"/>
          <p14:tracePt t="57542" x="7045325" y="2455863"/>
          <p14:tracePt t="57559" x="6446838" y="2562225"/>
          <p14:tracePt t="57575" x="6296025" y="2616200"/>
          <p14:tracePt t="57592" x="6188075" y="2643188"/>
          <p14:tracePt t="57609" x="6054725" y="2679700"/>
          <p14:tracePt t="57625" x="6010275" y="2679700"/>
          <p14:tracePt t="57642" x="5983288" y="2687638"/>
          <p14:tracePt t="57660" x="5965825" y="2687638"/>
          <p14:tracePt t="57698" x="5956300" y="2687638"/>
          <p14:tracePt t="57762" x="5946775" y="2687638"/>
          <p14:tracePt t="57774" x="5938838" y="2687638"/>
          <p14:tracePt t="57787" x="5929313" y="2687638"/>
          <p14:tracePt t="57800" x="5919788" y="2687638"/>
          <p14:tracePt t="57812" x="5911850" y="2687638"/>
          <p14:tracePt t="57826" x="5902325" y="2687638"/>
          <p14:tracePt t="57842" x="5894388" y="2687638"/>
          <p14:tracePt t="57858" x="5884863" y="2687638"/>
          <p14:tracePt t="57902" x="5875338" y="2687638"/>
          <p14:tracePt t="57927" x="5867400" y="2687638"/>
          <p14:tracePt t="57939" x="5857875" y="2687638"/>
          <p14:tracePt t="57965" x="5848350" y="2687638"/>
          <p14:tracePt t="57978" x="5840413" y="2687638"/>
          <p14:tracePt t="57990" x="5830888" y="2687638"/>
          <p14:tracePt t="58003" x="5813425" y="2687638"/>
          <p14:tracePt t="58015" x="5795963" y="2687638"/>
          <p14:tracePt t="58028" x="5786438" y="2687638"/>
          <p14:tracePt t="58041" x="5768975" y="2687638"/>
          <p14:tracePt t="58058" x="5751513" y="2687638"/>
          <p14:tracePt t="58074" x="5741988" y="2687638"/>
          <p14:tracePt t="58091" x="5732463" y="2687638"/>
          <p14:tracePt t="58108" x="5724525" y="2687638"/>
          <p14:tracePt t="58804" x="5751513" y="2687638"/>
          <p14:tracePt t="58817" x="5848350" y="2679700"/>
          <p14:tracePt t="58830" x="6089650" y="2643188"/>
          <p14:tracePt t="58842" x="6626225" y="2562225"/>
          <p14:tracePt t="58856" x="7161213" y="2490788"/>
          <p14:tracePt t="58873" x="7518400" y="2446338"/>
          <p14:tracePt t="58889" x="7831138" y="2393950"/>
          <p14:tracePt t="58906" x="8313738" y="2295525"/>
          <p14:tracePt t="58923" x="8439150" y="2268538"/>
          <p14:tracePt t="58940" x="8501063" y="2251075"/>
          <p14:tracePt t="58956" x="8555038" y="2232025"/>
          <p14:tracePt t="58973" x="8555038" y="2224088"/>
          <p14:tracePt t="58995" x="8562975" y="2224088"/>
          <p14:tracePt t="59008" x="8562975" y="2214563"/>
          <p14:tracePt t="59033" x="8562975" y="2197100"/>
          <p14:tracePt t="59046" x="8545513" y="2170113"/>
          <p14:tracePt t="59059" x="8491538" y="2133600"/>
          <p14:tracePt t="59073" x="8412163" y="2071688"/>
          <p14:tracePt t="59089" x="8313738" y="2000250"/>
          <p14:tracePt t="59106" x="8224838" y="1955800"/>
          <p14:tracePt t="59123" x="8072438" y="1866900"/>
          <p14:tracePt t="59139" x="8010525" y="1830388"/>
          <p14:tracePt t="59156" x="7966075" y="1812925"/>
          <p14:tracePt t="59173" x="7867650" y="1785938"/>
          <p14:tracePt t="59189" x="7813675" y="1768475"/>
          <p14:tracePt t="59206" x="7759700" y="1768475"/>
          <p14:tracePt t="59222" x="7697788" y="1768475"/>
          <p14:tracePt t="59239" x="7554913" y="1768475"/>
          <p14:tracePt t="59255" x="7466013" y="1768475"/>
          <p14:tracePt t="59272" x="7367588" y="1776413"/>
          <p14:tracePt t="59289" x="7242175" y="1830388"/>
          <p14:tracePt t="59305" x="7197725" y="1847850"/>
          <p14:tracePt t="59322" x="7180263" y="1866900"/>
          <p14:tracePt t="59339" x="7143750" y="1893888"/>
          <p14:tracePt t="59356" x="7134225" y="1901825"/>
          <p14:tracePt t="59372" x="7126288" y="1919288"/>
          <p14:tracePt t="59389" x="7126288" y="1965325"/>
          <p14:tracePt t="59405" x="7126288" y="1982788"/>
          <p14:tracePt t="59424" x="7170738" y="2027238"/>
          <p14:tracePt t="59439" x="7439025" y="2133600"/>
          <p14:tracePt t="59455" x="7653338" y="2179638"/>
          <p14:tracePt t="59472" x="7867650" y="2214563"/>
          <p14:tracePt t="59489" x="8001000" y="2214563"/>
          <p14:tracePt t="59505" x="8180388" y="2214563"/>
          <p14:tracePt t="59522" x="8251825" y="2214563"/>
          <p14:tracePt t="59538" x="8269288" y="2205038"/>
          <p14:tracePt t="59555" x="8313738" y="2160588"/>
          <p14:tracePt t="59572" x="8313738" y="2133600"/>
          <p14:tracePt t="59588" x="8323263" y="2089150"/>
          <p14:tracePt t="59605" x="8340725" y="1965325"/>
          <p14:tracePt t="59622" x="8340725" y="1893888"/>
          <p14:tracePt t="59638" x="8331200" y="1839913"/>
          <p14:tracePt t="59655" x="8286750" y="1751013"/>
          <p14:tracePt t="59672" x="8251825" y="1731963"/>
          <p14:tracePt t="59688" x="8224838" y="1704975"/>
          <p14:tracePt t="59705" x="8170863" y="1687513"/>
          <p14:tracePt t="59721" x="8062913" y="1660525"/>
          <p14:tracePt t="59738" x="7991475" y="1660525"/>
          <p14:tracePt t="59755" x="7912100" y="1660525"/>
          <p14:tracePt t="59771" x="7724775" y="1751013"/>
          <p14:tracePt t="59788" x="7634288" y="1847850"/>
          <p14:tracePt t="59804" x="7572375" y="1928813"/>
          <p14:tracePt t="59821" x="7491413" y="2036763"/>
          <p14:tracePt t="59838" x="7473950" y="2089150"/>
          <p14:tracePt t="59854" x="7456488" y="2133600"/>
          <p14:tracePt t="59871" x="7446963" y="2214563"/>
          <p14:tracePt t="59888" x="7446963" y="2259013"/>
          <p14:tracePt t="59904" x="7473950" y="2312988"/>
          <p14:tracePt t="59921" x="7608888" y="2384425"/>
          <p14:tracePt t="59937" x="7732713" y="2428875"/>
          <p14:tracePt t="59954" x="7875588" y="2455863"/>
          <p14:tracePt t="59971" x="8010525" y="2465388"/>
          <p14:tracePt t="59973" x="8180388" y="2473325"/>
          <p14:tracePt t="59987" x="8296275" y="2473325"/>
          <p14:tracePt t="60004" x="8402638" y="2473325"/>
          <p14:tracePt t="60021" x="8491538" y="2446338"/>
          <p14:tracePt t="60038" x="8616950" y="2366963"/>
          <p14:tracePt t="60054" x="8653463" y="2330450"/>
          <p14:tracePt t="60070" x="8670925" y="2303463"/>
          <p14:tracePt t="60087" x="8705850" y="2241550"/>
          <p14:tracePt t="60104" x="8724900" y="2187575"/>
          <p14:tracePt t="60120" x="8732838" y="2125663"/>
          <p14:tracePt t="60137" x="8715375" y="1965325"/>
          <p14:tracePt t="60154" x="8670925" y="1901825"/>
          <p14:tracePt t="60170" x="8626475" y="1839913"/>
          <p14:tracePt t="60187" x="8555038" y="1803400"/>
          <p14:tracePt t="60204" x="8385175" y="1751013"/>
          <p14:tracePt t="60220" x="8286750" y="1731963"/>
          <p14:tracePt t="60237" x="8161338" y="1724025"/>
          <p14:tracePt t="60254" x="7929563" y="1741488"/>
          <p14:tracePt t="60270" x="7840663" y="1776413"/>
          <p14:tracePt t="60287" x="7769225" y="1839913"/>
          <p14:tracePt t="60303" x="7670800" y="1928813"/>
          <p14:tracePt t="60320" x="7643813" y="1955800"/>
          <p14:tracePt t="60337" x="7634288" y="1990725"/>
          <p14:tracePt t="60354" x="7616825" y="2036763"/>
          <p14:tracePt t="60370" x="7616825" y="2062163"/>
          <p14:tracePt t="60387" x="7616825" y="2089150"/>
          <p14:tracePt t="60403" x="7724775" y="2179638"/>
          <p14:tracePt t="60421" x="7804150" y="2214563"/>
          <p14:tracePt t="60437" x="7894638" y="2268538"/>
          <p14:tracePt t="60453" x="7991475" y="2312988"/>
          <p14:tracePt t="60470" x="8153400" y="2357438"/>
          <p14:tracePt t="60487" x="8215313" y="2366963"/>
          <p14:tracePt t="60503" x="8277225" y="2374900"/>
          <p14:tracePt t="60520" x="8412163" y="2401888"/>
          <p14:tracePt t="60536" x="8474075" y="2411413"/>
          <p14:tracePt t="60553" x="8518525" y="2419350"/>
          <p14:tracePt t="60570" x="8609013" y="2455863"/>
          <p14:tracePt t="60586" x="8653463" y="2465388"/>
          <p14:tracePt t="60603" x="8688388" y="2465388"/>
          <p14:tracePt t="60620" x="8732838" y="2490788"/>
          <p14:tracePt t="60636" x="8751888" y="2500313"/>
          <p14:tracePt t="60653" x="8777288" y="2500313"/>
          <p14:tracePt t="60670" x="8786813" y="2500313"/>
          <p14:tracePt t="60670" x="8804275" y="2509838"/>
          <p14:tracePt t="60686" x="8831263" y="2517775"/>
          <p14:tracePt t="60703" x="8840788" y="2527300"/>
          <p14:tracePt t="60720" x="8848725" y="2527300"/>
          <p14:tracePt t="60736" x="8875713" y="2544763"/>
          <p14:tracePt t="60753" x="8894763" y="2544763"/>
          <p14:tracePt t="60769" x="8902700" y="2554288"/>
          <p14:tracePt t="60786" x="8939213" y="2571750"/>
          <p14:tracePt t="60803" x="8966200" y="2581275"/>
          <p14:tracePt t="60819" x="8991600" y="2589213"/>
          <p14:tracePt t="60836" x="9045575" y="2598738"/>
          <p14:tracePt t="60852" x="9090025" y="2598738"/>
          <p14:tracePt t="60869" x="9161463" y="2598738"/>
          <p14:tracePt t="60886" x="9242425" y="2598738"/>
          <p14:tracePt t="60886" x="9323388" y="2581275"/>
          <p14:tracePt t="60902" x="9402763" y="2554288"/>
          <p14:tracePt t="60919" x="9466263" y="2517775"/>
          <p14:tracePt t="60936" x="9510713" y="2482850"/>
          <p14:tracePt t="60953" x="9572625" y="2384425"/>
          <p14:tracePt t="60969" x="9590088" y="2330450"/>
          <p14:tracePt t="60985" x="9599613" y="2268538"/>
          <p14:tracePt t="61002" x="9599613" y="2205038"/>
          <p14:tracePt t="61019" x="9582150" y="2179638"/>
          <p14:tracePt t="61035" x="9572625" y="2152650"/>
          <p14:tracePt t="61052" x="9483725" y="2089150"/>
          <p14:tracePt t="61069" x="9402763" y="2044700"/>
          <p14:tracePt t="61085" x="9304338" y="1990725"/>
          <p14:tracePt t="61102" x="9037638" y="1928813"/>
          <p14:tracePt t="61118" x="8929688" y="1928813"/>
          <p14:tracePt t="61135" x="8831263" y="1919288"/>
          <p14:tracePt t="61152" x="8751888" y="1919288"/>
          <p14:tracePt t="61169" x="8634413" y="1928813"/>
          <p14:tracePt t="61185" x="8599488" y="1946275"/>
          <p14:tracePt t="61202" x="8582025" y="1965325"/>
          <p14:tracePt t="61218" x="8572500" y="1973263"/>
          <p14:tracePt t="61235" x="8562975" y="1982788"/>
          <p14:tracePt t="61252" x="8555038" y="2000250"/>
          <p14:tracePt t="61268" x="8555038" y="2017713"/>
          <p14:tracePt t="61285" x="8555038" y="2044700"/>
          <p14:tracePt t="61301" x="8589963" y="2071688"/>
          <p14:tracePt t="61319" x="8823325" y="2179638"/>
          <p14:tracePt t="61335" x="9072563" y="2251075"/>
          <p14:tracePt t="61352" x="9340850" y="2295525"/>
          <p14:tracePt t="61368" x="9644063" y="2322513"/>
          <p14:tracePt t="61385" x="9742488" y="2330450"/>
          <p14:tracePt t="61401" x="9804400" y="2330450"/>
          <p14:tracePt t="61418" x="9840913" y="2330450"/>
          <p14:tracePt t="61435" x="9894888" y="2303463"/>
          <p14:tracePt t="61451" x="9902825" y="2286000"/>
          <p14:tracePt t="61468" x="9912350" y="2268538"/>
          <p14:tracePt t="61485" x="9920288" y="2214563"/>
          <p14:tracePt t="61501" x="9929813" y="2187575"/>
          <p14:tracePt t="61518" x="9929813" y="2133600"/>
          <p14:tracePt t="61535" x="9929813" y="1990725"/>
          <p14:tracePt t="61551" x="9929813" y="1928813"/>
          <p14:tracePt t="61568" x="9920288" y="1901825"/>
          <p14:tracePt t="61584" x="9902825" y="1866900"/>
          <p14:tracePt t="61601" x="9894888" y="1857375"/>
          <p14:tracePt t="61618" x="9875838" y="1847850"/>
          <p14:tracePt t="61634" x="9840913" y="1839913"/>
          <p14:tracePt t="61651" x="9644063" y="1830388"/>
          <p14:tracePt t="61668" x="9501188" y="1839913"/>
          <p14:tracePt t="61684" x="9385300" y="1911350"/>
          <p14:tracePt t="61701" x="9215438" y="2036763"/>
          <p14:tracePt t="61717" x="9170988" y="2081213"/>
          <p14:tracePt t="61734" x="9153525" y="2108200"/>
          <p14:tracePt t="61751" x="9126538" y="2133600"/>
          <p14:tracePt t="61767" x="9117013" y="2152650"/>
          <p14:tracePt t="61784" x="9117013" y="2160588"/>
          <p14:tracePt t="61801" x="9109075" y="2170113"/>
          <p14:tracePt t="61826" x="9109075" y="2179638"/>
          <p14:tracePt t="62081" x="9109075" y="2187575"/>
          <p14:tracePt t="62094" x="9109075" y="2214563"/>
          <p14:tracePt t="62107" x="9109075" y="2259013"/>
          <p14:tracePt t="62119" x="9109075" y="2366963"/>
          <p14:tracePt t="62133" x="9109075" y="2571750"/>
          <p14:tracePt t="62150" x="9153525" y="2928938"/>
          <p14:tracePt t="62167" x="9215438" y="3197225"/>
          <p14:tracePt t="62183" x="9251950" y="3411538"/>
          <p14:tracePt t="63925" x="9259888" y="3402013"/>
          <p14:tracePt t="63938" x="9259888" y="3384550"/>
          <p14:tracePt t="63950" x="9296400" y="3330575"/>
          <p14:tracePt t="63964" x="9331325" y="3268663"/>
          <p14:tracePt t="63980" x="9394825" y="3179763"/>
          <p14:tracePt t="63996" x="9456738" y="3125788"/>
          <p14:tracePt t="64013" x="9510713" y="3062288"/>
          <p14:tracePt t="64030" x="9590088" y="3017838"/>
          <p14:tracePt t="64047" x="9617075" y="3009900"/>
          <p14:tracePt t="64063" x="9617075" y="3000375"/>
          <p14:tracePt t="64080" x="9626600" y="3000375"/>
          <p14:tracePt t="64102" x="9626600" y="2990850"/>
          <p14:tracePt t="64115" x="9626600" y="2982913"/>
          <p14:tracePt t="64130" x="9626600" y="2965450"/>
          <p14:tracePt t="64146" x="9609138" y="2946400"/>
          <p14:tracePt t="64163" x="9545638" y="2901950"/>
          <p14:tracePt t="64179" x="9412288" y="2813050"/>
          <p14:tracePt t="64196" x="9358313" y="2768600"/>
          <p14:tracePt t="64213" x="9313863" y="2741613"/>
          <p14:tracePt t="64230" x="9269413" y="2705100"/>
          <p14:tracePt t="64246" x="9269413" y="2697163"/>
          <p14:tracePt t="65908" x="9259888" y="2697163"/>
          <p14:tracePt t="65921" x="9251950" y="2697163"/>
          <p14:tracePt t="65934" x="9232900" y="2697163"/>
          <p14:tracePt t="65947" x="9180513" y="2697163"/>
          <p14:tracePt t="65960" x="9109075" y="2697163"/>
          <p14:tracePt t="65976" x="8974138" y="2697163"/>
          <p14:tracePt t="65992" x="8813800" y="2697163"/>
          <p14:tracePt t="66009" x="8688388" y="2697163"/>
          <p14:tracePt t="66026" x="8555038" y="2714625"/>
          <p14:tracePt t="66043" x="8510588" y="2714625"/>
          <p14:tracePt t="66059" x="8483600" y="2724150"/>
          <p14:tracePt t="66062" x="8456613" y="2724150"/>
          <p14:tracePt t="66076" x="8447088" y="2732088"/>
          <p14:tracePt t="66092" x="8429625" y="2741613"/>
          <p14:tracePt t="66109" x="8420100" y="2741613"/>
          <p14:tracePt t="66126" x="8402638" y="2741613"/>
          <p14:tracePt t="66142" x="8402638" y="2751138"/>
          <p14:tracePt t="66159" x="8385175" y="2751138"/>
          <p14:tracePt t="66176" x="8375650" y="2759075"/>
          <p14:tracePt t="66201" x="8367713" y="2759075"/>
          <p14:tracePt t="66214" x="8358188" y="2759075"/>
          <p14:tracePt t="66239" x="8348663" y="2759075"/>
          <p14:tracePt t="66252" x="8340725" y="2768600"/>
          <p14:tracePt t="66264" x="8331200" y="2768600"/>
          <p14:tracePt t="66277" x="8296275" y="2768600"/>
          <p14:tracePt t="66292" x="8251825" y="2768600"/>
          <p14:tracePt t="66309" x="8215313" y="2776538"/>
          <p14:tracePt t="66325" x="8161338" y="2786063"/>
          <p14:tracePt t="66342" x="8072438" y="2786063"/>
          <p14:tracePt t="66358" x="8037513" y="2786063"/>
          <p14:tracePt t="66375" x="8010525" y="2786063"/>
          <p14:tracePt t="66392" x="7974013" y="2786063"/>
          <p14:tracePt t="66408" x="7947025" y="2786063"/>
          <p14:tracePt t="66426" x="7929563" y="2786063"/>
          <p14:tracePt t="66442" x="7885113" y="2786063"/>
          <p14:tracePt t="66458" x="7867650" y="2786063"/>
          <p14:tracePt t="66475" x="7848600" y="2786063"/>
          <p14:tracePt t="66492" x="7823200" y="2795588"/>
          <p14:tracePt t="66508" x="7777163" y="2803525"/>
          <p14:tracePt t="66525" x="7742238" y="2813050"/>
          <p14:tracePt t="66542" x="7697788" y="2822575"/>
          <p14:tracePt t="66558" x="7599363" y="2847975"/>
          <p14:tracePt t="66575" x="7527925" y="2857500"/>
          <p14:tracePt t="66592" x="7483475" y="2857500"/>
          <p14:tracePt t="66608" x="7394575" y="2867025"/>
          <p14:tracePt t="66625" x="7340600" y="2874963"/>
          <p14:tracePt t="66642" x="7313613" y="2884488"/>
          <p14:tracePt t="66658" x="7251700" y="2894013"/>
          <p14:tracePt t="66675" x="7224713" y="2894013"/>
          <p14:tracePt t="66691" x="7205663" y="2894013"/>
          <p14:tracePt t="66708" x="7197725" y="2894013"/>
          <p14:tracePt t="66724" x="7170738" y="2894013"/>
          <p14:tracePt t="66741" x="7161213" y="2894013"/>
          <p14:tracePt t="66758" x="7153275" y="2894013"/>
          <p14:tracePt t="66774" x="7134225" y="2894013"/>
          <p14:tracePt t="66791" x="7126288" y="2894013"/>
          <p14:tracePt t="66810" x="7108825" y="2894013"/>
          <p14:tracePt t="66861" x="7099300" y="2894013"/>
          <p14:tracePt t="67866" x="7108825" y="2894013"/>
          <p14:tracePt t="67878" x="7134225" y="2894013"/>
          <p14:tracePt t="67891" x="7205663" y="2894013"/>
          <p14:tracePt t="67906" x="7323138" y="2894013"/>
          <p14:tracePt t="67922" x="7510463" y="2901950"/>
          <p14:tracePt t="67939" x="7786688" y="2901950"/>
          <p14:tracePt t="67955" x="8340725" y="2938463"/>
          <p14:tracePt t="67972" x="8670925" y="2965450"/>
          <p14:tracePt t="67989" x="9010650" y="3000375"/>
          <p14:tracePt t="68005" x="9688513" y="3044825"/>
          <p14:tracePt t="68022" x="10018713" y="3062288"/>
          <p14:tracePt t="68039" x="10323513" y="3089275"/>
          <p14:tracePt t="68055" x="10582275" y="3125788"/>
          <p14:tracePt t="68072" x="10848975" y="3152775"/>
          <p14:tracePt t="68089" x="10929938" y="3160713"/>
          <p14:tracePt t="68105" x="10991850" y="3160713"/>
          <p14:tracePt t="70841" x="10974388" y="3160713"/>
          <p14:tracePt t="70854" x="10929938" y="3160713"/>
          <p14:tracePt t="70867" x="10814050" y="3160713"/>
          <p14:tracePt t="70879" x="10518775" y="3160713"/>
          <p14:tracePt t="70892" x="9947275" y="3160713"/>
          <p14:tracePt t="70905" x="9259888" y="3160713"/>
          <p14:tracePt t="70918" x="8661400" y="3160713"/>
          <p14:tracePt t="70933" x="8269288" y="3160713"/>
          <p14:tracePt t="70950" x="7920038" y="3160713"/>
          <p14:tracePt t="70966" x="7724775" y="3160713"/>
          <p14:tracePt t="70983" x="7537450" y="3160713"/>
          <p14:tracePt t="71000" x="7500938" y="3160713"/>
          <p14:tracePt t="71223" x="7491413" y="3160713"/>
          <p14:tracePt t="71235" x="7483475" y="3160713"/>
          <p14:tracePt t="71248" x="7466013" y="3160713"/>
          <p14:tracePt t="71261" x="7429500" y="3160713"/>
          <p14:tracePt t="71273" x="7358063" y="3160713"/>
          <p14:tracePt t="71286" x="7259638" y="3160713"/>
          <p14:tracePt t="71299" x="7126288" y="3160713"/>
          <p14:tracePt t="71316" x="7018338" y="3170238"/>
          <p14:tracePt t="71332" x="6929438" y="3179763"/>
          <p14:tracePt t="71349" x="6813550" y="3187700"/>
          <p14:tracePt t="71366" x="6786563" y="3197225"/>
          <p14:tracePt t="71382" x="6769100" y="3197225"/>
          <p14:tracePt t="71399" x="6759575" y="3197225"/>
          <p14:tracePt t="71416" x="6742113" y="3205163"/>
          <p14:tracePt t="71432" x="6732588" y="3205163"/>
          <p14:tracePt t="71463" x="6724650" y="3205163"/>
          <p14:tracePt t="71591" x="6742113" y="3205163"/>
          <p14:tracePt t="71603" x="6813550" y="3205163"/>
          <p14:tracePt t="71616" x="7072313" y="3205163"/>
          <p14:tracePt t="71629" x="7661275" y="3205163"/>
          <p14:tracePt t="71642" x="8358188" y="3205163"/>
          <p14:tracePt t="71654" x="9001125" y="3205163"/>
          <p14:tracePt t="71667" x="9466263" y="3205163"/>
          <p14:tracePt t="71682" x="9867900" y="3205163"/>
          <p14:tracePt t="71698" x="10090150" y="3205163"/>
          <p14:tracePt t="71715" x="10269538" y="3205163"/>
          <p14:tracePt t="71732" x="10358438" y="3205163"/>
          <p14:tracePt t="71748" x="10367963" y="3205163"/>
          <p14:tracePt t="71768" x="10375900" y="3205163"/>
          <p14:tracePt t="71794" x="10367963" y="3205163"/>
          <p14:tracePt t="71807" x="10348913" y="3205163"/>
          <p14:tracePt t="71819" x="10304463" y="3205163"/>
          <p14:tracePt t="71832" x="10215563" y="3205163"/>
          <p14:tracePt t="71848" x="10126663" y="3170238"/>
          <p14:tracePt t="71865" x="10055225" y="3152775"/>
          <p14:tracePt t="71881" x="9991725" y="3143250"/>
          <p14:tracePt t="71898" x="9929813" y="3125788"/>
          <p14:tracePt t="71914" x="9912350" y="3116263"/>
          <p14:tracePt t="71931" x="9902825" y="3108325"/>
          <p14:tracePt t="71948" x="9894888" y="3089275"/>
          <p14:tracePt t="71964" x="9885363" y="3062288"/>
          <p14:tracePt t="71981" x="9885363" y="3017838"/>
          <p14:tracePt t="71998" x="9885363" y="2990850"/>
          <p14:tracePt t="72014" x="9885363" y="2973388"/>
          <p14:tracePt t="72035" x="9885363" y="2965450"/>
          <p14:tracePt t="72048" x="9902825" y="2965450"/>
          <p14:tracePt t="72064" x="9929813" y="2965450"/>
          <p14:tracePt t="72081" x="9966325" y="2982913"/>
          <p14:tracePt t="72097" x="10037763" y="3027363"/>
          <p14:tracePt t="72114" x="10144125" y="3125788"/>
          <p14:tracePt t="72131" x="10180638" y="3152775"/>
          <p14:tracePt t="72147" x="10225088" y="3187700"/>
          <p14:tracePt t="72150" x="10242550" y="3205163"/>
          <p14:tracePt t="72165" x="10269538" y="3214688"/>
          <p14:tracePt t="72181" x="10277475" y="3224213"/>
          <p14:tracePt t="72197" x="10287000" y="3224213"/>
          <p14:tracePt t="72214" x="10296525" y="3232150"/>
          <p14:tracePt t="72263" x="10304463" y="3224213"/>
          <p14:tracePt t="72276" x="10304463" y="3179763"/>
          <p14:tracePt t="72289" x="10313988" y="3062288"/>
          <p14:tracePt t="72302" x="10323513" y="2946400"/>
          <p14:tracePt t="72315" x="10323513" y="2847975"/>
          <p14:tracePt t="72331" x="10323513" y="2776538"/>
          <p14:tracePt t="72347" x="10323513" y="2732088"/>
          <p14:tracePt t="72364" x="10323513" y="2714625"/>
          <p14:tracePt t="72380" x="10358438" y="2705100"/>
          <p14:tracePt t="72397" x="10385425" y="2705100"/>
          <p14:tracePt t="72414" x="10447338" y="2714625"/>
          <p14:tracePt t="72430" x="10563225" y="2795588"/>
          <p14:tracePt t="72447" x="10609263" y="2830513"/>
          <p14:tracePt t="72464" x="10626725" y="2847975"/>
          <p14:tracePt t="72481" x="10661650" y="2894013"/>
          <p14:tracePt t="72497" x="10680700" y="2919413"/>
          <p14:tracePt t="72513" x="10698163" y="2965450"/>
          <p14:tracePt t="72530" x="10752138" y="3044825"/>
          <p14:tracePt t="72547" x="10769600" y="3081338"/>
          <p14:tracePt t="72563" x="10796588" y="3108325"/>
          <p14:tracePt t="72580" x="10804525" y="3125788"/>
          <p14:tracePt t="72597" x="10814050" y="3143250"/>
          <p14:tracePt t="72613" x="10823575" y="3143250"/>
          <p14:tracePt t="72734" x="10814050" y="3143250"/>
          <p14:tracePt t="72747" x="10796588" y="3098800"/>
          <p14:tracePt t="72759" x="10760075" y="3044825"/>
          <p14:tracePt t="72772" x="10706100" y="2965450"/>
          <p14:tracePt t="72785" x="10644188" y="2884488"/>
          <p14:tracePt t="72798" x="10599738" y="2830513"/>
          <p14:tracePt t="72813" x="10572750" y="2803525"/>
          <p14:tracePt t="72829" x="10545763" y="2786063"/>
          <p14:tracePt t="72846" x="10537825" y="2776538"/>
          <p14:tracePt t="72863" x="10491788" y="2759075"/>
          <p14:tracePt t="72880" x="10474325" y="2751138"/>
          <p14:tracePt t="72896" x="10439400" y="2741613"/>
          <p14:tracePt t="72913" x="10242550" y="2724150"/>
          <p14:tracePt t="72929" x="10117138" y="2724150"/>
          <p14:tracePt t="72946" x="9983788" y="2724150"/>
          <p14:tracePt t="72963" x="9777413" y="2724150"/>
          <p14:tracePt t="72979" x="9742488" y="2724150"/>
          <p14:tracePt t="72996" x="9732963" y="2724150"/>
          <p14:tracePt t="73012" x="9725025" y="2724150"/>
          <p14:tracePt t="73029" x="9715500" y="2724150"/>
          <p14:tracePt t="73046" x="9705975" y="2724150"/>
          <p14:tracePt t="73166" x="9715500" y="2724150"/>
          <p14:tracePt t="73179" x="9732963" y="2724150"/>
          <p14:tracePt t="73192" x="9752013" y="2724150"/>
          <p14:tracePt t="73204" x="9777413" y="2741613"/>
          <p14:tracePt t="73217" x="9804400" y="2751138"/>
          <p14:tracePt t="73230" x="9848850" y="2768600"/>
          <p14:tracePt t="73245" x="9894888" y="2786063"/>
          <p14:tracePt t="73262" x="9929813" y="2813050"/>
          <p14:tracePt t="73278" x="9956800" y="2840038"/>
          <p14:tracePt t="73295" x="10045700" y="2919413"/>
          <p14:tracePt t="73312" x="10090150" y="2946400"/>
          <p14:tracePt t="73328" x="10134600" y="2982913"/>
          <p14:tracePt t="73345" x="10198100" y="3062288"/>
          <p14:tracePt t="73362" x="10233025" y="3098800"/>
          <p14:tracePt t="73378" x="10242550" y="3116263"/>
          <p14:tracePt t="73395" x="10269538" y="3133725"/>
          <p14:tracePt t="73412" x="10269538" y="3143250"/>
          <p14:tracePt t="73430" x="10277475" y="3143250"/>
          <p14:tracePt t="73598" x="10287000" y="3143250"/>
          <p14:tracePt t="73611" x="10304463" y="3116263"/>
          <p14:tracePt t="73624" x="10323513" y="3081338"/>
          <p14:tracePt t="73636" x="10367963" y="3017838"/>
          <p14:tracePt t="73649" x="10412413" y="2946400"/>
          <p14:tracePt t="73662" x="10456863" y="2901950"/>
          <p14:tracePt t="73678" x="10474325" y="2874963"/>
          <p14:tracePt t="73695" x="10491788" y="2847975"/>
          <p14:tracePt t="73711" x="10501313" y="2847975"/>
          <p14:tracePt t="73728" x="10510838" y="2830513"/>
          <p14:tracePt t="73744" x="10518775" y="2822575"/>
          <p14:tracePt t="73776" x="10528300" y="2813050"/>
          <p14:tracePt t="73840" x="10528300" y="2803525"/>
          <p14:tracePt t="73853" x="10537825" y="2803525"/>
          <p14:tracePt t="73878" x="10537825" y="2795588"/>
          <p14:tracePt t="73903" x="10545763" y="2786063"/>
          <p14:tracePt t="73929" x="10555288" y="2786063"/>
          <p14:tracePt t="73967" x="10563225" y="2786063"/>
          <p14:tracePt t="73979" x="10582275" y="2786063"/>
          <p14:tracePt t="73992" x="10590213" y="2786063"/>
          <p14:tracePt t="74005" x="10609263" y="2786063"/>
          <p14:tracePt t="74017" x="10626725" y="2786063"/>
          <p14:tracePt t="74030" x="10661650" y="2822575"/>
          <p14:tracePt t="74044" x="10706100" y="2884488"/>
          <p14:tracePt t="74060" x="10760075" y="2955925"/>
          <p14:tracePt t="74077" x="10804525" y="3017838"/>
          <p14:tracePt t="74094" x="10848975" y="3071813"/>
          <p14:tracePt t="74110" x="10858500" y="3098800"/>
          <p14:tracePt t="74127" x="10868025" y="3098800"/>
          <p14:tracePt t="74145" x="10868025" y="3108325"/>
          <p14:tracePt t="74160" x="10875963" y="3108325"/>
          <p14:tracePt t="74177" x="10875963" y="3116263"/>
          <p14:tracePt t="74193" x="10885488" y="3116263"/>
          <p14:tracePt t="74234" x="10875963" y="3116263"/>
          <p14:tracePt t="74246" x="10841038" y="3116263"/>
          <p14:tracePt t="74259" x="10777538" y="3116263"/>
          <p14:tracePt t="74272" x="10653713" y="3081338"/>
          <p14:tracePt t="74284" x="10474325" y="3017838"/>
          <p14:tracePt t="74297" x="10269538" y="2938463"/>
          <p14:tracePt t="74310" x="10134600" y="2884488"/>
          <p14:tracePt t="74327" x="10045700" y="2830513"/>
          <p14:tracePt t="74343" x="9974263" y="2795588"/>
          <p14:tracePt t="74360" x="9867900" y="2732088"/>
          <p14:tracePt t="74376" x="9840913" y="2714625"/>
          <p14:tracePt t="74393" x="9796463" y="2679700"/>
          <p14:tracePt t="74410" x="9759950" y="2652713"/>
          <p14:tracePt t="74427" x="9715500" y="2625725"/>
          <p14:tracePt t="74443" x="9715500" y="2616200"/>
          <p14:tracePt t="74460" x="9698038" y="2616200"/>
          <p14:tracePt t="74476" x="9698038" y="2608263"/>
          <p14:tracePt t="74551" x="9705975" y="2608263"/>
          <p14:tracePt t="74564" x="9732963" y="2608263"/>
          <p14:tracePt t="74577" x="9769475" y="2625725"/>
          <p14:tracePt t="74589" x="9823450" y="2652713"/>
          <p14:tracePt t="74602" x="9875838" y="2705100"/>
          <p14:tracePt t="74615" x="9956800" y="2776538"/>
          <p14:tracePt t="74627" x="10001250" y="2857500"/>
          <p14:tracePt t="74643" x="10055225" y="2919413"/>
          <p14:tracePt t="74659" x="10072688" y="2955925"/>
          <p14:tracePt t="74676" x="10099675" y="2990850"/>
          <p14:tracePt t="74692" x="10117138" y="3017838"/>
          <p14:tracePt t="74709" x="10117138" y="3027363"/>
          <p14:tracePt t="74729" x="10126663" y="3036888"/>
          <p14:tracePt t="74742" x="10126663" y="3044825"/>
          <p14:tracePt t="74767" x="10126663" y="3054350"/>
          <p14:tracePt t="74780" x="10134600" y="3062288"/>
          <p14:tracePt t="74805" x="10144125" y="3062288"/>
          <p14:tracePt t="74818" x="10144125" y="3071813"/>
          <p14:tracePt t="74843" x="10153650" y="3071813"/>
          <p14:tracePt t="74856" x="10153650" y="3081338"/>
          <p14:tracePt t="74881" x="10161588" y="3081338"/>
          <p14:tracePt t="74894" x="10161588" y="3089275"/>
          <p14:tracePt t="74945" x="10171113" y="3098800"/>
          <p14:tracePt t="74983" x="10180638" y="3098800"/>
          <p14:tracePt t="75009" x="10188575" y="3098800"/>
          <p14:tracePt t="75021" x="10206038" y="3098800"/>
          <p14:tracePt t="75034" x="10233025" y="3098800"/>
          <p14:tracePt t="75046" x="10277475" y="3098800"/>
          <p14:tracePt t="75060" x="10331450" y="3098800"/>
          <p14:tracePt t="75075" x="10375900" y="3098800"/>
          <p14:tracePt t="75092" x="10429875" y="3098800"/>
          <p14:tracePt t="75108" x="10466388" y="3081338"/>
          <p14:tracePt t="75125" x="10510838" y="3071813"/>
          <p14:tracePt t="75142" x="10528300" y="3062288"/>
          <p14:tracePt t="75158" x="10545763" y="3054350"/>
          <p14:tracePt t="75175" x="10572750" y="3054350"/>
          <p14:tracePt t="75192" x="10582275" y="3054350"/>
          <p14:tracePt t="75208" x="10582275" y="3044825"/>
          <p14:tracePt t="75225" x="10590213" y="3044825"/>
          <p14:tracePt t="75250" x="10590213" y="3036888"/>
          <p14:tracePt t="75275" x="10590213" y="3027363"/>
          <p14:tracePt t="75288" x="10590213" y="3009900"/>
          <p14:tracePt t="75301" x="10590213" y="2965450"/>
          <p14:tracePt t="75313" x="10563225" y="2894013"/>
          <p14:tracePt t="75326" x="10528300" y="2786063"/>
          <p14:tracePt t="75341" x="10474325" y="2705100"/>
          <p14:tracePt t="75358" x="10420350" y="2660650"/>
          <p14:tracePt t="75375" x="10375900" y="2616200"/>
          <p14:tracePt t="75391" x="10260013" y="2581275"/>
          <p14:tracePt t="75408" x="10206038" y="2571750"/>
          <p14:tracePt t="75425" x="10171113" y="2562225"/>
          <p14:tracePt t="75441" x="10072688" y="2562225"/>
          <p14:tracePt t="75458" x="10018713" y="2562225"/>
          <p14:tracePt t="75475" x="9939338" y="2581275"/>
          <p14:tracePt t="75491" x="9796463" y="2660650"/>
          <p14:tracePt t="75508" x="9742488" y="2705100"/>
          <p14:tracePt t="75524" x="9715500" y="2751138"/>
          <p14:tracePt t="75541" x="9688513" y="2795588"/>
          <p14:tracePt t="75558" x="9680575" y="2822575"/>
          <p14:tracePt t="75574" x="9680575" y="2840038"/>
          <p14:tracePt t="75591" x="9680575" y="2847975"/>
          <p14:tracePt t="75608" x="9725025" y="2894013"/>
          <p14:tracePt t="75624" x="9786938" y="2919413"/>
          <p14:tracePt t="75641" x="9885363" y="2955925"/>
          <p14:tracePt t="75657" x="10153650" y="3000375"/>
          <p14:tracePt t="75674" x="10269538" y="3017838"/>
          <p14:tracePt t="75691" x="10385425" y="3027363"/>
          <p14:tracePt t="75708" x="10491788" y="3027363"/>
          <p14:tracePt t="75724" x="10528300" y="3027363"/>
          <p14:tracePt t="75741" x="10555288" y="3027363"/>
          <p14:tracePt t="75757" x="10582275" y="3027363"/>
          <p14:tracePt t="75758" x="10590213" y="3027363"/>
          <p14:tracePt t="75774" x="10599738" y="3017838"/>
          <p14:tracePt t="75790" x="10617200" y="3017838"/>
          <p14:tracePt t="75807" x="10626725" y="3000375"/>
          <p14:tracePt t="75824" x="10634663" y="2973388"/>
          <p14:tracePt t="75840" x="10644188" y="2955925"/>
          <p14:tracePt t="75857" x="10653713" y="2928938"/>
          <p14:tracePt t="75874" x="10644188" y="2884488"/>
          <p14:tracePt t="75890" x="10626725" y="2857500"/>
          <p14:tracePt t="75907" x="10617200" y="2847975"/>
          <p14:tracePt t="75923" x="10609263" y="2840038"/>
          <p14:tracePt t="75940" x="10599738" y="2840038"/>
          <p14:tracePt t="75957" x="10582275" y="2830513"/>
          <p14:tracePt t="75974" x="10563225" y="2830513"/>
          <p14:tracePt t="75990" x="10555288" y="2830513"/>
          <p14:tracePt t="76007" x="10537825" y="2830513"/>
          <p14:tracePt t="76023" x="10528300" y="2830513"/>
          <p14:tracePt t="76040" x="10510838" y="2830513"/>
          <p14:tracePt t="76088" x="10501313" y="2830513"/>
          <p14:tracePt t="76114" x="10491788" y="2830513"/>
          <p14:tracePt t="76139" x="10483850" y="2830513"/>
          <p14:tracePt t="76151" x="10474325" y="2830513"/>
          <p14:tracePt t="76189" x="10466388" y="2830513"/>
          <p14:tracePt t="76215" x="10456863" y="2830513"/>
          <p14:tracePt t="76227" x="10447338" y="2840038"/>
          <p14:tracePt t="76253" x="10439400" y="2857500"/>
          <p14:tracePt t="76266" x="10429875" y="2867025"/>
          <p14:tracePt t="76278" x="10412413" y="2884488"/>
          <p14:tracePt t="76304" x="10394950" y="2901950"/>
          <p14:tracePt t="76316" x="10367963" y="2919413"/>
          <p14:tracePt t="76329" x="10323513" y="2938463"/>
          <p14:tracePt t="76342" x="10260013" y="2973388"/>
          <p14:tracePt t="76356" x="10180638" y="3000375"/>
          <p14:tracePt t="76373" x="10055225" y="3027363"/>
          <p14:tracePt t="76389" x="9947275" y="3054350"/>
          <p14:tracePt t="76406" x="9661525" y="3108325"/>
          <p14:tracePt t="76422" x="9545638" y="3133725"/>
          <p14:tracePt t="76439" x="9439275" y="3160713"/>
          <p14:tracePt t="76456" x="9304338" y="3187700"/>
          <p14:tracePt t="76472" x="9259888" y="3205163"/>
          <p14:tracePt t="76489" x="9224963" y="3224213"/>
          <p14:tracePt t="76506" x="9197975" y="3224213"/>
          <p14:tracePt t="76522" x="9180513" y="3232150"/>
          <p14:tracePt t="76799" x="9170988" y="3232150"/>
          <p14:tracePt t="76812" x="9161463" y="3232150"/>
          <p14:tracePt t="76825" x="9144000" y="3251200"/>
          <p14:tracePt t="76839" x="9117013" y="3268663"/>
          <p14:tracePt t="76855" x="9063038" y="3295650"/>
          <p14:tracePt t="76872" x="9010650" y="3340100"/>
          <p14:tracePt t="76889" x="8875713" y="3411538"/>
          <p14:tracePt t="76905" x="8804275" y="3446463"/>
          <p14:tracePt t="76922" x="8769350" y="3482975"/>
          <p14:tracePt t="76938" x="8732838" y="3500438"/>
          <p14:tracePt t="76955" x="8705850" y="3517900"/>
          <p14:tracePt t="76971" x="8697913" y="3527425"/>
          <p14:tracePt t="76990" x="8688388" y="3527425"/>
          <p14:tracePt t="78850" x="8680450" y="3527425"/>
          <p14:tracePt t="78862" x="8626475" y="3527425"/>
          <p14:tracePt t="78875" x="8510588" y="3527425"/>
          <p14:tracePt t="78887" x="8232775" y="3527425"/>
          <p14:tracePt t="78901" x="7661275" y="3527425"/>
          <p14:tracePt t="78918" x="6946900" y="3527425"/>
          <p14:tracePt t="78935" x="6402388" y="3527425"/>
          <p14:tracePt t="78951" x="5599113" y="3598863"/>
          <p14:tracePt t="78968" x="5357813" y="3633788"/>
          <p14:tracePt t="78984" x="5241925" y="3670300"/>
          <p14:tracePt t="79002" x="5133975" y="3705225"/>
          <p14:tracePt t="79018" x="5126038" y="3705225"/>
          <p14:tracePt t="79243" x="5116513" y="3705225"/>
          <p14:tracePt t="79371" x="5126038" y="3705225"/>
          <p14:tracePt t="79384" x="5170488" y="3714750"/>
          <p14:tracePt t="79396" x="5232400" y="3741738"/>
          <p14:tracePt t="79408" x="5303838" y="3759200"/>
          <p14:tracePt t="79421" x="5375275" y="3795713"/>
          <p14:tracePt t="79434" x="5429250" y="3813175"/>
          <p14:tracePt t="79450" x="5446713" y="3813175"/>
          <p14:tracePt t="79467" x="5465763" y="3813175"/>
          <p14:tracePt t="79483" x="5473700" y="3813175"/>
          <p14:tracePt t="79500" x="5491163" y="3813175"/>
          <p14:tracePt t="79517" x="5510213" y="3813175"/>
          <p14:tracePt t="79533" x="5518150" y="3813175"/>
          <p14:tracePt t="79550" x="5537200" y="3813175"/>
          <p14:tracePt t="79567" x="5554663" y="3813175"/>
          <p14:tracePt t="79586" x="5572125" y="3813175"/>
          <p14:tracePt t="79612" x="5581650" y="3813175"/>
          <p14:tracePt t="79624" x="5589588" y="3813175"/>
          <p14:tracePt t="79637" x="5599113" y="3813175"/>
          <p14:tracePt t="79662" x="5608638" y="3813175"/>
          <p14:tracePt t="79802" x="5616575" y="3813175"/>
          <p14:tracePt t="79815" x="5626100" y="3813175"/>
          <p14:tracePt t="79828" x="5653088" y="3813175"/>
          <p14:tracePt t="79841" x="5697538" y="3813175"/>
          <p14:tracePt t="79853" x="5786438" y="3803650"/>
          <p14:tracePt t="79867" x="5894388" y="3795713"/>
          <p14:tracePt t="79883" x="6010275" y="3795713"/>
          <p14:tracePt t="79899" x="6081713" y="3786188"/>
          <p14:tracePt t="79916" x="6116638" y="3786188"/>
          <p14:tracePt t="79932" x="6188075" y="3786188"/>
          <p14:tracePt t="79949" x="6197600" y="3786188"/>
          <p14:tracePt t="79966" x="6205538" y="3786188"/>
          <p14:tracePt t="79982" x="6215063" y="3786188"/>
          <p14:tracePt t="80261" x="6215063" y="3776663"/>
          <p14:tracePt t="80273" x="6215063" y="3768725"/>
          <p14:tracePt t="80299" x="6215063" y="3759200"/>
          <p14:tracePt t="80311" x="6215063" y="3751263"/>
          <p14:tracePt t="80324" x="6215063" y="3732213"/>
          <p14:tracePt t="80337" x="6205538" y="3705225"/>
          <p14:tracePt t="80349" x="6205538" y="3687763"/>
          <p14:tracePt t="80365" x="6205538" y="3679825"/>
          <p14:tracePt t="80382" x="6197600" y="3660775"/>
          <p14:tracePt t="80398" x="6197600" y="3652838"/>
          <p14:tracePt t="80415" x="6188075" y="3652838"/>
          <p14:tracePt t="80438" x="6188075" y="3643313"/>
          <p14:tracePt t="80883" x="6215063" y="3643313"/>
          <p14:tracePt t="80897" x="6242050" y="3643313"/>
          <p14:tracePt t="80909" x="6296025" y="3643313"/>
          <p14:tracePt t="80922" x="6367463" y="3643313"/>
          <p14:tracePt t="80935" x="6456363" y="3643313"/>
          <p14:tracePt t="80948" x="6518275" y="3643313"/>
          <p14:tracePt t="80964" x="6562725" y="3643313"/>
          <p14:tracePt t="80980" x="6626225" y="3643313"/>
          <p14:tracePt t="80997" x="6680200" y="3633788"/>
          <p14:tracePt t="80998" x="6715125" y="3633788"/>
          <p14:tracePt t="81014" x="6769100" y="3625850"/>
          <p14:tracePt t="81030" x="6786563" y="3616325"/>
          <p14:tracePt t="81047" x="6813550" y="3608388"/>
          <p14:tracePt t="81064" x="6840538" y="3589338"/>
          <p14:tracePt t="81081" x="6840538" y="3581400"/>
          <p14:tracePt t="81097" x="6848475" y="3571875"/>
          <p14:tracePt t="81114" x="6858000" y="3554413"/>
          <p14:tracePt t="81130" x="6858000" y="3536950"/>
          <p14:tracePt t="81147" x="6840538" y="3509963"/>
          <p14:tracePt t="81164" x="6751638" y="3465513"/>
          <p14:tracePt t="81180" x="6680200" y="3429000"/>
          <p14:tracePt t="81197" x="6608763" y="3411538"/>
          <p14:tracePt t="81213" x="6545263" y="3394075"/>
          <p14:tracePt t="81230" x="6357938" y="3375025"/>
          <p14:tracePt t="81247" x="6269038" y="3375025"/>
          <p14:tracePt t="81263" x="6205538" y="3375025"/>
          <p14:tracePt t="81280" x="6116638" y="3384550"/>
          <p14:tracePt t="81296" x="6089650" y="3394075"/>
          <p14:tracePt t="81313" x="6054725" y="3402013"/>
          <p14:tracePt t="81330" x="5983288" y="3429000"/>
          <p14:tracePt t="81346" x="5946775" y="3446463"/>
          <p14:tracePt t="81363" x="5919788" y="3465513"/>
          <p14:tracePt t="81380" x="5884863" y="3473450"/>
          <p14:tracePt t="81396" x="5875338" y="3482975"/>
          <p14:tracePt t="81413" x="5867400" y="3482975"/>
          <p14:tracePt t="81430" x="5867400" y="3490913"/>
          <p14:tracePt t="81446" x="5867400" y="3517900"/>
          <p14:tracePt t="81463" x="5867400" y="3536950"/>
          <p14:tracePt t="81479" x="5867400" y="3554413"/>
          <p14:tracePt t="81496" x="5956300" y="3616325"/>
          <p14:tracePt t="81513" x="6027738" y="3652838"/>
          <p14:tracePt t="81529" x="6108700" y="3670300"/>
          <p14:tracePt t="81546" x="6296025" y="3724275"/>
          <p14:tracePt t="81563" x="6375400" y="3724275"/>
          <p14:tracePt t="81579" x="6465888" y="3724275"/>
          <p14:tracePt t="81596" x="6626225" y="3714750"/>
          <p14:tracePt t="81613" x="6715125" y="3660775"/>
          <p14:tracePt t="81629" x="6786563" y="3616325"/>
          <p14:tracePt t="81646" x="6840538" y="3571875"/>
          <p14:tracePt t="81662" x="6848475" y="3562350"/>
          <p14:tracePt t="81680" x="6867525" y="3554413"/>
          <p14:tracePt t="81697" x="6867525" y="3544888"/>
          <p14:tracePt t="81712" x="6867525" y="3536950"/>
          <p14:tracePt t="81729" x="6875463" y="3517900"/>
          <p14:tracePt t="81746" x="6875463" y="3500438"/>
          <p14:tracePt t="81762" x="6884988" y="3446463"/>
          <p14:tracePt t="81779" x="6875463" y="3402013"/>
          <p14:tracePt t="81796" x="6840538" y="3357563"/>
          <p14:tracePt t="81798" x="6786563" y="3322638"/>
          <p14:tracePt t="81812" x="6715125" y="3295650"/>
          <p14:tracePt t="81829" x="6643688" y="3276600"/>
          <p14:tracePt t="81845" x="6554788" y="3268663"/>
          <p14:tracePt t="81862" x="6348413" y="3259138"/>
          <p14:tracePt t="81879" x="6269038" y="3259138"/>
          <p14:tracePt t="81896" x="6197600" y="3268663"/>
          <p14:tracePt t="81912" x="6072188" y="3330575"/>
          <p14:tracePt t="81929" x="6027738" y="3367088"/>
          <p14:tracePt t="81945" x="5991225" y="3394075"/>
          <p14:tracePt t="81962" x="5973763" y="3402013"/>
          <p14:tracePt t="81979" x="5938838" y="3429000"/>
          <p14:tracePt t="81995" x="5929313" y="3446463"/>
          <p14:tracePt t="82012" x="5911850" y="3465513"/>
          <p14:tracePt t="82029" x="5911850" y="3482975"/>
          <p14:tracePt t="82045" x="5902325" y="3490913"/>
          <p14:tracePt t="82062" x="5902325" y="3500438"/>
          <p14:tracePt t="82078" x="5902325" y="3517900"/>
          <p14:tracePt t="82095" x="5911850" y="3554413"/>
          <p14:tracePt t="82112" x="5956300" y="3571875"/>
          <p14:tracePt t="82128" x="6062663" y="3589338"/>
          <p14:tracePt t="82145" x="6108700" y="3589338"/>
          <p14:tracePt t="82162" x="6134100" y="3589338"/>
          <p14:tracePt t="82178" x="6188075" y="3509963"/>
          <p14:tracePt t="82195" x="6215063" y="3402013"/>
          <p14:tracePt t="82211" x="6242050" y="3259138"/>
          <p14:tracePt t="82228" x="6242050" y="2965450"/>
          <p14:tracePt t="82245" x="6153150" y="2295525"/>
          <p14:tracePt t="82261" x="6027738" y="1893888"/>
          <p14:tracePt t="82278" x="5911850" y="1517650"/>
          <p14:tracePt t="82295" x="5680075" y="822325"/>
          <p14:tracePt t="82311" x="5608638" y="615950"/>
          <p14:tracePt t="82329" x="5554663" y="517525"/>
          <p14:tracePt t="82345" x="5527675" y="455613"/>
          <p14:tracePt t="82361" x="5518150" y="446088"/>
          <p14:tracePt t="82378" x="5510213" y="446088"/>
          <p14:tracePt t="82394" x="5500688" y="438150"/>
          <p14:tracePt t="82411" x="5491163" y="438150"/>
          <p14:tracePt t="82428" x="5465763" y="482600"/>
          <p14:tracePt t="82445" x="5438775" y="561975"/>
          <p14:tracePt t="82461" x="5402263" y="679450"/>
          <p14:tracePt t="82478" x="5394325" y="696913"/>
          <p14:tracePt t="82494" x="5394325" y="704850"/>
          <p14:tracePt t="82511" x="5367338" y="704850"/>
          <p14:tracePt t="82528" x="5348288" y="714375"/>
          <p14:tracePt t="82544" x="5340350" y="714375"/>
          <p14:tracePt t="82561" x="5303838" y="714375"/>
          <p14:tracePt t="82577" x="5286375" y="696913"/>
          <p14:tracePt t="82594" x="5268913" y="669925"/>
          <p14:tracePt t="82611" x="5241925" y="608013"/>
          <p14:tracePt t="82627" x="5232400" y="581025"/>
          <p14:tracePt t="82644" x="5232400" y="571500"/>
          <p14:tracePt t="82661" x="5224463" y="561975"/>
          <p14:tracePt t="82687" x="5224463" y="554038"/>
          <p14:tracePt t="82725" x="5232400" y="554038"/>
          <p14:tracePt t="82738" x="5259388" y="561975"/>
          <p14:tracePt t="82750" x="5313363" y="608013"/>
          <p14:tracePt t="82763" x="5394325" y="660400"/>
          <p14:tracePt t="82777" x="5510213" y="723900"/>
          <p14:tracePt t="82794" x="5626100" y="795338"/>
          <p14:tracePt t="82810" x="5688013" y="822325"/>
          <p14:tracePt t="82827" x="5795963" y="857250"/>
          <p14:tracePt t="82843" x="5848350" y="857250"/>
          <p14:tracePt t="82860" x="5911850" y="866775"/>
          <p14:tracePt t="82877" x="5983288" y="866775"/>
          <p14:tracePt t="82893" x="6134100" y="857250"/>
          <p14:tracePt t="82910" x="6197600" y="839788"/>
          <p14:tracePt t="82927" x="6251575" y="822325"/>
          <p14:tracePt t="82943" x="6340475" y="795338"/>
          <p14:tracePt t="82960" x="6375400" y="795338"/>
          <p14:tracePt t="82977" x="6419850" y="795338"/>
          <p14:tracePt t="82993" x="6491288" y="795338"/>
          <p14:tracePt t="83010" x="6518275" y="795338"/>
          <p14:tracePt t="83026" x="6554788" y="795338"/>
          <p14:tracePt t="83043" x="6643688" y="795338"/>
          <p14:tracePt t="83060" x="6697663" y="795338"/>
          <p14:tracePt t="83077" x="6724650" y="795338"/>
          <p14:tracePt t="83093" x="6769100" y="795338"/>
          <p14:tracePt t="83110" x="6777038" y="795338"/>
          <p14:tracePt t="83126" x="6786563" y="795338"/>
          <p14:tracePt t="83144" x="6796088" y="795338"/>
          <p14:tracePt t="83322" x="6796088" y="812800"/>
          <p14:tracePt t="83335" x="6769100" y="830263"/>
          <p14:tracePt t="83348" x="6670675" y="938213"/>
          <p14:tracePt t="83360" x="6465888" y="1196975"/>
          <p14:tracePt t="83376" x="6153150" y="1643063"/>
          <p14:tracePt t="83393" x="5875338" y="2081213"/>
          <p14:tracePt t="83409" x="5724525" y="2393950"/>
          <p14:tracePt t="83426" x="5599113" y="2759075"/>
          <p14:tracePt t="83442" x="5572125" y="2874963"/>
          <p14:tracePt t="83459" x="5562600" y="2965450"/>
          <p14:tracePt t="83476" x="5572125" y="3098800"/>
          <p14:tracePt t="83492" x="5626100" y="3170238"/>
          <p14:tracePt t="83509" x="5688013" y="3241675"/>
          <p14:tracePt t="83526" x="5884863" y="3384550"/>
          <p14:tracePt t="83542" x="5983288" y="3419475"/>
          <p14:tracePt t="83559" x="6062663" y="3446463"/>
          <p14:tracePt t="83576" x="6170613" y="3482975"/>
          <p14:tracePt t="83592" x="6197600" y="3490913"/>
          <p14:tracePt t="83817" x="6197600" y="3500438"/>
          <p14:tracePt t="83843" x="6205538" y="3500438"/>
          <p14:tracePt t="83855" x="6224588" y="3517900"/>
          <p14:tracePt t="83868" x="6259513" y="3536950"/>
          <p14:tracePt t="83881" x="6313488" y="3562350"/>
          <p14:tracePt t="83894" x="6367463" y="3589338"/>
          <p14:tracePt t="83908" x="6419850" y="3608388"/>
          <p14:tracePt t="83925" x="6473825" y="3625850"/>
          <p14:tracePt t="83942" x="6500813" y="3633788"/>
          <p14:tracePt t="83958" x="6537325" y="3643313"/>
          <p14:tracePt t="83976" x="6554788" y="3643313"/>
          <p14:tracePt t="83995" x="6572250" y="3643313"/>
          <p14:tracePt t="84009" x="6589713" y="3643313"/>
          <p14:tracePt t="84025" x="6608763" y="3643313"/>
          <p14:tracePt t="84041" x="6634163" y="3643313"/>
          <p14:tracePt t="84058" x="6670675" y="3633788"/>
          <p14:tracePt t="84075" x="6697663" y="3616325"/>
          <p14:tracePt t="84091" x="6705600" y="3589338"/>
          <p14:tracePt t="84108" x="6724650" y="3571875"/>
          <p14:tracePt t="84125" x="6732588" y="3527425"/>
          <p14:tracePt t="84141" x="6732588" y="3509963"/>
          <p14:tracePt t="84158" x="6732588" y="3490913"/>
          <p14:tracePt t="84175" x="6705600" y="3455988"/>
          <p14:tracePt t="84191" x="6653213" y="3438525"/>
          <p14:tracePt t="84208" x="6581775" y="3411538"/>
          <p14:tracePt t="84225" x="6357938" y="3375025"/>
          <p14:tracePt t="84243" x="6251575" y="3375025"/>
          <p14:tracePt t="84258" x="6153150" y="3375025"/>
          <p14:tracePt t="84275" x="6018213" y="3384550"/>
          <p14:tracePt t="84291" x="5973763" y="3402013"/>
          <p14:tracePt t="84308" x="5946775" y="3419475"/>
          <p14:tracePt t="84324" x="5911850" y="3429000"/>
          <p14:tracePt t="84326" x="5884863" y="3455988"/>
          <p14:tracePt t="84341" x="5857875" y="3482975"/>
          <p14:tracePt t="84358" x="5840413" y="3509963"/>
          <p14:tracePt t="84374" x="5822950" y="3527425"/>
          <p14:tracePt t="84391" x="5803900" y="3571875"/>
          <p14:tracePt t="84414" x="5803900" y="3589338"/>
          <p14:tracePt t="84427" x="5803900" y="3598863"/>
          <p14:tracePt t="84441" x="5803900" y="3608388"/>
          <p14:tracePt t="84457" x="5803900" y="3625850"/>
          <p14:tracePt t="84475" x="5822950" y="3633788"/>
          <p14:tracePt t="84491" x="5911850" y="3660775"/>
          <p14:tracePt t="84507" x="5983288" y="3660775"/>
          <p14:tracePt t="84524" x="6072188" y="3670300"/>
          <p14:tracePt t="84541" x="6232525" y="3679825"/>
          <p14:tracePt t="84557" x="6303963" y="3679825"/>
          <p14:tracePt t="84574" x="6384925" y="3679825"/>
          <p14:tracePt t="84591" x="6465888" y="3679825"/>
          <p14:tracePt t="84607" x="6599238" y="3670300"/>
          <p14:tracePt t="84624" x="6661150" y="3660775"/>
          <p14:tracePt t="84641" x="6715125" y="3633788"/>
          <p14:tracePt t="84657" x="6777038" y="3616325"/>
          <p14:tracePt t="84674" x="6796088" y="3598863"/>
          <p14:tracePt t="84690" x="6804025" y="3598863"/>
          <p14:tracePt t="84707" x="6823075" y="3581400"/>
          <p14:tracePt t="84723" x="6831013" y="3581400"/>
          <p14:tracePt t="84740" x="6840538" y="3571875"/>
          <p14:tracePt t="85254" x="6831013" y="3571875"/>
          <p14:tracePt t="85279" x="6823075" y="3571875"/>
          <p14:tracePt t="86602" x="6813550" y="3571875"/>
          <p14:tracePt t="87327" x="6813550" y="3581400"/>
          <p14:tracePt t="87340" x="6796088" y="3589338"/>
          <p14:tracePt t="87353" x="6786563" y="3598863"/>
          <p14:tracePt t="87365" x="6769100" y="3616325"/>
          <p14:tracePt t="87378" x="6759575" y="3625850"/>
          <p14:tracePt t="87391" x="6742113" y="3643313"/>
          <p14:tracePt t="87403" x="6732588" y="3652838"/>
          <p14:tracePt t="87418" x="6724650" y="3660775"/>
          <p14:tracePt t="87435" x="6715125" y="3670300"/>
          <p14:tracePt t="87452" x="6705600" y="3687763"/>
          <p14:tracePt t="87468" x="6697663" y="3741738"/>
          <p14:tracePt t="87485" x="6680200" y="3795713"/>
          <p14:tracePt t="87502" x="6670675" y="3822700"/>
          <p14:tracePt t="87518" x="6653213" y="3867150"/>
          <p14:tracePt t="87534" x="6653213" y="3884613"/>
          <p14:tracePt t="87551" x="6643688" y="3894138"/>
          <p14:tracePt t="87568" x="6634163" y="3902075"/>
          <p14:tracePt t="87568" x="6634163" y="3919538"/>
          <p14:tracePt t="87584" x="6626225" y="3919538"/>
          <p14:tracePt t="87601" x="6616700" y="3938588"/>
          <p14:tracePt t="87619" x="6599238" y="3946525"/>
          <p14:tracePt t="87644" x="6589713" y="3956050"/>
          <p14:tracePt t="87657" x="6562725" y="3965575"/>
          <p14:tracePt t="87670" x="6545263" y="3973513"/>
          <p14:tracePt t="87684" x="6510338" y="3973513"/>
          <p14:tracePt t="87701" x="6483350" y="3983038"/>
          <p14:tracePt t="87718" x="6456363" y="3990975"/>
          <p14:tracePt t="87734" x="6411913" y="3990975"/>
          <p14:tracePt t="87751" x="6402388" y="3990975"/>
          <p14:tracePt t="87767" x="6394450" y="3990975"/>
          <p14:tracePt t="87784" x="6375400" y="3990975"/>
          <p14:tracePt t="87801" x="6367463" y="3990975"/>
          <p14:tracePt t="87848" x="6357938" y="3990975"/>
          <p14:tracePt t="87860" x="6357938" y="4000500"/>
          <p14:tracePt t="87874" x="6348413" y="4000500"/>
          <p14:tracePt t="87899" x="6348413" y="4010025"/>
          <p14:tracePt t="87911" x="6340475" y="4010025"/>
          <p14:tracePt t="87962" x="6340475" y="4017963"/>
          <p14:tracePt t="87988" x="6340475" y="4027488"/>
          <p14:tracePt t="89566" x="6340475" y="4017963"/>
          <p14:tracePt t="89578" x="6367463" y="3938588"/>
          <p14:tracePt t="89591" x="6554788" y="3670300"/>
          <p14:tracePt t="89604" x="6919913" y="3125788"/>
          <p14:tracePt t="89616" x="7375525" y="2509838"/>
          <p14:tracePt t="89631" x="7697788" y="2143125"/>
          <p14:tracePt t="89647" x="7796213" y="2062163"/>
          <p14:tracePt t="89664" x="7912100" y="1990725"/>
          <p14:tracePt t="89680" x="8081963" y="1893888"/>
          <p14:tracePt t="89697" x="8134350" y="1857375"/>
          <p14:tracePt t="89714" x="8180388" y="1830388"/>
          <p14:tracePt t="89731" x="8205788" y="1795463"/>
          <p14:tracePt t="89747" x="8215313" y="1795463"/>
          <p14:tracePt t="89764" x="8215313" y="1785938"/>
          <p14:tracePt t="89795" x="8224838" y="1785938"/>
          <p14:tracePt t="89871" x="8224838" y="1776413"/>
          <p14:tracePt t="89896" x="8224838" y="1758950"/>
          <p14:tracePt t="89909" x="8232775" y="1751013"/>
          <p14:tracePt t="89921" x="8242300" y="1741488"/>
          <p14:tracePt t="89934" x="8242300" y="1714500"/>
          <p14:tracePt t="89959" x="8251825" y="1697038"/>
          <p14:tracePt t="90443" x="8242300" y="1697038"/>
          <p14:tracePt t="90456" x="8205788" y="1724025"/>
          <p14:tracePt t="90469" x="8116888" y="1847850"/>
          <p14:tracePt t="90481" x="7894638" y="2170113"/>
          <p14:tracePt t="90496" x="7626350" y="2562225"/>
          <p14:tracePt t="90512" x="7412038" y="2928938"/>
          <p14:tracePt t="90529" x="7323138" y="3098800"/>
          <p14:tracePt t="90546" x="7232650" y="3303588"/>
          <p14:tracePt t="90562" x="7188200" y="3402013"/>
          <p14:tracePt t="90579" x="7153275" y="3465513"/>
          <p14:tracePt t="90596" x="7108825" y="3571875"/>
          <p14:tracePt t="90612" x="7089775" y="3625850"/>
          <p14:tracePt t="90629" x="7081838" y="3670300"/>
          <p14:tracePt t="90646" x="7054850" y="3786188"/>
          <p14:tracePt t="90662" x="7045325" y="3822700"/>
          <p14:tracePt t="90678" x="7027863" y="3867150"/>
          <p14:tracePt t="90695" x="7018338" y="3894138"/>
          <p14:tracePt t="90712" x="7000875" y="3946525"/>
          <p14:tracePt t="90729" x="6991350" y="3965575"/>
          <p14:tracePt t="90745" x="6991350" y="3973513"/>
          <p14:tracePt t="90762" x="6973888" y="4010025"/>
          <p14:tracePt t="90778" x="6956425" y="4027488"/>
          <p14:tracePt t="90795" x="6946900" y="4044950"/>
          <p14:tracePt t="90812" x="6919913" y="4081463"/>
          <p14:tracePt t="90828" x="6919913" y="4098925"/>
          <p14:tracePt t="90845" x="6902450" y="4116388"/>
          <p14:tracePt t="90862" x="6902450" y="4125913"/>
          <p14:tracePt t="90878" x="6894513" y="4125913"/>
          <p14:tracePt t="90895" x="6894513" y="4133850"/>
          <p14:tracePt t="90913" x="6884988" y="4133850"/>
          <p14:tracePt t="92759" x="6884988" y="4125913"/>
          <p14:tracePt t="92772" x="6894513" y="4089400"/>
          <p14:tracePt t="92784" x="6991350" y="3919538"/>
          <p14:tracePt t="92797" x="7242175" y="3527425"/>
          <p14:tracePt t="92810" x="7661275" y="2884488"/>
          <p14:tracePt t="92825" x="8045450" y="2428875"/>
          <p14:tracePt t="92841" x="8304213" y="2081213"/>
          <p14:tracePt t="92858" x="8402638" y="1955800"/>
          <p14:tracePt t="92874" x="8491538" y="1839913"/>
          <p14:tracePt t="92891" x="8518525" y="1803400"/>
          <p14:tracePt t="92908" x="8528050" y="1795463"/>
          <p14:tracePt t="92924" x="8545513" y="1768475"/>
          <p14:tracePt t="92962" x="8545513" y="1758950"/>
          <p14:tracePt t="93026" x="8545513" y="1751013"/>
          <p14:tracePt t="93038" x="8555038" y="1751013"/>
          <p14:tracePt t="93051" x="8555038" y="1741488"/>
          <p14:tracePt t="93064" x="8562975" y="1724025"/>
          <p14:tracePt t="93076" x="8572500" y="1704975"/>
          <p14:tracePt t="93090" x="8609013" y="1679575"/>
          <p14:tracePt t="93107" x="8626475" y="1633538"/>
          <p14:tracePt t="93124" x="8653463" y="1589088"/>
          <p14:tracePt t="93141" x="8715375" y="1490663"/>
          <p14:tracePt t="93157" x="8732838" y="1465263"/>
          <p14:tracePt t="93174" x="8742363" y="1438275"/>
          <p14:tracePt t="93191" x="8751888" y="1419225"/>
          <p14:tracePt t="93216" x="8751888" y="1411288"/>
          <p14:tracePt t="93547" x="8759825" y="1411288"/>
          <p14:tracePt t="93560" x="8777288" y="1455738"/>
          <p14:tracePt t="93573" x="8840788" y="1536700"/>
          <p14:tracePt t="93585" x="8939213" y="1704975"/>
          <p14:tracePt t="93598" x="9134475" y="2000250"/>
          <p14:tracePt t="93611" x="9304338" y="2251075"/>
          <p14:tracePt t="93623" x="9420225" y="2401888"/>
          <p14:tracePt t="93639" x="9528175" y="2554288"/>
          <p14:tracePt t="93656" x="9617075" y="2724150"/>
          <p14:tracePt t="93673" x="9680575" y="2822575"/>
          <p14:tracePt t="93689" x="9715500" y="2874963"/>
          <p14:tracePt t="93878" x="9705975" y="2874963"/>
          <p14:tracePt t="93890" x="9688513" y="2874963"/>
          <p14:tracePt t="93903" x="9661525" y="2874963"/>
          <p14:tracePt t="93916" x="9599613" y="2874963"/>
          <p14:tracePt t="93928" x="9501188" y="2874963"/>
          <p14:tracePt t="93941" x="9385300" y="2874963"/>
          <p14:tracePt t="93956" x="9304338" y="2867025"/>
          <p14:tracePt t="93972" x="9232900" y="2867025"/>
          <p14:tracePt t="93989" x="9188450" y="2867025"/>
          <p14:tracePt t="94005" x="9126538" y="2867025"/>
          <p14:tracePt t="94022" x="9099550" y="2867025"/>
          <p14:tracePt t="94039" x="9055100" y="2867025"/>
          <p14:tracePt t="94056" x="8974138" y="2867025"/>
          <p14:tracePt t="94072" x="8929688" y="2867025"/>
          <p14:tracePt t="94089" x="8894763" y="2867025"/>
          <p14:tracePt t="94105" x="8840788" y="2867025"/>
          <p14:tracePt t="94122" x="8705850" y="2874963"/>
          <p14:tracePt t="94139" x="8626475" y="2884488"/>
          <p14:tracePt t="94155" x="8562975" y="2884488"/>
          <p14:tracePt t="94172" x="8491538" y="2894013"/>
          <p14:tracePt t="94188" x="8466138" y="2894013"/>
          <p14:tracePt t="94205" x="8456613" y="2894013"/>
          <p14:tracePt t="94222" x="8439150" y="2894013"/>
          <p14:tracePt t="94259" x="8429625" y="2894013"/>
          <p14:tracePt t="95276" x="8429625" y="2901950"/>
          <p14:tracePt t="95289" x="8412163" y="2911475"/>
          <p14:tracePt t="95301" x="8375650" y="2973388"/>
          <p14:tracePt t="95314" x="8323263" y="3054350"/>
          <p14:tracePt t="95327" x="8251825" y="3187700"/>
          <p14:tracePt t="95339" x="8161338" y="3313113"/>
          <p14:tracePt t="95353" x="8081963" y="3438525"/>
          <p14:tracePt t="95369" x="8045450" y="3517900"/>
          <p14:tracePt t="95386" x="8010525" y="3571875"/>
          <p14:tracePt t="95403" x="7974013" y="3633788"/>
          <p14:tracePt t="95420" x="7966075" y="3652838"/>
          <p14:tracePt t="95437" x="7966075" y="3660775"/>
          <p14:tracePt t="95454" x="7956550" y="3714750"/>
          <p14:tracePt t="95470" x="7947025" y="3732213"/>
          <p14:tracePt t="95486" x="7947025" y="3759200"/>
          <p14:tracePt t="95503" x="7947025" y="3776663"/>
          <p14:tracePt t="95520" x="7947025" y="3822700"/>
          <p14:tracePt t="95537" x="7947025" y="3830638"/>
          <p14:tracePt t="95553" x="7947025" y="3840163"/>
          <p14:tracePt t="95569" x="7947025" y="3867150"/>
          <p14:tracePt t="95587" x="7956550" y="3875088"/>
          <p14:tracePt t="95604" x="7966075" y="3894138"/>
          <p14:tracePt t="95620" x="8001000" y="3929063"/>
          <p14:tracePt t="95636" x="8010525" y="3946525"/>
          <p14:tracePt t="95652" x="8045450" y="3956050"/>
          <p14:tracePt t="95669" x="8054975" y="3983038"/>
          <p14:tracePt t="95685" x="8108950" y="4054475"/>
          <p14:tracePt t="95702" x="8143875" y="4098925"/>
          <p14:tracePt t="95719" x="8153400" y="4125913"/>
          <p14:tracePt t="96038" x="8143875" y="4125913"/>
          <p14:tracePt t="96051" x="8108950" y="4125913"/>
          <p14:tracePt t="96063" x="8018463" y="4125913"/>
          <p14:tracePt t="96076" x="7875588" y="4125913"/>
          <p14:tracePt t="96089" x="7589838" y="4143375"/>
          <p14:tracePt t="96102" x="7313613" y="4170363"/>
          <p14:tracePt t="96118" x="7108825" y="4170363"/>
          <p14:tracePt t="96135" x="7000875" y="4179888"/>
          <p14:tracePt t="96151" x="6911975" y="4187825"/>
          <p14:tracePt t="96168" x="6804025" y="4187825"/>
          <p14:tracePt t="96185" x="6751638" y="4187825"/>
          <p14:tracePt t="96201" x="6724650" y="4187825"/>
          <p14:tracePt t="96218" x="6688138" y="4187825"/>
          <p14:tracePt t="96235" x="6670675" y="4187825"/>
          <p14:tracePt t="96254" x="6661150" y="4187825"/>
          <p14:tracePt t="96279" x="6653213" y="4187825"/>
          <p14:tracePt t="96356" x="6661150" y="4179888"/>
          <p14:tracePt t="96368" x="6732588" y="4170363"/>
          <p14:tracePt t="96381" x="6902450" y="4133850"/>
          <p14:tracePt t="96394" x="7269163" y="4062413"/>
          <p14:tracePt t="96406" x="7680325" y="4017963"/>
          <p14:tracePt t="96419" x="8027988" y="4017963"/>
          <p14:tracePt t="96434" x="8224838" y="4017963"/>
          <p14:tracePt t="96451" x="8402638" y="4017963"/>
          <p14:tracePt t="96467" x="8555038" y="4017963"/>
          <p14:tracePt t="96484" x="8751888" y="4027488"/>
          <p14:tracePt t="96501" x="8813800" y="4027488"/>
          <p14:tracePt t="96517" x="8840788" y="4027488"/>
          <p14:tracePt t="96534" x="8858250" y="4037013"/>
          <p14:tracePt t="96801" x="8867775" y="4037013"/>
          <p14:tracePt t="96814" x="8885238" y="4037013"/>
          <p14:tracePt t="96826" x="8920163" y="4037013"/>
          <p14:tracePt t="96839" x="8956675" y="4037013"/>
          <p14:tracePt t="96852" x="9001125" y="4044950"/>
          <p14:tracePt t="96867" x="9055100" y="4054475"/>
          <p14:tracePt t="96883" x="9082088" y="4054475"/>
          <p14:tracePt t="96900" x="9109075" y="4062413"/>
          <p14:tracePt t="96917" x="9144000" y="4062413"/>
          <p14:tracePt t="96933" x="9161463" y="4062413"/>
          <p14:tracePt t="96950" x="9180513" y="4062413"/>
          <p14:tracePt t="96966" x="9215438" y="4027488"/>
          <p14:tracePt t="96983" x="9232900" y="4000500"/>
          <p14:tracePt t="97000" x="9242425" y="3956050"/>
          <p14:tracePt t="97017" x="9242425" y="3894138"/>
          <p14:tracePt t="97033" x="9251950" y="3875088"/>
          <p14:tracePt t="97050" x="9251950" y="3857625"/>
          <p14:tracePt t="97066" x="9251950" y="3830638"/>
          <p14:tracePt t="97067" x="9251950" y="3813175"/>
          <p14:tracePt t="97083" x="9251950" y="3795713"/>
          <p14:tracePt t="97099" x="9251950" y="3768725"/>
          <p14:tracePt t="97116" x="9232900" y="3751263"/>
          <p14:tracePt t="97133" x="9197975" y="3705225"/>
          <p14:tracePt t="97149" x="9180513" y="3679825"/>
          <p14:tracePt t="97166" x="9144000" y="3660775"/>
          <p14:tracePt t="97183" x="9072563" y="3608388"/>
          <p14:tracePt t="97199" x="9018588" y="3589338"/>
          <p14:tracePt t="97216" x="8974138" y="3571875"/>
          <p14:tracePt t="97234" x="8912225" y="3562350"/>
          <p14:tracePt t="97249" x="8885238" y="3562350"/>
          <p14:tracePt t="97266" x="8858250" y="3562350"/>
          <p14:tracePt t="97283" x="8831263" y="3562350"/>
          <p14:tracePt t="97299" x="8813800" y="3562350"/>
          <p14:tracePt t="97316" x="8786813" y="3562350"/>
          <p14:tracePt t="97332" x="8769350" y="3562350"/>
          <p14:tracePt t="97349" x="8724900" y="3608388"/>
          <p14:tracePt t="97366" x="8715375" y="3625850"/>
          <p14:tracePt t="97382" x="8705850" y="3652838"/>
          <p14:tracePt t="97399" x="8688388" y="3687763"/>
          <p14:tracePt t="97415" x="8688388" y="3714750"/>
          <p14:tracePt t="97432" x="8688388" y="3732213"/>
          <p14:tracePt t="97450" x="8688388" y="3786188"/>
          <p14:tracePt t="97466" x="8697913" y="3813175"/>
          <p14:tracePt t="97482" x="8732838" y="3848100"/>
          <p14:tracePt t="97499" x="8831263" y="3919538"/>
          <p14:tracePt t="97515" x="8885238" y="3946525"/>
          <p14:tracePt t="97532" x="8947150" y="3965575"/>
          <p14:tracePt t="97549" x="9010650" y="3973513"/>
          <p14:tracePt t="97565" x="9134475" y="3983038"/>
          <p14:tracePt t="97582" x="9188450" y="3983038"/>
          <p14:tracePt t="97599" x="9224963" y="3983038"/>
          <p14:tracePt t="97615" x="9286875" y="3938588"/>
          <p14:tracePt t="97632" x="9304338" y="3929063"/>
          <p14:tracePt t="97648" x="9331325" y="3911600"/>
          <p14:tracePt t="97665" x="9358313" y="3875088"/>
          <p14:tracePt t="97682" x="9358313" y="3857625"/>
          <p14:tracePt t="97698" x="9358313" y="3840163"/>
          <p14:tracePt t="97715" x="9367838" y="3813175"/>
          <p14:tracePt t="97732" x="9367838" y="3786188"/>
          <p14:tracePt t="97749" x="9367838" y="3759200"/>
          <p14:tracePt t="97765" x="9367838" y="3732213"/>
          <p14:tracePt t="97766" x="9367838" y="3705225"/>
          <p14:tracePt t="97781" x="9367838" y="3687763"/>
          <p14:tracePt t="97798" x="9367838" y="3679825"/>
          <p14:tracePt t="97815" x="9348788" y="3652838"/>
          <p14:tracePt t="97832" x="9323388" y="3625850"/>
          <p14:tracePt t="97848" x="9296400" y="3608388"/>
          <p14:tracePt t="97865" x="9259888" y="3589338"/>
          <p14:tracePt t="97882" x="9144000" y="3562350"/>
          <p14:tracePt t="97898" x="9082088" y="3554413"/>
          <p14:tracePt t="97915" x="9037638" y="3554413"/>
          <p14:tracePt t="97931" x="8947150" y="3554413"/>
          <p14:tracePt t="97948" x="8885238" y="3554413"/>
          <p14:tracePt t="97964" x="8823325" y="3589338"/>
          <p14:tracePt t="97981" x="8705850" y="3670300"/>
          <p14:tracePt t="97998" x="8653463" y="3714750"/>
          <p14:tracePt t="98014" x="8609013" y="3751263"/>
          <p14:tracePt t="98031" x="8582025" y="3776663"/>
          <p14:tracePt t="98048" x="8555038" y="3822700"/>
          <p14:tracePt t="98064" x="8555038" y="3840163"/>
          <p14:tracePt t="98081" x="8555038" y="3857625"/>
          <p14:tracePt t="98098" x="8545513" y="3911600"/>
          <p14:tracePt t="98114" x="8545513" y="3938588"/>
          <p14:tracePt t="98131" x="8555038" y="3965575"/>
          <p14:tracePt t="98148" x="8609013" y="4000500"/>
          <p14:tracePt t="98164" x="8661400" y="4027488"/>
          <p14:tracePt t="98181" x="8715375" y="4044950"/>
          <p14:tracePt t="98198" x="8831263" y="4062413"/>
          <p14:tracePt t="98214" x="8875713" y="4071938"/>
          <p14:tracePt t="98230" x="8929688" y="4071938"/>
          <p14:tracePt t="98247" x="8983663" y="4071938"/>
          <p14:tracePt t="98248" x="9018588" y="4071938"/>
          <p14:tracePt t="98264" x="9063038" y="4071938"/>
          <p14:tracePt t="98281" x="9109075" y="4071938"/>
          <p14:tracePt t="98297" x="9161463" y="4044950"/>
          <p14:tracePt t="98314" x="9259888" y="3973513"/>
          <p14:tracePt t="98330" x="9304338" y="3938588"/>
          <p14:tracePt t="98347" x="9340850" y="3911600"/>
          <p14:tracePt t="98364" x="9385300" y="3875088"/>
          <p14:tracePt t="98380" x="9385300" y="3848100"/>
          <p14:tracePt t="98397" x="9394825" y="3840163"/>
          <p14:tracePt t="98414" x="9402763" y="3813175"/>
          <p14:tracePt t="98430" x="9402763" y="3786188"/>
          <p14:tracePt t="98447" x="9412288" y="3768725"/>
          <p14:tracePt t="98464" x="9412288" y="3724275"/>
          <p14:tracePt t="98480" x="9412288" y="3687763"/>
          <p14:tracePt t="98497" x="9402763" y="3679825"/>
          <p14:tracePt t="98514" x="9385300" y="3660775"/>
          <p14:tracePt t="98530" x="9358313" y="3633788"/>
          <p14:tracePt t="98547" x="9323388" y="3633788"/>
          <p14:tracePt t="98564" x="9296400" y="3616325"/>
          <p14:tracePt t="98580" x="9224963" y="3598863"/>
          <p14:tracePt t="98597" x="9180513" y="3598863"/>
          <p14:tracePt t="98613" x="9144000" y="3598863"/>
          <p14:tracePt t="98630" x="9063038" y="3598863"/>
          <p14:tracePt t="98647" x="9028113" y="3598863"/>
          <p14:tracePt t="98663" x="9010650" y="3598863"/>
          <p14:tracePt t="98680" x="8966200" y="3598863"/>
          <p14:tracePt t="98696" x="8947150" y="3616325"/>
          <p14:tracePt t="98713" x="8929688" y="3633788"/>
          <p14:tracePt t="98730" x="8894763" y="3670300"/>
          <p14:tracePt t="98746" x="8875713" y="3687763"/>
          <p14:tracePt t="98763" x="8867775" y="3705225"/>
          <p14:tracePt t="98780" x="8848725" y="3732213"/>
          <p14:tracePt t="98796" x="8848725" y="3768725"/>
          <p14:tracePt t="98813" x="8848725" y="3786188"/>
          <p14:tracePt t="98830" x="8848725" y="3795713"/>
          <p14:tracePt t="98846" x="8848725" y="3813175"/>
          <p14:tracePt t="98863" x="8848725" y="3830638"/>
          <p14:tracePt t="98879" x="8848725" y="3840163"/>
          <p14:tracePt t="98896" x="8858250" y="3857625"/>
          <p14:tracePt t="98913" x="8885238" y="3875088"/>
          <p14:tracePt t="98929" x="8902700" y="3875088"/>
          <p14:tracePt t="98946" x="8983663" y="3902075"/>
          <p14:tracePt t="98963" x="9018588" y="3902075"/>
          <p14:tracePt t="98979" x="9055100" y="3911600"/>
          <p14:tracePt t="98996" x="9090025" y="3919538"/>
          <p14:tracePt t="99013" x="9109075" y="3919538"/>
          <p14:tracePt t="99030" x="9126538" y="3919538"/>
          <p14:tracePt t="99048" x="9134475" y="3919538"/>
          <p14:tracePt t="99086" x="9144000" y="3919538"/>
          <p14:tracePt t="99112" x="9153525" y="3919538"/>
          <p14:tracePt t="101212" x="9170988" y="3911600"/>
          <p14:tracePt t="101225" x="9224963" y="3875088"/>
          <p14:tracePt t="101237" x="9348788" y="3768725"/>
          <p14:tracePt t="101250" x="9537700" y="3598863"/>
          <p14:tracePt t="101263" x="9688513" y="3465513"/>
          <p14:tracePt t="101276" x="9752013" y="3419475"/>
          <p14:tracePt t="101291" x="9769475" y="3402013"/>
          <p14:tracePt t="101308" x="9777413" y="3384550"/>
          <p14:tracePt t="101390" x="9777413" y="3375025"/>
          <p14:tracePt t="101415" x="9769475" y="3367088"/>
          <p14:tracePt t="101428" x="9759950" y="3367088"/>
          <p14:tracePt t="101441" x="9742488" y="3367088"/>
          <p14:tracePt t="101453" x="9725025" y="3367088"/>
          <p14:tracePt t="101466" x="9698038" y="3357563"/>
          <p14:tracePt t="101478" x="9671050" y="3357563"/>
          <p14:tracePt t="101492" x="9661525" y="3357563"/>
          <p14:tracePt t="101508" x="9653588" y="3357563"/>
          <p14:tracePt t="101524" x="9644063" y="3357563"/>
          <p14:tracePt t="101580" x="9644063" y="3402013"/>
          <p14:tracePt t="101593" x="9653588" y="3500438"/>
          <p14:tracePt t="101606" x="9688513" y="3679825"/>
          <p14:tracePt t="101618" x="9759950" y="3902075"/>
          <p14:tracePt t="101631" x="9813925" y="4125913"/>
          <p14:tracePt t="101644" x="9840913" y="4214813"/>
          <p14:tracePt t="101657" x="9848850" y="4268788"/>
          <p14:tracePt t="101674" x="9858375" y="4286250"/>
          <p14:tracePt t="101691" x="9858375" y="4303713"/>
          <p14:tracePt t="101707" x="9813925" y="4330700"/>
          <p14:tracePt t="101724" x="9742488" y="4367213"/>
          <p14:tracePt t="101741" x="9626600" y="4384675"/>
          <p14:tracePt t="101758" x="9375775" y="4384675"/>
          <p14:tracePt t="101774" x="9251950" y="4384675"/>
          <p14:tracePt t="101791" x="9126538" y="4340225"/>
          <p14:tracePt t="101807" x="9010650" y="4276725"/>
          <p14:tracePt t="101824" x="8804275" y="4133850"/>
          <p14:tracePt t="101840" x="8724900" y="4037013"/>
          <p14:tracePt t="101857" x="8670925" y="3956050"/>
          <p14:tracePt t="101874" x="8589963" y="3857625"/>
          <p14:tracePt t="101890" x="8572500" y="3830638"/>
          <p14:tracePt t="101907" x="8555038" y="3803650"/>
          <p14:tracePt t="101924" x="8555038" y="3795713"/>
          <p14:tracePt t="101940" x="8555038" y="3786188"/>
          <p14:tracePt t="101961" x="8555038" y="3776663"/>
          <p14:tracePt t="102076" x="8562975" y="3776663"/>
          <p14:tracePt t="102089" x="8589963" y="3795713"/>
          <p14:tracePt t="102101" x="8626475" y="3822700"/>
          <p14:tracePt t="102114" x="8680450" y="3884613"/>
          <p14:tracePt t="102126" x="8732838" y="3946525"/>
          <p14:tracePt t="102140" x="8769350" y="4000500"/>
          <p14:tracePt t="102156" x="8796338" y="4044950"/>
          <p14:tracePt t="102173" x="8804275" y="4071938"/>
          <p14:tracePt t="102190" x="8804275" y="4089400"/>
          <p14:tracePt t="102216" x="8804275" y="4098925"/>
          <p14:tracePt t="102266" x="8813800" y="4098925"/>
          <p14:tracePt t="102292" x="8840788" y="4098925"/>
          <p14:tracePt t="102305" x="8875713" y="4098925"/>
          <p14:tracePt t="102317" x="8947150" y="4098925"/>
          <p14:tracePt t="102330" x="9082088" y="4098925"/>
          <p14:tracePt t="102343" x="9232900" y="4098925"/>
          <p14:tracePt t="102356" x="9367838" y="4098925"/>
          <p14:tracePt t="102373" x="9466263" y="4089400"/>
          <p14:tracePt t="102389" x="9545638" y="4071938"/>
          <p14:tracePt t="102406" x="9634538" y="4071938"/>
          <p14:tracePt t="102423" x="9671050" y="4071938"/>
          <p14:tracePt t="102439" x="9705975" y="4071938"/>
          <p14:tracePt t="102456" x="9725025" y="4071938"/>
          <p14:tracePt t="102473" x="9742488" y="4071938"/>
          <p14:tracePt t="102508" x="9752013" y="4071938"/>
          <p14:tracePt t="102533" x="9752013" y="4062413"/>
          <p14:tracePt t="102546" x="9759950" y="4062413"/>
          <p14:tracePt t="102953" x="9725025" y="4062413"/>
          <p14:tracePt t="102966" x="9634538" y="4054475"/>
          <p14:tracePt t="102979" x="9385300" y="4017963"/>
          <p14:tracePt t="102992" x="8786813" y="3956050"/>
          <p14:tracePt t="103005" x="8089900" y="3919538"/>
          <p14:tracePt t="103021" x="7348538" y="3902075"/>
          <p14:tracePt t="103038" x="6831013" y="3902075"/>
          <p14:tracePt t="103055" x="5857875" y="3902075"/>
          <p14:tracePt t="103071" x="5608638" y="3911600"/>
          <p14:tracePt t="103088" x="5473700" y="3919538"/>
          <p14:tracePt t="103105" x="5402263" y="3929063"/>
          <p14:tracePt t="103121" x="5330825" y="3929063"/>
          <p14:tracePt t="103138" x="5313363" y="3929063"/>
          <p14:tracePt t="103155" x="5303838" y="3929063"/>
          <p14:tracePt t="103171" x="5286375" y="3929063"/>
          <p14:tracePt t="103271" x="5286375" y="3919538"/>
          <p14:tracePt t="103284" x="5313363" y="3902075"/>
          <p14:tracePt t="103297" x="5375275" y="3875088"/>
          <p14:tracePt t="103309" x="5473700" y="3848100"/>
          <p14:tracePt t="103322" x="5616575" y="3813175"/>
          <p14:tracePt t="103337" x="5813425" y="3776663"/>
          <p14:tracePt t="103354" x="6000750" y="3751263"/>
          <p14:tracePt t="103371" x="6180138" y="3741738"/>
          <p14:tracePt t="103387" x="6500813" y="3741738"/>
          <p14:tracePt t="103404" x="6634163" y="3741738"/>
          <p14:tracePt t="103421" x="6751638" y="3741738"/>
          <p14:tracePt t="103440" x="6919913" y="3741738"/>
          <p14:tracePt t="103454" x="6983413" y="3751263"/>
          <p14:tracePt t="103471" x="7018338" y="3759200"/>
          <p14:tracePt t="103488" x="7089775" y="3776663"/>
          <p14:tracePt t="103504" x="7116763" y="3795713"/>
          <p14:tracePt t="103521" x="7143750" y="3795713"/>
          <p14:tracePt t="103537" x="7188200" y="3803650"/>
          <p14:tracePt t="103554" x="7205663" y="3803650"/>
          <p14:tracePt t="103571" x="7215188" y="3803650"/>
          <p14:tracePt t="103587" x="7232650" y="3803650"/>
          <p14:tracePt t="103604" x="7242175" y="3803650"/>
          <p14:tracePt t="103639" x="7251700" y="3786188"/>
          <p14:tracePt t="103652" x="7259638" y="3759200"/>
          <p14:tracePt t="103665" x="7259638" y="3705225"/>
          <p14:tracePt t="103678" x="7242175" y="3633788"/>
          <p14:tracePt t="103690" x="7170738" y="3482975"/>
          <p14:tracePt t="103704" x="7081838" y="3394075"/>
          <p14:tracePt t="103720" x="6973888" y="3303588"/>
          <p14:tracePt t="103737" x="6875463" y="3268663"/>
          <p14:tracePt t="103754" x="6616700" y="3224213"/>
          <p14:tracePt t="103770" x="6483350" y="3214688"/>
          <p14:tracePt t="103787" x="6357938" y="3214688"/>
          <p14:tracePt t="103803" x="6232525" y="3259138"/>
          <p14:tracePt t="103820" x="6000750" y="3402013"/>
          <p14:tracePt t="103837" x="5919788" y="3465513"/>
          <p14:tracePt t="103853" x="5875338" y="3527425"/>
          <p14:tracePt t="103870" x="5803900" y="3625850"/>
          <p14:tracePt t="103886" x="5786438" y="3679825"/>
          <p14:tracePt t="103903" x="5776913" y="3724275"/>
          <p14:tracePt t="103920" x="5776913" y="3822700"/>
          <p14:tracePt t="103936" x="5776913" y="3857625"/>
          <p14:tracePt t="103953" x="5803900" y="3875088"/>
          <p14:tracePt t="103970" x="5965825" y="3946525"/>
          <p14:tracePt t="103986" x="6081713" y="3965575"/>
          <p14:tracePt t="104003" x="6242050" y="4000500"/>
          <p14:tracePt t="104020" x="6581775" y="4027488"/>
          <p14:tracePt t="104036" x="6759575" y="4037013"/>
          <p14:tracePt t="104053" x="6894513" y="4037013"/>
          <p14:tracePt t="104070" x="7018338" y="4037013"/>
          <p14:tracePt t="104071" x="7126288" y="4037013"/>
          <p14:tracePt t="104086" x="7205663" y="4037013"/>
          <p14:tracePt t="104103" x="7251700" y="4027488"/>
          <p14:tracePt t="104120" x="7277100" y="4017963"/>
          <p14:tracePt t="104136" x="7313613" y="4000500"/>
          <p14:tracePt t="104153" x="7323138" y="3990975"/>
          <p14:tracePt t="104169" x="7331075" y="3973513"/>
          <p14:tracePt t="104186" x="7340600" y="3902075"/>
          <p14:tracePt t="104203" x="7348538" y="3857625"/>
          <p14:tracePt t="104219" x="7348538" y="3813175"/>
          <p14:tracePt t="104236" x="7313613" y="3714750"/>
          <p14:tracePt t="104252" x="7259638" y="3652838"/>
          <p14:tracePt t="104269" x="7205663" y="3598863"/>
          <p14:tracePt t="104286" x="7161213" y="3554413"/>
          <p14:tracePt t="104302" x="7027863" y="3490913"/>
          <p14:tracePt t="104319" x="6965950" y="3473450"/>
          <p14:tracePt t="104336" x="6875463" y="3446463"/>
          <p14:tracePt t="104352" x="6680200" y="3446463"/>
          <p14:tracePt t="104369" x="6608763" y="3446463"/>
          <p14:tracePt t="104386" x="6545263" y="3446463"/>
          <p14:tracePt t="104402" x="6438900" y="3473450"/>
          <p14:tracePt t="104419" x="6402388" y="3490913"/>
          <p14:tracePt t="104438" x="6375400" y="3509963"/>
          <p14:tracePt t="104452" x="6348413" y="3536950"/>
          <p14:tracePt t="104469" x="6340475" y="3536950"/>
          <p14:tracePt t="104486" x="6330950" y="3554413"/>
          <p14:tracePt t="104503" x="6323013" y="3571875"/>
          <p14:tracePt t="104519" x="6323013" y="3581400"/>
          <p14:tracePt t="104535" x="6323013" y="3589338"/>
          <p14:tracePt t="104552" x="6340475" y="3625850"/>
          <p14:tracePt t="104568" x="6572250" y="3714750"/>
          <p14:tracePt t="104585" x="6823075" y="3803650"/>
          <p14:tracePt t="104602" x="7134225" y="3867150"/>
          <p14:tracePt t="104618" x="7823200" y="3938588"/>
          <p14:tracePt t="104636" x="8197850" y="3946525"/>
          <p14:tracePt t="104652" x="8483600" y="3983038"/>
          <p14:tracePt t="104668" x="8840788" y="4000500"/>
          <p14:tracePt t="104685" x="8920163" y="4010025"/>
          <p14:tracePt t="104702" x="8974138" y="4027488"/>
          <p14:tracePt t="104718" x="9037638" y="4037013"/>
          <p14:tracePt t="104947" x="9045575" y="4037013"/>
          <p14:tracePt t="104960" x="9055100" y="4037013"/>
          <p14:tracePt t="104973" x="9082088" y="4037013"/>
          <p14:tracePt t="104985" x="9144000" y="4010025"/>
          <p14:tracePt t="105001" x="9277350" y="3965575"/>
          <p14:tracePt t="105018" x="9491663" y="3911600"/>
          <p14:tracePt t="105035" x="9698038" y="3857625"/>
          <p14:tracePt t="105051" x="9902825" y="3803650"/>
          <p14:tracePt t="105067" x="9983788" y="3795713"/>
          <p14:tracePt t="105084" x="10045700" y="3786188"/>
          <p14:tracePt t="105101" x="10099675" y="3776663"/>
          <p14:tracePt t="105118" x="10109200" y="3776663"/>
          <p14:tracePt t="105134" x="10117138" y="3776663"/>
          <p14:tracePt t="105151" x="10126663" y="3776663"/>
          <p14:tracePt t="105507" x="10134600" y="3776663"/>
          <p14:tracePt t="105532" x="10144125" y="3776663"/>
          <p14:tracePt t="105545" x="10153650" y="3768725"/>
          <p14:tracePt t="105557" x="10180638" y="3768725"/>
          <p14:tracePt t="105570" x="10206038" y="3759200"/>
          <p14:tracePt t="105583" x="10242550" y="3751263"/>
          <p14:tracePt t="105600" x="10296525" y="3732213"/>
          <p14:tracePt t="105617" x="10340975" y="3714750"/>
          <p14:tracePt t="105633" x="10420350" y="3687763"/>
          <p14:tracePt t="105650" x="10429875" y="3679825"/>
          <p14:tracePt t="105666" x="10447338" y="3670300"/>
          <p14:tracePt t="105685" x="10466388" y="3670300"/>
          <p14:tracePt t="105862" x="10466388" y="3660775"/>
          <p14:tracePt t="106053" x="10466388" y="3670300"/>
          <p14:tracePt t="106066" x="10466388" y="3687763"/>
          <p14:tracePt t="106079" x="10447338" y="3714750"/>
          <p14:tracePt t="106091" x="10439400" y="3741738"/>
          <p14:tracePt t="106104" x="10429875" y="3759200"/>
          <p14:tracePt t="106117" x="10420350" y="3776663"/>
          <p14:tracePt t="106132" x="10412413" y="3795713"/>
          <p14:tracePt t="106149" x="10412413" y="3803650"/>
          <p14:tracePt t="106165" x="10412413" y="3813175"/>
          <p14:tracePt t="106182" x="10412413" y="3830638"/>
          <p14:tracePt t="106199" x="10402888" y="3848100"/>
          <p14:tracePt t="106215" x="10402888" y="3857625"/>
          <p14:tracePt t="106232" x="10402888" y="3884613"/>
          <p14:tracePt t="106249" x="10402888" y="3894138"/>
          <p14:tracePt t="106265" x="10402888" y="3911600"/>
          <p14:tracePt t="106282" x="10402888" y="3938588"/>
          <p14:tracePt t="106299" x="10402888" y="3956050"/>
          <p14:tracePt t="106320" x="10402888" y="3973513"/>
          <p14:tracePt t="106345" x="10402888" y="3983038"/>
          <p14:tracePt t="106358" x="10402888" y="3990975"/>
          <p14:tracePt t="106371" x="10402888" y="4000500"/>
          <p14:tracePt t="106409" x="10402888" y="4010025"/>
          <p14:tracePt t="106434" x="10394950" y="4010025"/>
          <p14:tracePt t="106460" x="10385425" y="4017963"/>
          <p14:tracePt t="106472" x="10385425" y="4027488"/>
          <p14:tracePt t="106485" x="10375900" y="4037013"/>
          <p14:tracePt t="106498" x="10375900" y="4044950"/>
          <p14:tracePt t="106515" x="10358438" y="4054475"/>
          <p14:tracePt t="106536" x="10340975" y="4062413"/>
          <p14:tracePt t="106549" x="10340975" y="4071938"/>
          <p14:tracePt t="106565" x="10323513" y="4071938"/>
          <p14:tracePt t="106581" x="10313988" y="4071938"/>
          <p14:tracePt t="106598" x="10304463" y="4081463"/>
          <p14:tracePt t="106615" x="10277475" y="4081463"/>
          <p14:tracePt t="106631" x="10260013" y="4081463"/>
          <p14:tracePt t="106648" x="10252075" y="4081463"/>
          <p14:tracePt t="106664" x="10233025" y="4081463"/>
          <p14:tracePt t="106681" x="10215563" y="4081463"/>
          <p14:tracePt t="106701" x="10206038" y="4081463"/>
          <p14:tracePt t="106726" x="10198100" y="4081463"/>
          <p14:tracePt t="106752" x="10188575" y="4081463"/>
          <p14:tracePt t="106765" x="10180638" y="4081463"/>
          <p14:tracePt t="107782" x="10188575" y="4071938"/>
          <p14:tracePt t="107795" x="10206038" y="4071938"/>
          <p14:tracePt t="107808" x="10233025" y="4062413"/>
          <p14:tracePt t="107821" x="10287000" y="4054475"/>
          <p14:tracePt t="107833" x="10340975" y="4044950"/>
          <p14:tracePt t="107846" x="10385425" y="4037013"/>
          <p14:tracePt t="107862" x="10439400" y="4027488"/>
          <p14:tracePt t="107879" x="10491788" y="4010025"/>
          <p14:tracePt t="107895" x="10518775" y="4010025"/>
          <p14:tracePt t="107912" x="10599738" y="4000500"/>
          <p14:tracePt t="107929" x="10626725" y="4000500"/>
          <p14:tracePt t="107945" x="10644188" y="3990975"/>
          <p14:tracePt t="107962" x="10688638" y="3990975"/>
          <p14:tracePt t="107979" x="10715625" y="3990975"/>
          <p14:tracePt t="107995" x="10733088" y="3983038"/>
          <p14:tracePt t="108012" x="10804525" y="3973513"/>
          <p14:tracePt t="108029" x="10831513" y="3973513"/>
          <p14:tracePt t="108045" x="10858500" y="3973513"/>
          <p14:tracePt t="108062" x="10875963" y="3973513"/>
          <p14:tracePt t="108685" x="10885488" y="3973513"/>
          <p14:tracePt t="108711" x="10912475" y="3973513"/>
          <p14:tracePt t="108723" x="10947400" y="3973513"/>
          <p14:tracePt t="108736" x="11001375" y="3965575"/>
          <p14:tracePt t="108749" x="11063288" y="3956050"/>
          <p14:tracePt t="108762" x="11126788" y="3956050"/>
          <p14:tracePt t="108777" x="11153775" y="3956050"/>
          <p14:tracePt t="108794" x="11180763" y="3956050"/>
          <p14:tracePt t="108811" x="11198225" y="3956050"/>
          <p14:tracePt t="108827" x="11206163" y="3956050"/>
          <p14:tracePt t="108844" x="11206163" y="3946525"/>
          <p14:tracePt t="108875" x="11215688" y="3946525"/>
          <p14:tracePt t="108889" x="11215688" y="3938588"/>
          <p14:tracePt t="108901" x="11215688" y="3911600"/>
          <p14:tracePt t="108914" x="11233150" y="3875088"/>
          <p14:tracePt t="108928" x="11233150" y="3813175"/>
          <p14:tracePt t="108944" x="11242675" y="3741738"/>
          <p14:tracePt t="108960" x="11242675" y="3679825"/>
          <p14:tracePt t="108977" x="11242675" y="3652838"/>
          <p14:tracePt t="108994" x="11242675" y="3608388"/>
          <p14:tracePt t="109010" x="11233150" y="3598863"/>
          <p14:tracePt t="109027" x="11225213" y="3589338"/>
          <p14:tracePt t="109043" x="11198225" y="3562350"/>
          <p14:tracePt t="109060" x="11171238" y="3562350"/>
          <p14:tracePt t="109077" x="11134725" y="3554413"/>
          <p14:tracePt t="109093" x="11045825" y="3544888"/>
          <p14:tracePt t="109110" x="11018838" y="3544888"/>
          <p14:tracePt t="109126" x="10991850" y="3544888"/>
          <p14:tracePt t="109143" x="10956925" y="3544888"/>
          <p14:tracePt t="109160" x="10947400" y="3544888"/>
          <p14:tracePt t="109176" x="10929938" y="3571875"/>
          <p14:tracePt t="109194" x="10929938" y="3643313"/>
          <p14:tracePt t="109210" x="10920413" y="3705225"/>
          <p14:tracePt t="109226" x="10920413" y="3768725"/>
          <p14:tracePt t="109243" x="10920413" y="3803650"/>
          <p14:tracePt t="109259" x="10920413" y="3857625"/>
          <p14:tracePt t="109276" x="10920413" y="3884613"/>
          <p14:tracePt t="109293" x="10920413" y="3919538"/>
          <p14:tracePt t="109309" x="10939463" y="3983038"/>
          <p14:tracePt t="109326" x="10939463" y="4000500"/>
          <p14:tracePt t="109343" x="10947400" y="4037013"/>
          <p14:tracePt t="109359" x="10947400" y="4071938"/>
          <p14:tracePt t="109376" x="10956925" y="4081463"/>
          <p14:tracePt t="109393" x="10966450" y="4108450"/>
          <p14:tracePt t="109410" x="10974388" y="4125913"/>
          <p14:tracePt t="109426" x="10991850" y="4160838"/>
          <p14:tracePt t="109447" x="11001375" y="4179888"/>
          <p14:tracePt t="109460" x="11010900" y="4187825"/>
          <p14:tracePt t="109476" x="11010900" y="4197350"/>
          <p14:tracePt t="110580" x="11010900" y="4205288"/>
          <p14:tracePt t="110605" x="11010900" y="4214813"/>
          <p14:tracePt t="110617" x="11010900" y="4224338"/>
          <p14:tracePt t="110630" x="11010900" y="4241800"/>
          <p14:tracePt t="110643" x="11010900" y="4268788"/>
          <p14:tracePt t="110657" x="11010900" y="4286250"/>
          <p14:tracePt t="110673" x="11010900" y="4303713"/>
          <p14:tracePt t="110690" x="11010900" y="4322763"/>
          <p14:tracePt t="110707" x="11010900" y="4340225"/>
          <p14:tracePt t="110723" x="11010900" y="4348163"/>
          <p14:tracePt t="110740" x="11018838" y="4348163"/>
          <p14:tracePt t="110758" x="11037888" y="4357688"/>
          <p14:tracePt t="110773" x="11055350" y="4367213"/>
          <p14:tracePt t="110795" x="11063288" y="4367213"/>
          <p14:tracePt t="110808" x="11072813" y="4367213"/>
          <p14:tracePt t="110833" x="11082338" y="4348163"/>
          <p14:tracePt t="110846" x="11090275" y="4313238"/>
          <p14:tracePt t="110859" x="11090275" y="4286250"/>
          <p14:tracePt t="110873" x="11090275" y="4251325"/>
          <p14:tracePt t="110890" x="11090275" y="4205288"/>
          <p14:tracePt t="110906" x="11072813" y="4170363"/>
          <p14:tracePt t="110923" x="11010900" y="4054475"/>
          <p14:tracePt t="110940" x="10966450" y="4000500"/>
          <p14:tracePt t="110956" x="10920413" y="3956050"/>
          <p14:tracePt t="110973" x="10796588" y="3902075"/>
          <p14:tracePt t="110989" x="10742613" y="3884613"/>
          <p14:tracePt t="111006" x="10715625" y="3884613"/>
          <p14:tracePt t="111023" x="10680700" y="3884613"/>
          <p14:tracePt t="111040" x="10644188" y="3884613"/>
          <p14:tracePt t="111056" x="10617200" y="3884613"/>
          <p14:tracePt t="111077" x="10545763" y="3946525"/>
          <p14:tracePt t="111089" x="10518775" y="3983038"/>
          <p14:tracePt t="111106" x="10491788" y="4027488"/>
          <p14:tracePt t="111123" x="10474325" y="4081463"/>
          <p14:tracePt t="111139" x="10447338" y="4170363"/>
          <p14:tracePt t="111156" x="10447338" y="4224338"/>
          <p14:tracePt t="111172" x="10447338" y="4268788"/>
          <p14:tracePt t="111189" x="10456863" y="4322763"/>
          <p14:tracePt t="111206" x="10466388" y="4330700"/>
          <p14:tracePt t="111222" x="10483850" y="4348163"/>
          <p14:tracePt t="111240" x="10518775" y="4348163"/>
          <p14:tracePt t="111256" x="10528300" y="4348163"/>
          <p14:tracePt t="111272" x="10537825" y="4348163"/>
          <p14:tracePt t="111329" x="10528300" y="4348163"/>
          <p14:tracePt t="111342" x="10447338" y="4322763"/>
          <p14:tracePt t="111354" x="10252075" y="4268788"/>
          <p14:tracePt t="111367" x="9804400" y="4179888"/>
          <p14:tracePt t="111380" x="9304338" y="4125913"/>
          <p14:tracePt t="111392" x="8885238" y="4125913"/>
          <p14:tracePt t="111407" x="8537575" y="4125913"/>
          <p14:tracePt t="111422" x="8296275" y="4143375"/>
          <p14:tracePt t="111440" x="8108950" y="4187825"/>
          <p14:tracePt t="111456" x="7956550" y="4241800"/>
          <p14:tracePt t="111472" x="7912100" y="4259263"/>
          <p14:tracePt t="111489" x="7894638" y="4276725"/>
          <p14:tracePt t="111505" x="7885113" y="4286250"/>
          <p14:tracePt t="111697" x="7875588" y="4286250"/>
          <p14:tracePt t="111710" x="7867650" y="4286250"/>
          <p14:tracePt t="111723" x="7823200" y="4286250"/>
          <p14:tracePt t="111736" x="7742238" y="4295775"/>
          <p14:tracePt t="111749" x="7626350" y="4303713"/>
          <p14:tracePt t="111761" x="7456488" y="4330700"/>
          <p14:tracePt t="111774" x="7323138" y="4340225"/>
          <p14:tracePt t="111788" x="7215188" y="4340225"/>
          <p14:tracePt t="111805" x="7161213" y="4340225"/>
          <p14:tracePt t="111821" x="7134225" y="4340225"/>
          <p14:tracePt t="111838" x="7116763" y="4340225"/>
          <p14:tracePt t="111855" x="7108825" y="4340225"/>
          <p14:tracePt t="111871" x="7099300" y="4340225"/>
          <p14:tracePt t="111964" x="7126288" y="4322763"/>
          <p14:tracePt t="111977" x="7205663" y="4303713"/>
          <p14:tracePt t="111990" x="7313613" y="4286250"/>
          <p14:tracePt t="112002" x="7510463" y="4259263"/>
          <p14:tracePt t="112015" x="7759700" y="4241800"/>
          <p14:tracePt t="112028" x="7966075" y="4232275"/>
          <p14:tracePt t="112040" x="8153400" y="4205288"/>
          <p14:tracePt t="112054" x="8385175" y="4197350"/>
          <p14:tracePt t="112071" x="8616950" y="4179888"/>
          <p14:tracePt t="112087" x="8867775" y="4170363"/>
          <p14:tracePt t="112104" x="9197975" y="4170363"/>
          <p14:tracePt t="112121" x="9304338" y="4170363"/>
          <p14:tracePt t="112137" x="9367838" y="4170363"/>
          <p14:tracePt t="112154" x="9420225" y="4170363"/>
          <p14:tracePt t="112171" x="9447213" y="4179888"/>
          <p14:tracePt t="113363" x="9456738" y="4179888"/>
          <p14:tracePt t="113375" x="9466263" y="4179888"/>
          <p14:tracePt t="113388" x="9483725" y="4179888"/>
          <p14:tracePt t="113402" x="9528175" y="4179888"/>
          <p14:tracePt t="113418" x="9590088" y="4179888"/>
          <p14:tracePt t="113435" x="9680575" y="4179888"/>
          <p14:tracePt t="113452" x="9823450" y="4179888"/>
          <p14:tracePt t="113468" x="9885363" y="4179888"/>
          <p14:tracePt t="113485" x="9939338" y="4179888"/>
          <p14:tracePt t="113502" x="10010775" y="4179888"/>
          <p14:tracePt t="113518" x="10028238" y="4179888"/>
          <p14:tracePt t="113535" x="10045700" y="4179888"/>
          <p14:tracePt t="113551" x="10055225" y="4179888"/>
          <p14:tracePt t="113568" x="10063163" y="4179888"/>
          <p14:tracePt t="113584" x="10072688" y="4179888"/>
          <p14:tracePt t="114368" x="10082213" y="4179888"/>
          <p14:tracePt t="114393" x="10090150" y="4187825"/>
          <p14:tracePt t="114406" x="10109200" y="4187825"/>
          <p14:tracePt t="114419" x="10117138" y="4197350"/>
          <p14:tracePt t="114431" x="10134600" y="4205288"/>
          <p14:tracePt t="114444" x="10161588" y="4232275"/>
          <p14:tracePt t="114457" x="10180638" y="4241800"/>
          <p14:tracePt t="114469" x="10198100" y="4268788"/>
          <p14:tracePt t="114484" x="10215563" y="4303713"/>
          <p14:tracePt t="114499" x="10233025" y="4348163"/>
          <p14:tracePt t="114516" x="10252075" y="4419600"/>
          <p14:tracePt t="114533" x="10260013" y="4545013"/>
          <p14:tracePt t="114549" x="10260013" y="4608513"/>
          <p14:tracePt t="114566" x="10233025" y="4697413"/>
          <p14:tracePt t="114583" x="10188575" y="4776788"/>
          <p14:tracePt t="114599" x="10109200" y="4902200"/>
          <p14:tracePt t="114616" x="10072688" y="4919663"/>
          <p14:tracePt t="114632" x="10045700" y="4938713"/>
          <p14:tracePt t="114649" x="9974263" y="4956175"/>
          <p14:tracePt t="114666" x="9939338" y="4956175"/>
          <p14:tracePt t="114683" x="9920288" y="4956175"/>
          <p14:tracePt t="114699" x="9885363" y="4956175"/>
          <p14:tracePt t="120013" x="9867900" y="4956175"/>
          <p14:tracePt t="120026" x="9831388" y="4956175"/>
          <p14:tracePt t="120039" x="9599613" y="4956175"/>
          <p14:tracePt t="120052" x="9153525" y="4956175"/>
          <p14:tracePt t="120064" x="8555038" y="4956175"/>
          <p14:tracePt t="120077" x="8161338" y="4956175"/>
          <p14:tracePt t="120090" x="7956550" y="4956175"/>
          <p14:tracePt t="120105" x="7848600" y="4956175"/>
          <p14:tracePt t="120122" x="7769225" y="4965700"/>
          <p14:tracePt t="120138" x="7697788" y="4973638"/>
          <p14:tracePt t="120370" x="7680325" y="4973638"/>
          <p14:tracePt t="120382" x="7643813" y="4973638"/>
          <p14:tracePt t="120394" x="7554913" y="4973638"/>
          <p14:tracePt t="120407" x="7439025" y="4973638"/>
          <p14:tracePt t="120421" x="7269163" y="4973638"/>
          <p14:tracePt t="120438" x="7099300" y="4973638"/>
          <p14:tracePt t="120455" x="6983413" y="4973638"/>
          <p14:tracePt t="120472" x="6848475" y="4973638"/>
          <p14:tracePt t="120488" x="6813550" y="4973638"/>
          <p14:tracePt t="120505" x="6796088" y="4973638"/>
          <p14:tracePt t="120522" x="6751638" y="4965700"/>
          <p14:tracePt t="120538" x="6732588" y="4956175"/>
          <p14:tracePt t="120554" x="6724650" y="4946650"/>
          <p14:tracePt t="120571" x="6705600" y="4938713"/>
          <p14:tracePt t="120588" x="6697663" y="4902200"/>
          <p14:tracePt t="120604" x="6688138" y="4875213"/>
          <p14:tracePt t="120621" x="6680200" y="4848225"/>
          <p14:tracePt t="120638" x="6680200" y="4732338"/>
          <p14:tracePt t="120654" x="6680200" y="4670425"/>
          <p14:tracePt t="120671" x="6688138" y="4633913"/>
          <p14:tracePt t="120689" x="6705600" y="4589463"/>
          <p14:tracePt t="120704" x="6732588" y="4572000"/>
          <p14:tracePt t="120721" x="6751638" y="4562475"/>
          <p14:tracePt t="120738" x="6804025" y="4537075"/>
          <p14:tracePt t="120754" x="6848475" y="4537075"/>
          <p14:tracePt t="120771" x="6875463" y="4537075"/>
          <p14:tracePt t="120787" x="6894513" y="4537075"/>
          <p14:tracePt t="120804" x="6919913" y="4537075"/>
          <p14:tracePt t="120821" x="6946900" y="4537075"/>
          <p14:tracePt t="120838" x="6965950" y="4545013"/>
          <p14:tracePt t="120854" x="7037388" y="4643438"/>
          <p14:tracePt t="120870" x="7081838" y="4705350"/>
          <p14:tracePt t="120887" x="7126288" y="4751388"/>
          <p14:tracePt t="120904" x="7197725" y="4848225"/>
          <p14:tracePt t="120920" x="7215188" y="4884738"/>
          <p14:tracePt t="120937" x="7232650" y="4902200"/>
          <p14:tracePt t="120954" x="7259638" y="4946650"/>
          <p14:tracePt t="120970" x="7269163" y="4965700"/>
          <p14:tracePt t="120987" x="7277100" y="4973638"/>
          <p14:tracePt t="121004" x="7296150" y="5010150"/>
          <p14:tracePt t="121020" x="7296150" y="5018088"/>
          <p14:tracePt t="121037" x="7304088" y="5018088"/>
          <p14:tracePt t="121054" x="7304088" y="5027613"/>
          <p14:tracePt t="121106" x="7304088" y="5037138"/>
          <p14:tracePt t="121118" x="7323138" y="5037138"/>
          <p14:tracePt t="121131" x="7323138" y="5045075"/>
          <p14:tracePt t="121144" x="7323138" y="5054600"/>
          <p14:tracePt t="121157" x="7331075" y="5062538"/>
          <p14:tracePt t="121170" x="7331075" y="5072063"/>
          <p14:tracePt t="121195" x="7340600" y="5072063"/>
          <p14:tracePt t="121208" x="7340600" y="5081588"/>
          <p14:tracePt t="121221" x="7348538" y="5081588"/>
          <p14:tracePt t="122849" x="7358063" y="5081588"/>
          <p14:tracePt t="122861" x="7402513" y="5081588"/>
          <p14:tracePt t="122874" x="7626350" y="5062538"/>
          <p14:tracePt t="122887" x="8304213" y="4965700"/>
          <p14:tracePt t="122900" x="9180513" y="4867275"/>
          <p14:tracePt t="122917" x="9858375" y="4786313"/>
          <p14:tracePt t="122933" x="9983788" y="4786313"/>
          <p14:tracePt t="122950" x="10171113" y="4786313"/>
          <p14:tracePt t="122966" x="10198100" y="4786313"/>
          <p14:tracePt t="122983" x="10215563" y="4786313"/>
          <p14:tracePt t="123039" x="10225088" y="4786313"/>
          <p14:tracePt t="123141" x="10225088" y="4776788"/>
          <p14:tracePt t="123269" x="10225088" y="4768850"/>
          <p14:tracePt t="123281" x="10233025" y="4768850"/>
          <p14:tracePt t="123294" x="10252075" y="4759325"/>
          <p14:tracePt t="123307" x="10287000" y="4741863"/>
          <p14:tracePt t="123319" x="10331450" y="4732338"/>
          <p14:tracePt t="123333" x="10385425" y="4724400"/>
          <p14:tracePt t="123349" x="10439400" y="4714875"/>
          <p14:tracePt t="123366" x="10474325" y="4705350"/>
          <p14:tracePt t="123383" x="10528300" y="4705350"/>
          <p14:tracePt t="123399" x="10537825" y="4705350"/>
          <p14:tracePt t="123415" x="10545763" y="4705350"/>
          <p14:tracePt t="123459" x="10555288" y="4705350"/>
          <p14:tracePt t="123586" x="10537825" y="4705350"/>
          <p14:tracePt t="123599" x="10474325" y="4705350"/>
          <p14:tracePt t="123612" x="10348913" y="4705350"/>
          <p14:tracePt t="123624" x="10109200" y="4705350"/>
          <p14:tracePt t="123637" x="9653588" y="4732338"/>
          <p14:tracePt t="123650" x="9224963" y="4786313"/>
          <p14:tracePt t="123665" x="8867775" y="4822825"/>
          <p14:tracePt t="123682" x="8555038" y="4848225"/>
          <p14:tracePt t="123698" x="8304213" y="4867275"/>
          <p14:tracePt t="123715" x="7840663" y="4902200"/>
          <p14:tracePt t="123732" x="7661275" y="4902200"/>
          <p14:tracePt t="123748" x="7500938" y="4919663"/>
          <p14:tracePt t="123765" x="7251700" y="4929188"/>
          <p14:tracePt t="123782" x="7143750" y="4929188"/>
          <p14:tracePt t="123798" x="7045325" y="4929188"/>
          <p14:tracePt t="123816" x="6894513" y="4929188"/>
          <p14:tracePt t="123832" x="6848475" y="4929188"/>
          <p14:tracePt t="123848" x="6796088" y="4929188"/>
          <p14:tracePt t="123865" x="6769100" y="4929188"/>
          <p14:tracePt t="123882" x="6732588" y="4929188"/>
          <p14:tracePt t="123898" x="6715125" y="4929188"/>
          <p14:tracePt t="123915" x="6705600" y="4929188"/>
          <p14:tracePt t="123931" x="6688138" y="4929188"/>
          <p14:tracePt t="123955" x="6680200" y="4929188"/>
          <p14:tracePt t="123980" x="6670675" y="4929188"/>
          <p14:tracePt t="123992" x="6661150" y="4929188"/>
          <p14:tracePt t="124362" x="6680200" y="4919663"/>
          <p14:tracePt t="124374" x="6804025" y="4902200"/>
          <p14:tracePt t="124387" x="7089775" y="4857750"/>
          <p14:tracePt t="124400" x="7715250" y="4803775"/>
          <p14:tracePt t="124414" x="8358188" y="4786313"/>
          <p14:tracePt t="124430" x="8875713" y="4786313"/>
          <p14:tracePt t="124447" x="9188450" y="4822825"/>
          <p14:tracePt t="124464" x="9609138" y="5010150"/>
          <p14:tracePt t="124480" x="9661525" y="5037138"/>
          <p14:tracePt t="124497" x="9680575" y="5045075"/>
          <p14:tracePt t="124514" x="9688513" y="5054600"/>
          <p14:tracePt t="124530" x="9698038" y="5054600"/>
          <p14:tracePt t="124603" x="9688513" y="5054600"/>
          <p14:tracePt t="124615" x="9680575" y="5054600"/>
          <p14:tracePt t="124628" x="9661525" y="5054600"/>
          <p14:tracePt t="124641" x="9634538" y="5054600"/>
          <p14:tracePt t="124653" x="9599613" y="5037138"/>
          <p14:tracePt t="124666" x="9582150" y="5037138"/>
          <p14:tracePt t="124680" x="9563100" y="5018088"/>
          <p14:tracePt t="124696" x="9537700" y="5010150"/>
          <p14:tracePt t="124713" x="9528175" y="5010150"/>
          <p14:tracePt t="124730" x="9501188" y="5000625"/>
          <p14:tracePt t="124746" x="9491663" y="4991100"/>
          <p14:tracePt t="124763" x="9483725" y="4991100"/>
          <p14:tracePt t="124780" x="9474200" y="4991100"/>
          <p14:tracePt t="124796" x="9439275" y="4991100"/>
          <p14:tracePt t="124813" x="9412288" y="4991100"/>
          <p14:tracePt t="124830" x="9358313" y="4983163"/>
          <p14:tracePt t="124846" x="9269413" y="4973638"/>
          <p14:tracePt t="124863" x="9224963" y="4965700"/>
          <p14:tracePt t="124880" x="9170988" y="4956175"/>
          <p14:tracePt t="124897" x="9099550" y="4919663"/>
          <p14:tracePt t="124914" x="9055100" y="4911725"/>
          <p14:tracePt t="124930" x="9037638" y="4884738"/>
          <p14:tracePt t="124946" x="9010650" y="4857750"/>
          <p14:tracePt t="124963" x="9001125" y="4848225"/>
          <p14:tracePt t="124980" x="9001125" y="4840288"/>
          <p14:tracePt t="125061" x="9010650" y="4840288"/>
          <p14:tracePt t="125073" x="9037638" y="4840288"/>
          <p14:tracePt t="125086" x="9082088" y="4867275"/>
          <p14:tracePt t="125098" x="9109075" y="4894263"/>
          <p14:tracePt t="125113" x="9126538" y="4902200"/>
          <p14:tracePt t="125131" x="9134475" y="4919663"/>
          <p14:tracePt t="125146" x="9144000" y="4919663"/>
          <p14:tracePt t="125175" x="9144000" y="4929188"/>
          <p14:tracePt t="125238" x="9144000" y="4911725"/>
          <p14:tracePt t="125251" x="9126538" y="4867275"/>
          <p14:tracePt t="125263" x="9117013" y="4776788"/>
          <p14:tracePt t="125276" x="9099550" y="4679950"/>
          <p14:tracePt t="125289" x="9090025" y="4589463"/>
          <p14:tracePt t="125301" x="9090025" y="4518025"/>
          <p14:tracePt t="125314" x="9090025" y="4483100"/>
          <p14:tracePt t="125330" x="9090025" y="4456113"/>
          <p14:tracePt t="125345" x="9109075" y="4419600"/>
          <p14:tracePt t="125362" x="9180513" y="4384675"/>
          <p14:tracePt t="125378" x="9375775" y="4322763"/>
          <p14:tracePt t="125395" x="9483725" y="4322763"/>
          <p14:tracePt t="125412" x="9582150" y="4322763"/>
          <p14:tracePt t="125429" x="9732963" y="4357688"/>
          <p14:tracePt t="125447" x="9777413" y="4402138"/>
          <p14:tracePt t="125462" x="9804400" y="4438650"/>
          <p14:tracePt t="125479" x="9823450" y="4491038"/>
          <p14:tracePt t="125495" x="9831388" y="4643438"/>
          <p14:tracePt t="125512" x="9831388" y="4705350"/>
          <p14:tracePt t="125528" x="9831388" y="4751388"/>
          <p14:tracePt t="125545" x="9777413" y="4867275"/>
          <p14:tracePt t="125561" x="9752013" y="4894263"/>
          <p14:tracePt t="125578" x="9705975" y="4938713"/>
          <p14:tracePt t="125595" x="9653588" y="4991100"/>
          <p14:tracePt t="125611" x="9634538" y="5000625"/>
          <p14:tracePt t="125628" x="9617075" y="5010150"/>
          <p14:tracePt t="125645" x="9572625" y="5018088"/>
          <p14:tracePt t="125661" x="9545638" y="5018088"/>
          <p14:tracePt t="125678" x="9528175" y="5010150"/>
          <p14:tracePt t="125695" x="9456738" y="4929188"/>
          <p14:tracePt t="125711" x="9429750" y="4867275"/>
          <p14:tracePt t="125728" x="9412288" y="4776788"/>
          <p14:tracePt t="125744" x="9394825" y="4687888"/>
          <p14:tracePt t="125761" x="9375775" y="4500563"/>
          <p14:tracePt t="125778" x="9375775" y="4419600"/>
          <p14:tracePt t="125795" x="9412288" y="4348163"/>
          <p14:tracePt t="125811" x="9491663" y="4214813"/>
          <p14:tracePt t="125828" x="9545638" y="4179888"/>
          <p14:tracePt t="125844" x="9590088" y="4152900"/>
          <p14:tracePt t="125861" x="9705975" y="4125913"/>
          <p14:tracePt t="125878" x="9769475" y="4125913"/>
          <p14:tracePt t="125895" x="9823450" y="4125913"/>
          <p14:tracePt t="125911" x="9920288" y="4187825"/>
          <p14:tracePt t="125927" x="9939338" y="4214813"/>
          <p14:tracePt t="125944" x="9966325" y="4259263"/>
          <p14:tracePt t="125961" x="9991725" y="4313238"/>
          <p14:tracePt t="125977" x="10037763" y="4438650"/>
          <p14:tracePt t="125994" x="10055225" y="4518025"/>
          <p14:tracePt t="126011" x="10063163" y="4554538"/>
          <p14:tracePt t="126027" x="10063163" y="4633913"/>
          <p14:tracePt t="126044" x="10063163" y="4679950"/>
          <p14:tracePt t="126061" x="10063163" y="4741863"/>
          <p14:tracePt t="126077" x="10037763" y="4919663"/>
          <p14:tracePt t="126095" x="10001250" y="4983163"/>
          <p14:tracePt t="126111" x="9956800" y="5037138"/>
          <p14:tracePt t="126127" x="9796463" y="5116513"/>
          <p14:tracePt t="126144" x="9698038" y="5133975"/>
          <p14:tracePt t="126160" x="9599613" y="5153025"/>
          <p14:tracePt t="126178" x="9402763" y="5160963"/>
          <p14:tracePt t="126194" x="9340850" y="5160963"/>
          <p14:tracePt t="126210" x="9286875" y="5133975"/>
          <p14:tracePt t="126227" x="9242425" y="5089525"/>
          <p14:tracePt t="126244" x="9197975" y="5018088"/>
          <p14:tracePt t="126260" x="9180513" y="5000625"/>
          <p14:tracePt t="126277" x="9180513" y="4983163"/>
          <p14:tracePt t="126294" x="9170988" y="4973638"/>
          <p14:tracePt t="126310" x="9170988" y="4965700"/>
          <p14:tracePt t="126327" x="9197975" y="4946650"/>
          <p14:tracePt t="126343" x="9323388" y="4894263"/>
          <p14:tracePt t="126360" x="9385300" y="4875213"/>
          <p14:tracePt t="126377" x="9474200" y="4867275"/>
          <p14:tracePt t="126393" x="9599613" y="4857750"/>
          <p14:tracePt t="126410" x="9661525" y="4857750"/>
          <p14:tracePt t="126427" x="9725025" y="4857750"/>
          <p14:tracePt t="126443" x="9786938" y="4867275"/>
          <p14:tracePt t="126460" x="9875838" y="4938713"/>
          <p14:tracePt t="126476" x="9912350" y="4983163"/>
          <p14:tracePt t="126493" x="9947275" y="5018088"/>
          <p14:tracePt t="126510" x="9991725" y="5062538"/>
          <p14:tracePt t="126526" x="10028238" y="5081588"/>
          <p14:tracePt t="126543" x="10063163" y="5089525"/>
          <p14:tracePt t="126560" x="10153650" y="5126038"/>
          <p14:tracePt t="126576" x="10188575" y="5133975"/>
          <p14:tracePt t="126593" x="10225088" y="5133975"/>
          <p14:tracePt t="126610" x="10277475" y="5143500"/>
          <p14:tracePt t="126626" x="10304463" y="5143500"/>
          <p14:tracePt t="126643" x="10323513" y="5126038"/>
          <p14:tracePt t="126659" x="10358438" y="5062538"/>
          <p14:tracePt t="126660" x="10402888" y="4973638"/>
          <p14:tracePt t="126676" x="10429875" y="4894263"/>
          <p14:tracePt t="126693" x="10456863" y="4776788"/>
          <p14:tracePt t="126709" x="10483850" y="4652963"/>
          <p14:tracePt t="126726" x="10483850" y="4402138"/>
          <p14:tracePt t="126742" x="10483850" y="4313238"/>
          <p14:tracePt t="126759" x="10447338" y="4241800"/>
          <p14:tracePt t="126776" x="10375900" y="4098925"/>
          <p14:tracePt t="126792" x="10348913" y="4062413"/>
          <p14:tracePt t="126809" x="10340975" y="4054475"/>
          <p14:tracePt t="126826" x="10331450" y="4037013"/>
          <p14:tracePt t="126851" x="10323513" y="4037013"/>
          <p14:tracePt t="127054" x="10323513" y="4054475"/>
          <p14:tracePt t="127067" x="10348913" y="4108450"/>
          <p14:tracePt t="127080" x="10375900" y="4170363"/>
          <p14:tracePt t="127093" x="10429875" y="4268788"/>
          <p14:tracePt t="127109" x="10456863" y="4348163"/>
          <p14:tracePt t="127125" x="10491788" y="4438650"/>
          <p14:tracePt t="127143" x="10501313" y="4510088"/>
          <p14:tracePt t="127158" x="10510838" y="4527550"/>
          <p14:tracePt t="127206" x="10510838" y="4537075"/>
          <p14:tracePt t="127245" x="10518775" y="4537075"/>
          <p14:tracePt t="127270" x="10528300" y="4545013"/>
          <p14:tracePt t="127283" x="10537825" y="4545013"/>
          <p14:tracePt t="127296" x="10555288" y="4554538"/>
          <p14:tracePt t="127309" x="10572750" y="4562475"/>
          <p14:tracePt t="127325" x="10582275" y="4562475"/>
          <p14:tracePt t="127342" x="10599738" y="4562475"/>
          <p14:tracePt t="127359" x="10609263" y="4572000"/>
          <p14:tracePt t="127384" x="10609263" y="4581525"/>
          <p14:tracePt t="127423" x="10590213" y="4598988"/>
          <p14:tracePt t="127436" x="10491788" y="4616450"/>
          <p14:tracePt t="127448" x="10331450" y="4660900"/>
          <p14:tracePt t="127461" x="10072688" y="4751388"/>
          <p14:tracePt t="127475" x="9848850" y="4822825"/>
          <p14:tracePt t="127491" x="9752013" y="4848225"/>
          <p14:tracePt t="127508" x="9725025" y="4848225"/>
          <p14:tracePt t="127524" x="9698038" y="4857750"/>
          <p14:tracePt t="127549" x="9688513" y="4857750"/>
          <p14:tracePt t="127600" x="9725025" y="4840288"/>
          <p14:tracePt t="127613" x="9813925" y="4813300"/>
          <p14:tracePt t="127626" x="9956800" y="4768850"/>
          <p14:tracePt t="127638" x="10171113" y="4724400"/>
          <p14:tracePt t="127651" x="10331450" y="4705350"/>
          <p14:tracePt t="127664" x="10456863" y="4697413"/>
          <p14:tracePt t="127677" x="10555288" y="4697413"/>
          <p14:tracePt t="127691" x="10617200" y="4697413"/>
          <p14:tracePt t="127707" x="10680700" y="4697413"/>
          <p14:tracePt t="127724" x="10725150" y="4697413"/>
          <p14:tracePt t="127741" x="10787063" y="4697413"/>
          <p14:tracePt t="127757" x="10796588" y="4697413"/>
          <p14:tracePt t="127774" x="10804525" y="4697413"/>
          <p14:tracePt t="127829" x="10777538" y="4697413"/>
          <p14:tracePt t="127842" x="10661650" y="4697413"/>
          <p14:tracePt t="127854" x="10501313" y="4697413"/>
          <p14:tracePt t="127867" x="10242550" y="4697413"/>
          <p14:tracePt t="127880" x="10072688" y="4732338"/>
          <p14:tracePt t="127893" x="9983788" y="4786313"/>
          <p14:tracePt t="127907" x="9939338" y="4830763"/>
          <p14:tracePt t="127924" x="9912350" y="4875213"/>
          <p14:tracePt t="127940" x="9912350" y="4902200"/>
          <p14:tracePt t="127957" x="9920288" y="4956175"/>
          <p14:tracePt t="127974" x="10028238" y="5027613"/>
          <p14:tracePt t="127990" x="10215563" y="5133975"/>
          <p14:tracePt t="128007" x="10617200" y="5322888"/>
          <p14:tracePt t="128026" x="10688638" y="5348288"/>
          <p14:tracePt t="128040" x="10752138" y="5348288"/>
          <p14:tracePt t="128057" x="10787063" y="5348288"/>
          <p14:tracePt t="128073" x="10841038" y="5303838"/>
          <p14:tracePt t="128090" x="10848975" y="5286375"/>
          <p14:tracePt t="128107" x="10848975" y="5259388"/>
          <p14:tracePt t="128123" x="10858500" y="5214938"/>
          <p14:tracePt t="128140" x="10848975" y="5180013"/>
          <p14:tracePt t="128157" x="10814050" y="5143500"/>
          <p14:tracePt t="128173" x="10725150" y="5045075"/>
          <p14:tracePt t="128190" x="10698163" y="5027613"/>
          <p14:tracePt t="128206" x="10671175" y="5010150"/>
          <p14:tracePt t="128223" x="10653713" y="5000625"/>
          <p14:tracePt t="128240" x="10653713" y="4991100"/>
          <p14:tracePt t="128274" x="10653713" y="4983163"/>
          <p14:tracePt t="128299" x="10653713" y="4973638"/>
          <p14:tracePt t="128311" x="10653713" y="4965700"/>
          <p14:tracePt t="128337" x="10661650" y="4956175"/>
          <p14:tracePt t="128349" x="10661650" y="4946650"/>
          <p14:tracePt t="128362" x="10671175" y="4946650"/>
          <p14:tracePt t="128375" x="10671175" y="4938713"/>
          <p14:tracePt t="128400" x="10680700" y="4938713"/>
          <p14:tracePt t="128426" x="10688638" y="4938713"/>
          <p14:tracePt t="130654" x="10680700" y="4938713"/>
          <p14:tracePt t="130667" x="10661650" y="4938713"/>
          <p14:tracePt t="130679" x="10617200" y="4938713"/>
          <p14:tracePt t="130692" x="10572750" y="4938713"/>
          <p14:tracePt t="130705" x="10474325" y="4938713"/>
          <p14:tracePt t="130718" x="10367963" y="4938713"/>
          <p14:tracePt t="130735" x="10233025" y="4938713"/>
          <p14:tracePt t="130752" x="10099675" y="4938713"/>
          <p14:tracePt t="130768" x="9688513" y="4938713"/>
          <p14:tracePt t="130785" x="9466263" y="4938713"/>
          <p14:tracePt t="130801" x="9242425" y="4938713"/>
          <p14:tracePt t="130818" x="8966200" y="4938713"/>
          <p14:tracePt t="130835" x="8242300" y="4946650"/>
          <p14:tracePt t="130851" x="7813675" y="4983163"/>
          <p14:tracePt t="130868" x="7456488" y="5027613"/>
          <p14:tracePt t="130885" x="6965950" y="5072063"/>
          <p14:tracePt t="130901" x="6867525" y="5081588"/>
          <p14:tracePt t="130918" x="6786563" y="5081588"/>
          <p14:tracePt t="130934" x="6759575" y="5081588"/>
          <p14:tracePt t="131175" x="6769100" y="5072063"/>
          <p14:tracePt t="131188" x="6848475" y="5027613"/>
          <p14:tracePt t="131201" x="7062788" y="4938713"/>
          <p14:tracePt t="131213" x="7491413" y="4795838"/>
          <p14:tracePt t="131226" x="8081963" y="4670425"/>
          <p14:tracePt t="131239" x="8491538" y="4598988"/>
          <p14:tracePt t="131251" x="8848725" y="4562475"/>
          <p14:tracePt t="131268" x="9099550" y="4562475"/>
          <p14:tracePt t="131284" x="9269413" y="4562475"/>
          <p14:tracePt t="131300" x="9447213" y="4562475"/>
          <p14:tracePt t="131317" x="9609138" y="4562475"/>
          <p14:tracePt t="131334" x="9634538" y="4562475"/>
          <p14:tracePt t="131350" x="9653588" y="4562475"/>
          <p14:tracePt t="131531" x="9661525" y="4562475"/>
          <p14:tracePt t="131544" x="9671050" y="4562475"/>
          <p14:tracePt t="131556" x="9705975" y="4562475"/>
          <p14:tracePt t="131569" x="9804400" y="4581525"/>
          <p14:tracePt t="131583" x="9947275" y="4616450"/>
          <p14:tracePt t="131600" x="10153650" y="4679950"/>
          <p14:tracePt t="131617" x="10296525" y="4714875"/>
          <p14:tracePt t="131634" x="10420350" y="4732338"/>
          <p14:tracePt t="131650" x="10447338" y="4741863"/>
          <p14:tracePt t="131667" x="10466388" y="4741863"/>
          <p14:tracePt t="131683" x="10483850" y="4741863"/>
          <p14:tracePt t="131734" x="10491788" y="4741863"/>
          <p14:tracePt t="131811" x="10491788" y="4732338"/>
          <p14:tracePt t="131823" x="10491788" y="4724400"/>
          <p14:tracePt t="131836" x="10491788" y="4714875"/>
          <p14:tracePt t="131850" x="10491788" y="4697413"/>
          <p14:tracePt t="131866" x="10491788" y="4687888"/>
          <p14:tracePt t="131883" x="10491788" y="4679950"/>
          <p14:tracePt t="131900" x="10491788" y="4652963"/>
          <p14:tracePt t="131916" x="10491788" y="4643438"/>
          <p14:tracePt t="131933" x="10491788" y="4633913"/>
          <p14:tracePt t="131949" x="10491788" y="4616450"/>
          <p14:tracePt t="131966" x="10483850" y="4581525"/>
          <p14:tracePt t="131982" x="10483850" y="4562475"/>
          <p14:tracePt t="131999" x="10474325" y="4545013"/>
          <p14:tracePt t="132016" x="10466388" y="4510088"/>
          <p14:tracePt t="132032" x="10456863" y="4500563"/>
          <p14:tracePt t="132049" x="10456863" y="4491038"/>
          <p14:tracePt t="132066" x="10456863" y="4483100"/>
          <p14:tracePt t="132090" x="10447338" y="4483100"/>
          <p14:tracePt t="132332" x="10439400" y="4483100"/>
          <p14:tracePt t="132345" x="10429875" y="4483100"/>
          <p14:tracePt t="132357" x="10412413" y="4483100"/>
          <p14:tracePt t="132370" x="10348913" y="4483100"/>
          <p14:tracePt t="132383" x="10188575" y="4483100"/>
          <p14:tracePt t="132398" x="9786938" y="4500563"/>
          <p14:tracePt t="132415" x="9251950" y="4581525"/>
          <p14:tracePt t="132432" x="8813800" y="4679950"/>
          <p14:tracePt t="132451" x="8313738" y="4830763"/>
          <p14:tracePt t="132465" x="8108950" y="4884738"/>
          <p14:tracePt t="132482" x="7966075" y="4911725"/>
          <p14:tracePt t="132498" x="7751763" y="4973638"/>
          <p14:tracePt t="132515" x="7680325" y="5000625"/>
          <p14:tracePt t="132531" x="7616825" y="5018088"/>
          <p14:tracePt t="132548" x="7518400" y="5054600"/>
          <p14:tracePt t="132565" x="7466013" y="5081588"/>
          <p14:tracePt t="132581" x="7412038" y="5099050"/>
          <p14:tracePt t="132598" x="7304088" y="5143500"/>
          <p14:tracePt t="132615" x="7251700" y="5160963"/>
          <p14:tracePt t="132631" x="7215188" y="5180013"/>
          <p14:tracePt t="132648" x="7180263" y="5187950"/>
          <p14:tracePt t="132665" x="7143750" y="5197475"/>
          <p14:tracePt t="132681" x="7134225" y="5197475"/>
          <p14:tracePt t="132698" x="7116763" y="5197475"/>
          <p14:tracePt t="132714" x="7089775" y="5197475"/>
          <p14:tracePt t="132731" x="7081838" y="5197475"/>
          <p14:tracePt t="132776" x="7072313" y="5197475"/>
          <p14:tracePt t="132814" x="7072313" y="5180013"/>
          <p14:tracePt t="132827" x="7072313" y="5160963"/>
          <p14:tracePt t="132840" x="7072313" y="5143500"/>
          <p14:tracePt t="132852" x="7108825" y="5108575"/>
          <p14:tracePt t="132866" x="7205663" y="5045075"/>
          <p14:tracePt t="132881" x="7348538" y="4983163"/>
          <p14:tracePt t="132897" x="7537450" y="4902200"/>
          <p14:tracePt t="132914" x="7751763" y="4803775"/>
          <p14:tracePt t="132931" x="8001000" y="4724400"/>
          <p14:tracePt t="132947" x="8062913" y="4705350"/>
          <p14:tracePt t="132964" x="8099425" y="4687888"/>
          <p14:tracePt t="132981" x="8134350" y="4670425"/>
          <p14:tracePt t="132997" x="8153400" y="4660900"/>
          <p14:tracePt t="133014" x="8161338" y="4660900"/>
          <p14:tracePt t="133031" x="8180388" y="4643438"/>
          <p14:tracePt t="133048" x="8188325" y="4633913"/>
          <p14:tracePt t="133064" x="8215313" y="4625975"/>
          <p14:tracePt t="133081" x="8251825" y="4581525"/>
          <p14:tracePt t="133097" x="8277225" y="4572000"/>
          <p14:tracePt t="133114" x="8286750" y="4545013"/>
          <p14:tracePt t="133130" x="8304213" y="4518025"/>
          <p14:tracePt t="133147" x="8313738" y="4429125"/>
          <p14:tracePt t="133164" x="8313738" y="4394200"/>
          <p14:tracePt t="133180" x="8286750" y="4322763"/>
          <p14:tracePt t="133197" x="8161338" y="4232275"/>
          <p14:tracePt t="133213" x="8072438" y="4197350"/>
          <p14:tracePt t="133230" x="7929563" y="4170363"/>
          <p14:tracePt t="133247" x="7518400" y="4143375"/>
          <p14:tracePt t="133263" x="7358063" y="4160838"/>
          <p14:tracePt t="133280" x="7188200" y="4197350"/>
          <p14:tracePt t="133297" x="6956425" y="4295775"/>
          <p14:tracePt t="133313" x="6875463" y="4348163"/>
          <p14:tracePt t="133330" x="6796088" y="4419600"/>
          <p14:tracePt t="133347" x="6732588" y="4465638"/>
          <p14:tracePt t="133363" x="6608763" y="4562475"/>
          <p14:tracePt t="133380" x="6572250" y="4589463"/>
          <p14:tracePt t="133396" x="6554788" y="4608513"/>
          <p14:tracePt t="133413" x="6527800" y="4625975"/>
          <p14:tracePt t="133430" x="6527800" y="4633913"/>
          <p14:tracePt t="133446" x="6518275" y="4633913"/>
          <p14:tracePt t="133463" x="6518275" y="4652963"/>
          <p14:tracePt t="133480" x="6572250" y="4679950"/>
          <p14:tracePt t="133496" x="6688138" y="4705350"/>
          <p14:tracePt t="133513" x="7456488" y="4813300"/>
          <p14:tracePt t="133529" x="7966075" y="4875213"/>
          <p14:tracePt t="133547" x="8402638" y="4875213"/>
          <p14:tracePt t="133563" x="8885238" y="4894263"/>
          <p14:tracePt t="133579" x="9705975" y="4884738"/>
          <p14:tracePt t="133596" x="10063163" y="4830763"/>
          <p14:tracePt t="133613" x="10348913" y="4803775"/>
          <p14:tracePt t="133629" x="10680700" y="4786313"/>
          <p14:tracePt t="133646" x="10769600" y="4786313"/>
          <p14:tracePt t="133663" x="10841038" y="4786313"/>
          <p14:tracePt t="133679" x="10902950" y="4786313"/>
          <p14:tracePt t="133696" x="10912475" y="4786313"/>
          <p14:tracePt t="133713" x="10920413" y="4786313"/>
          <p14:tracePt t="133805" x="10912475" y="4786313"/>
          <p14:tracePt t="133818" x="10895013" y="4786313"/>
          <p14:tracePt t="133831" x="10875963" y="4786313"/>
          <p14:tracePt t="133843" x="10831513" y="4786313"/>
          <p14:tracePt t="133856" x="10769600" y="4786313"/>
          <p14:tracePt t="133869" x="10671175" y="4776788"/>
          <p14:tracePt t="133881" x="10518775" y="4768850"/>
          <p14:tracePt t="133896" x="10385425" y="4759325"/>
          <p14:tracePt t="133912" x="10260013" y="4759325"/>
          <p14:tracePt t="133929" x="10153650" y="4759325"/>
          <p14:tracePt t="133946" x="10063163" y="4759325"/>
          <p14:tracePt t="133962" x="10045700" y="4759325"/>
          <p14:tracePt t="133979" x="10037763" y="4759325"/>
          <p14:tracePt t="133995" x="10028238" y="4759325"/>
          <p14:tracePt t="134900" x="10010775" y="4759325"/>
          <p14:tracePt t="134912" x="9974263" y="4759325"/>
          <p14:tracePt t="134925" x="9885363" y="4759325"/>
          <p14:tracePt t="134937" x="9680575" y="4759325"/>
          <p14:tracePt t="134950" x="9331325" y="4759325"/>
          <p14:tracePt t="134963" x="8939213" y="4759325"/>
          <p14:tracePt t="134977" x="8643938" y="4759325"/>
          <p14:tracePt t="134993" x="8412163" y="4759325"/>
          <p14:tracePt t="135010" x="8232775" y="4759325"/>
          <p14:tracePt t="135027" x="7956550" y="4813300"/>
          <p14:tracePt t="135043" x="7867650" y="4848225"/>
          <p14:tracePt t="135060" x="7786688" y="4867275"/>
          <p14:tracePt t="135077" x="7688263" y="4894263"/>
          <p14:tracePt t="135093" x="7653338" y="4894263"/>
          <p14:tracePt t="135110" x="7616825" y="4911725"/>
          <p14:tracePt t="135126" x="7599363" y="4911725"/>
          <p14:tracePt t="135144" x="7554913" y="4929188"/>
          <p14:tracePt t="135160" x="7527925" y="4929188"/>
          <p14:tracePt t="135176" x="7500938" y="4929188"/>
          <p14:tracePt t="135193" x="7412038" y="4938713"/>
          <p14:tracePt t="135210" x="7358063" y="4946650"/>
          <p14:tracePt t="135227" x="7296150" y="4956175"/>
          <p14:tracePt t="135243" x="7197725" y="4956175"/>
          <p14:tracePt t="135259" x="7170738" y="4956175"/>
          <p14:tracePt t="135276" x="7126288" y="4956175"/>
          <p14:tracePt t="135293" x="7072313" y="4929188"/>
          <p14:tracePt t="135310" x="7037388" y="4894263"/>
          <p14:tracePt t="135326" x="7000875" y="4867275"/>
          <p14:tracePt t="135343" x="6965950" y="4822825"/>
          <p14:tracePt t="135343" x="6956425" y="4786313"/>
          <p14:tracePt t="135359" x="6938963" y="4768850"/>
          <p14:tracePt t="135376" x="6929438" y="4751388"/>
          <p14:tracePt t="135393" x="6919913" y="4732338"/>
          <p14:tracePt t="135409" x="6911975" y="4714875"/>
          <p14:tracePt t="135426" x="6911975" y="4705350"/>
          <p14:tracePt t="135443" x="6911975" y="4697413"/>
          <p14:tracePt t="135496" x="6911975" y="4687888"/>
          <p14:tracePt t="135597" x="6919913" y="4687888"/>
          <p14:tracePt t="135636" x="6919913" y="4670425"/>
          <p14:tracePt t="135648" x="6929438" y="4660900"/>
          <p14:tracePt t="135661" x="6929438" y="4643438"/>
          <p14:tracePt t="135673" x="6929438" y="4616450"/>
          <p14:tracePt t="135686" x="6938963" y="4608513"/>
          <p14:tracePt t="135699" x="6956425" y="4589463"/>
          <p14:tracePt t="135711" x="7010400" y="4581525"/>
          <p14:tracePt t="135726" x="7099300" y="4562475"/>
          <p14:tracePt t="135742" x="7232650" y="4545013"/>
          <p14:tracePt t="135759" x="7394575" y="4545013"/>
          <p14:tracePt t="135776" x="7697788" y="4554538"/>
          <p14:tracePt t="135792" x="7796213" y="4581525"/>
          <p14:tracePt t="135809" x="7831138" y="4598988"/>
          <p14:tracePt t="135825" x="7858125" y="4598988"/>
          <p14:tracePt t="135842" x="7867650" y="4608513"/>
          <p14:tracePt t="135858" x="7875588" y="4616450"/>
          <p14:tracePt t="135877" x="7875588" y="4633913"/>
          <p14:tracePt t="135892" x="7885113" y="4652963"/>
          <p14:tracePt t="135908" x="7885113" y="4670425"/>
          <p14:tracePt t="135925" x="7885113" y="4697413"/>
          <p14:tracePt t="135942" x="7858125" y="4786313"/>
          <p14:tracePt t="135958" x="7813675" y="4857750"/>
          <p14:tracePt t="135975" x="7769225" y="4911725"/>
          <p14:tracePt t="135992" x="7643813" y="5027613"/>
          <p14:tracePt t="136008" x="7572375" y="5062538"/>
          <p14:tracePt t="136025" x="7500938" y="5089525"/>
          <p14:tracePt t="136042" x="7340600" y="5108575"/>
          <p14:tracePt t="136058" x="7269163" y="5116513"/>
          <p14:tracePt t="136075" x="7232650" y="5116513"/>
          <p14:tracePt t="136091" x="7205663" y="5116513"/>
          <p14:tracePt t="136108" x="7180263" y="5116513"/>
          <p14:tracePt t="136124" x="7170738" y="5108575"/>
          <p14:tracePt t="136143" x="7161213" y="5108575"/>
          <p14:tracePt t="136169" x="7161213" y="5099050"/>
          <p14:tracePt t="136207" x="7161213" y="5081588"/>
          <p14:tracePt t="136220" x="7161213" y="5062538"/>
          <p14:tracePt t="136232" x="7161213" y="5045075"/>
          <p14:tracePt t="136245" x="7161213" y="5027613"/>
          <p14:tracePt t="136258" x="7161213" y="5010150"/>
          <p14:tracePt t="136274" x="7161213" y="4991100"/>
          <p14:tracePt t="136291" x="7161213" y="4983163"/>
          <p14:tracePt t="136307" x="7161213" y="4973638"/>
          <p14:tracePt t="136324" x="7170738" y="4965700"/>
          <p14:tracePt t="136341" x="7170738" y="4956175"/>
          <p14:tracePt t="136436" x="7180263" y="4946650"/>
          <p14:tracePt t="136461" x="7188200" y="4938713"/>
          <p14:tracePt t="136474" x="7197725" y="4938713"/>
          <p14:tracePt t="136486" x="7197725" y="4929188"/>
          <p14:tracePt t="136499" x="7205663" y="4919663"/>
          <p14:tracePt t="136525" x="7215188" y="4911725"/>
          <p14:tracePt t="136550" x="7232650" y="4894263"/>
          <p14:tracePt t="136563" x="7232650" y="4884738"/>
          <p14:tracePt t="136575" x="7251700" y="4867275"/>
          <p14:tracePt t="136588" x="7269163" y="4867275"/>
          <p14:tracePt t="136601" x="7286625" y="4848225"/>
          <p14:tracePt t="136614" x="7331075" y="4830763"/>
          <p14:tracePt t="136626" x="7385050" y="4830763"/>
          <p14:tracePt t="136640" x="7412038" y="4822825"/>
          <p14:tracePt t="136657" x="7456488" y="4822825"/>
          <p14:tracePt t="136674" x="7483475" y="4822825"/>
          <p14:tracePt t="136690" x="7545388" y="4822825"/>
          <p14:tracePt t="136707" x="7572375" y="4822825"/>
          <p14:tracePt t="136723" x="7599363" y="4830763"/>
          <p14:tracePt t="136740" x="7643813" y="4884738"/>
          <p14:tracePt t="136757" x="7661275" y="4929188"/>
          <p14:tracePt t="136773" x="7680325" y="4983163"/>
          <p14:tracePt t="136790" x="7680325" y="5000625"/>
          <p14:tracePt t="136807" x="7688263" y="5027613"/>
          <p14:tracePt t="136823" x="7688263" y="5045075"/>
          <p14:tracePt t="136840" x="7688263" y="5054600"/>
          <p14:tracePt t="136857" x="7688263" y="5062538"/>
          <p14:tracePt t="139641" x="7697788" y="5054600"/>
          <p14:tracePt t="139654" x="7751763" y="5027613"/>
          <p14:tracePt t="139667" x="7912100" y="4938713"/>
          <p14:tracePt t="139679" x="8251825" y="4786313"/>
          <p14:tracePt t="139692" x="8724900" y="4608513"/>
          <p14:tracePt t="139705" x="9090025" y="4537075"/>
          <p14:tracePt t="139718" x="9340850" y="4527550"/>
          <p14:tracePt t="139734" x="9572625" y="4527550"/>
          <p14:tracePt t="139751" x="9752013" y="4581525"/>
          <p14:tracePt t="139768" x="9939338" y="4741863"/>
          <p14:tracePt t="139784" x="9966325" y="4803775"/>
          <p14:tracePt t="139801" x="9983788" y="4857750"/>
          <p14:tracePt t="139818" x="9991725" y="4911725"/>
          <p14:tracePt t="139834" x="9974263" y="5054600"/>
          <p14:tracePt t="139851" x="9920288" y="5153025"/>
          <p14:tracePt t="139867" x="9867900" y="5232400"/>
          <p14:tracePt t="139884" x="9840913" y="5268913"/>
          <p14:tracePt t="140073" x="9831388" y="5268913"/>
          <p14:tracePt t="140086" x="9777413" y="5268913"/>
          <p14:tracePt t="140098" x="9680575" y="5286375"/>
          <p14:tracePt t="140111" x="9483725" y="5348288"/>
          <p14:tracePt t="140124" x="9134475" y="5446713"/>
          <p14:tracePt t="140137" x="8759825" y="5562600"/>
          <p14:tracePt t="140151" x="8466138" y="5661025"/>
          <p14:tracePt t="140167" x="8331200" y="5697538"/>
          <p14:tracePt t="140183" x="8251825" y="5732463"/>
          <p14:tracePt t="140200" x="8134350" y="5751513"/>
          <p14:tracePt t="140217" x="8108950" y="5751513"/>
          <p14:tracePt t="140234" x="8099425" y="5751513"/>
          <p14:tracePt t="140442" x="8089900" y="5751513"/>
          <p14:tracePt t="140455" x="8081963" y="5751513"/>
          <p14:tracePt t="140468" x="8054975" y="5732463"/>
          <p14:tracePt t="140480" x="7991475" y="5715000"/>
          <p14:tracePt t="140493" x="7885113" y="5680075"/>
          <p14:tracePt t="140505" x="7742238" y="5626100"/>
          <p14:tracePt t="140518" x="7562850" y="5572125"/>
          <p14:tracePt t="140533" x="7439025" y="5545138"/>
          <p14:tracePt t="140550" x="7358063" y="5510213"/>
          <p14:tracePt t="140566" x="7277100" y="5491163"/>
          <p14:tracePt t="140583" x="7197725" y="5465763"/>
          <p14:tracePt t="140798" x="7188200" y="5465763"/>
          <p14:tracePt t="140811" x="7170738" y="5465763"/>
          <p14:tracePt t="140823" x="7134225" y="5465763"/>
          <p14:tracePt t="140836" x="7062788" y="5446713"/>
          <p14:tracePt t="140849" x="6956425" y="5438775"/>
          <p14:tracePt t="140865" x="6840538" y="5429250"/>
          <p14:tracePt t="140882" x="6732588" y="5429250"/>
          <p14:tracePt t="140899" x="6572250" y="5429250"/>
          <p14:tracePt t="140915" x="6491288" y="5429250"/>
          <p14:tracePt t="140932" x="6411913" y="5446713"/>
          <p14:tracePt t="140949" x="6348413" y="5473700"/>
          <p14:tracePt t="140965" x="6242050" y="5518150"/>
          <p14:tracePt t="140982" x="6215063" y="5527675"/>
          <p14:tracePt t="140999" x="6197600" y="5545138"/>
          <p14:tracePt t="141192" x="6188075" y="5545138"/>
          <p14:tracePt t="141204" x="6180138" y="5545138"/>
          <p14:tracePt t="141217" x="6153150" y="5545138"/>
          <p14:tracePt t="141232" x="6116638" y="5545138"/>
          <p14:tracePt t="141249" x="6037263" y="5545138"/>
          <p14:tracePt t="141268" x="5946775" y="5545138"/>
          <p14:tracePt t="141282" x="5732463" y="5572125"/>
          <p14:tracePt t="141299" x="5661025" y="5599113"/>
          <p14:tracePt t="141315" x="5616575" y="5616575"/>
          <p14:tracePt t="141331" x="5562600" y="5643563"/>
          <p14:tracePt t="141348" x="5554663" y="5661025"/>
          <p14:tracePt t="141366" x="5545138" y="5670550"/>
          <p14:tracePt t="141382" x="5537200" y="5688013"/>
          <p14:tracePt t="141399" x="5537200" y="5697538"/>
          <p14:tracePt t="141420" x="5537200" y="5705475"/>
          <p14:tracePt t="141433" x="5537200" y="5715000"/>
          <p14:tracePt t="141448" x="5537200" y="5724525"/>
          <p14:tracePt t="141465" x="5537200" y="5732463"/>
          <p14:tracePt t="141481" x="5537200" y="5741988"/>
          <p14:tracePt t="141498" x="5554663" y="5768975"/>
          <p14:tracePt t="141515" x="5562600" y="5768975"/>
          <p14:tracePt t="141532" x="5581650" y="5786438"/>
          <p14:tracePt t="141548" x="5634038" y="5803900"/>
          <p14:tracePt t="141565" x="5670550" y="5813425"/>
          <p14:tracePt t="141582" x="5705475" y="5830888"/>
          <p14:tracePt t="141598" x="5751513" y="5840413"/>
          <p14:tracePt t="141615" x="5768975" y="5840413"/>
          <p14:tracePt t="141632" x="5786438" y="5840413"/>
          <p14:tracePt t="141648" x="5830888" y="5840413"/>
          <p14:tracePt t="141665" x="5857875" y="5840413"/>
          <p14:tracePt t="141681" x="5894388" y="5840413"/>
          <p14:tracePt t="141699" x="5956300" y="5840413"/>
          <p14:tracePt t="141715" x="6242050" y="5705475"/>
          <p14:tracePt t="141731" x="6537325" y="5527675"/>
          <p14:tracePt t="141748" x="7000875" y="5286375"/>
          <p14:tracePt t="141765" x="7680325" y="5037138"/>
          <p14:tracePt t="141781" x="7875588" y="4983163"/>
          <p14:tracePt t="141798" x="8001000" y="4956175"/>
          <p14:tracePt t="141814" x="8099425" y="4938713"/>
          <p14:tracePt t="142043" x="8099425" y="4919663"/>
          <p14:tracePt t="142056" x="8116888" y="4902200"/>
          <p14:tracePt t="142068" x="8161338" y="4840288"/>
          <p14:tracePt t="142081" x="8348663" y="4687888"/>
          <p14:tracePt t="142097" x="8670925" y="4429125"/>
          <p14:tracePt t="142113" x="9099550" y="4116388"/>
          <p14:tracePt t="142130" x="9385300" y="3990975"/>
          <p14:tracePt t="142147" x="9742488" y="3857625"/>
          <p14:tracePt t="142164" x="9840913" y="3840163"/>
          <p14:tracePt t="142181" x="9912350" y="3822700"/>
          <p14:tracePt t="142197" x="10010775" y="3795713"/>
          <p14:tracePt t="142214" x="10063163" y="3776663"/>
          <p14:tracePt t="142231" x="10090150" y="3768725"/>
          <p14:tracePt t="142247" x="10126663" y="3751263"/>
          <p14:tracePt t="142264" x="10144125" y="3741738"/>
          <p14:tracePt t="142281" x="10153650" y="3741738"/>
          <p14:tracePt t="142297" x="10188575" y="3724275"/>
          <p14:tracePt t="142314" x="10198100" y="3714750"/>
          <p14:tracePt t="142330" x="10215563" y="3705225"/>
          <p14:tracePt t="142347" x="10233025" y="3697288"/>
          <p14:tracePt t="142399" x="10242550" y="3697288"/>
          <p14:tracePt t="142576" x="10233025" y="3697288"/>
          <p14:tracePt t="142589" x="10198100" y="3705225"/>
          <p14:tracePt t="142602" x="10109200" y="3724275"/>
          <p14:tracePt t="142615" x="9966325" y="3768725"/>
          <p14:tracePt t="142630" x="9617075" y="3848100"/>
          <p14:tracePt t="142646" x="9259888" y="3919538"/>
          <p14:tracePt t="142663" x="8894763" y="3983038"/>
          <p14:tracePt t="142681" x="8331200" y="4108450"/>
          <p14:tracePt t="142696" x="8081963" y="4197350"/>
          <p14:tracePt t="142713" x="7875588" y="4259263"/>
          <p14:tracePt t="142731" x="7608888" y="4411663"/>
          <p14:tracePt t="142746" x="7537450" y="4456113"/>
          <p14:tracePt t="142763" x="7473950" y="4500563"/>
          <p14:tracePt t="142781" x="7385050" y="4581525"/>
          <p14:tracePt t="142800" x="7340600" y="4643438"/>
          <p14:tracePt t="142813" x="7286625" y="4714875"/>
          <p14:tracePt t="142831" x="7197725" y="4867275"/>
          <p14:tracePt t="142846" x="7188200" y="4911725"/>
          <p14:tracePt t="142863" x="7170738" y="4938713"/>
          <p14:tracePt t="143034" x="7161213" y="4938713"/>
          <p14:tracePt t="143047" x="7153275" y="4946650"/>
          <p14:tracePt t="143059" x="7126288" y="4973638"/>
          <p14:tracePt t="143072" x="7045325" y="5010150"/>
          <p14:tracePt t="143085" x="6929438" y="5081588"/>
          <p14:tracePt t="143098" x="6751638" y="5187950"/>
          <p14:tracePt t="143112" x="6562725" y="5303838"/>
          <p14:tracePt t="143129" x="6456363" y="5384800"/>
          <p14:tracePt t="143145" x="6348413" y="5446713"/>
          <p14:tracePt t="143163" x="6180138" y="5537200"/>
          <p14:tracePt t="143180" x="6126163" y="5572125"/>
          <p14:tracePt t="143195" x="6072188" y="5589588"/>
          <p14:tracePt t="143212" x="5983288" y="5634038"/>
          <p14:tracePt t="143229" x="5938838" y="5653088"/>
          <p14:tracePt t="143245" x="5894388" y="5670550"/>
          <p14:tracePt t="143262" x="5840413" y="5688013"/>
          <p14:tracePt t="143279" x="5822950" y="5697538"/>
          <p14:tracePt t="143295" x="5803900" y="5697538"/>
          <p14:tracePt t="143312" x="5795963" y="5705475"/>
          <p14:tracePt t="143333" x="5786438" y="5705475"/>
          <p14:tracePt t="143377" x="5776913" y="5705475"/>
          <p14:tracePt t="143415" x="5768975" y="5705475"/>
          <p14:tracePt t="143428" x="5759450" y="5715000"/>
          <p14:tracePt t="143453" x="5741988" y="5724525"/>
          <p14:tracePt t="143465" x="5724525" y="5751513"/>
          <p14:tracePt t="143479" x="5715000" y="5759450"/>
          <p14:tracePt t="143491" x="5688013" y="5776913"/>
          <p14:tracePt t="143504" x="5680075" y="5795963"/>
          <p14:tracePt t="143516" x="5661025" y="5803900"/>
          <p14:tracePt t="143530" x="5653088" y="5822950"/>
          <p14:tracePt t="143544" x="5634038" y="5822950"/>
          <p14:tracePt t="143567" x="5626100" y="5830888"/>
          <p14:tracePt t="143593" x="5626100" y="5840413"/>
          <p14:tracePt t="144738" x="5616575" y="5840413"/>
          <p14:tracePt t="144750" x="5608638" y="5840413"/>
          <p14:tracePt t="144763" x="5599113" y="5840413"/>
          <p14:tracePt t="144780" x="5572125" y="5840413"/>
          <p14:tracePt t="144792" x="5545138" y="5840413"/>
          <p14:tracePt t="144810" x="5500688" y="5830888"/>
          <p14:tracePt t="144826" x="5322888" y="5768975"/>
          <p14:tracePt t="144842" x="5232400" y="5705475"/>
          <p14:tracePt t="144859" x="5143500" y="5634038"/>
          <p14:tracePt t="144875" x="5072063" y="5572125"/>
          <p14:tracePt t="144892" x="4973638" y="5446713"/>
          <p14:tracePt t="144909" x="4956175" y="5402263"/>
          <p14:tracePt t="144925" x="4929188" y="5384800"/>
          <p14:tracePt t="144942" x="4911725" y="5348288"/>
          <p14:tracePt t="144959" x="4911725" y="5340350"/>
          <p14:tracePt t="145030" x="4911725" y="5348288"/>
          <p14:tracePt t="145044" x="4919663" y="5394325"/>
          <p14:tracePt t="145055" x="4946650" y="5473700"/>
          <p14:tracePt t="145068" x="4973638" y="5562600"/>
          <p14:tracePt t="145081" x="5018088" y="5653088"/>
          <p14:tracePt t="145093" x="5045075" y="5724525"/>
          <p14:tracePt t="145108" x="5072063" y="5795963"/>
          <p14:tracePt t="145125" x="5089525" y="5840413"/>
          <p14:tracePt t="145142" x="5108575" y="5884863"/>
          <p14:tracePt t="145158" x="5126038" y="5956300"/>
          <p14:tracePt t="145175" x="5133975" y="5965825"/>
          <p14:tracePt t="145193" x="5133975" y="5973763"/>
          <p14:tracePt t="145208" x="5143500" y="5983288"/>
          <p14:tracePt t="145224" x="5160963" y="5983288"/>
          <p14:tracePt t="145241" x="5180013" y="5991225"/>
          <p14:tracePt t="145258" x="5232400" y="5991225"/>
          <p14:tracePt t="145274" x="5286375" y="5991225"/>
          <p14:tracePt t="145291" x="5330825" y="5991225"/>
          <p14:tracePt t="145307" x="5411788" y="5956300"/>
          <p14:tracePt t="145324" x="5572125" y="5848350"/>
          <p14:tracePt t="145341" x="5634038" y="5803900"/>
          <p14:tracePt t="145357" x="5688013" y="5732463"/>
          <p14:tracePt t="145374" x="5741988" y="5545138"/>
          <p14:tracePt t="145392" x="5768975" y="5465763"/>
          <p14:tracePt t="145407" x="5768975" y="5419725"/>
          <p14:tracePt t="145424" x="5768975" y="5357813"/>
          <p14:tracePt t="145440" x="5768975" y="5313363"/>
          <p14:tracePt t="145458" x="5751513" y="5295900"/>
          <p14:tracePt t="145474" x="5732463" y="5276850"/>
          <p14:tracePt t="145499" x="5724525" y="5268913"/>
          <p14:tracePt t="145512" x="5715000" y="5268913"/>
          <p14:tracePt t="145525" x="5715000" y="5259388"/>
          <p14:tracePt t="145588" x="5715000" y="5268913"/>
          <p14:tracePt t="145601" x="5715000" y="5276850"/>
          <p14:tracePt t="145614" x="5715000" y="5295900"/>
          <p14:tracePt t="145626" x="5715000" y="5330825"/>
          <p14:tracePt t="145641" x="5715000" y="5394325"/>
          <p14:tracePt t="145657" x="5715000" y="5483225"/>
          <p14:tracePt t="145674" x="5741988" y="5581650"/>
          <p14:tracePt t="145691" x="5776913" y="5705475"/>
          <p14:tracePt t="145711" x="5786438" y="5759450"/>
          <p14:tracePt t="145724" x="5795963" y="5786438"/>
          <p14:tracePt t="145742" x="5795963" y="5848350"/>
          <p14:tracePt t="145766" x="5795963" y="5857875"/>
          <p14:tracePt t="145817" x="5795963" y="5867400"/>
          <p14:tracePt t="146759" x="5803900" y="5867400"/>
          <p14:tracePt t="146784" x="5822950" y="5867400"/>
          <p14:tracePt t="146797" x="5867400" y="5867400"/>
          <p14:tracePt t="146809" x="5973763" y="5857875"/>
          <p14:tracePt t="146824" x="6126163" y="5840413"/>
          <p14:tracePt t="146839" x="6411913" y="5813425"/>
          <p14:tracePt t="146855" x="6643688" y="5803900"/>
          <p14:tracePt t="146872" x="6777038" y="5786438"/>
          <p14:tracePt t="146889" x="6919913" y="5786438"/>
          <p14:tracePt t="146905" x="6956425" y="5786438"/>
          <p14:tracePt t="146922" x="6983413" y="5786438"/>
          <p14:tracePt t="146939" x="7000875" y="5786438"/>
          <p14:tracePt t="146955" x="7010400" y="5786438"/>
          <p14:tracePt t="148745" x="7027863" y="5776913"/>
          <p14:tracePt t="148757" x="7045325" y="5768975"/>
          <p14:tracePt t="148770" x="7062788" y="5768975"/>
          <p14:tracePt t="148785" x="7108825" y="5759450"/>
          <p14:tracePt t="148802" x="7134225" y="5751513"/>
          <p14:tracePt t="148818" x="7161213" y="5741988"/>
          <p14:tracePt t="148835" x="7188200" y="5741988"/>
          <p14:tracePt t="148852" x="7205663" y="5741988"/>
          <p14:tracePt t="148871" x="7215188" y="5741988"/>
          <p14:tracePt t="148897" x="7224713" y="5741988"/>
          <p14:tracePt t="148910" x="7232650" y="5741988"/>
          <p14:tracePt t="148973" x="7242175" y="5741988"/>
          <p14:tracePt t="149024" x="7251700" y="5741988"/>
          <p14:tracePt t="151186" x="7269163" y="5724525"/>
          <p14:tracePt t="151199" x="7331075" y="5670550"/>
          <p14:tracePt t="151213" x="7500938" y="5545138"/>
          <p14:tracePt t="151224" x="7991475" y="5251450"/>
          <p14:tracePt t="151237" x="8653463" y="4884738"/>
          <p14:tracePt t="151249" x="9331325" y="4545013"/>
          <p14:tracePt t="151263" x="9769475" y="4330700"/>
          <p14:tracePt t="151279" x="10153650" y="4170363"/>
          <p14:tracePt t="151296" x="10277475" y="4133850"/>
          <p14:tracePt t="151313" x="10402888" y="4098925"/>
          <p14:tracePt t="151542" x="10394950" y="4098925"/>
          <p14:tracePt t="151555" x="10375900" y="4098925"/>
          <p14:tracePt t="151568" x="10358438" y="4098925"/>
          <p14:tracePt t="151580" x="10340975" y="4098925"/>
          <p14:tracePt t="151596" x="10323513" y="4081463"/>
          <p14:tracePt t="151612" x="10296525" y="4062413"/>
          <p14:tracePt t="151629" x="10260013" y="4010025"/>
          <p14:tracePt t="151646" x="10161588" y="3848100"/>
          <p14:tracePt t="151663" x="10109200" y="3768725"/>
          <p14:tracePt t="151683" x="10037763" y="3670300"/>
          <p14:tracePt t="151696" x="10001250" y="3625850"/>
          <p14:tracePt t="151713" x="9974263" y="3581400"/>
          <p14:tracePt t="151729" x="9956800" y="3554413"/>
          <p14:tracePt t="151746" x="9920288" y="3455988"/>
          <p14:tracePt t="151763" x="9912350" y="3429000"/>
          <p14:tracePt t="151779" x="9894888" y="3411538"/>
          <p14:tracePt t="151796" x="9875838" y="3384550"/>
          <p14:tracePt t="151812" x="9867900" y="3375025"/>
          <p14:tracePt t="151834" x="9858375" y="3367088"/>
          <p14:tracePt t="151860" x="9848850" y="3367088"/>
          <p14:tracePt t="151872" x="9840913" y="3367088"/>
          <p14:tracePt t="151898" x="9831388" y="3367088"/>
          <p14:tracePt t="151999" x="9831388" y="3375025"/>
          <p14:tracePt t="152012" x="9831388" y="3394075"/>
          <p14:tracePt t="152025" x="9831388" y="3419475"/>
          <p14:tracePt t="152037" x="9858375" y="3455988"/>
          <p14:tracePt t="152050" x="9894888" y="3500438"/>
          <p14:tracePt t="152063" x="9920288" y="3554413"/>
          <p14:tracePt t="152078" x="9947275" y="3589338"/>
          <p14:tracePt t="152095" x="9974263" y="3616325"/>
          <p14:tracePt t="152112" x="9991725" y="3643313"/>
          <p14:tracePt t="152128" x="10001250" y="3670300"/>
          <p14:tracePt t="152145" x="10010775" y="3679825"/>
          <p14:tracePt t="152178" x="10018713" y="3679825"/>
          <p14:tracePt t="152190" x="10018713" y="3687763"/>
          <p14:tracePt t="152241" x="10018713" y="3697288"/>
          <p14:tracePt t="152266" x="10028238" y="3705225"/>
          <p14:tracePt t="152292" x="10037763" y="3714750"/>
          <p14:tracePt t="152304" x="10045700" y="3714750"/>
          <p14:tracePt t="152317" x="10055225" y="3714750"/>
          <p14:tracePt t="152330" x="10063163" y="3724275"/>
          <p14:tracePt t="152344" x="10082213" y="3724275"/>
          <p14:tracePt t="152363" x="10109200" y="3732213"/>
          <p14:tracePt t="152378" x="10153650" y="3732213"/>
          <p14:tracePt t="152394" x="10277475" y="3741738"/>
          <p14:tracePt t="152411" x="10323513" y="3741738"/>
          <p14:tracePt t="152427" x="10348913" y="3741738"/>
          <p14:tracePt t="152444" x="10402888" y="3741738"/>
          <p14:tracePt t="152469" x="10412413" y="3741738"/>
          <p14:tracePt t="152546" x="10402888" y="3741738"/>
          <p14:tracePt t="152560" x="10375900" y="3741738"/>
          <p14:tracePt t="152571" x="10323513" y="3741738"/>
          <p14:tracePt t="152584" x="10225088" y="3759200"/>
          <p14:tracePt t="152596" x="10126663" y="3786188"/>
          <p14:tracePt t="152611" x="10018713" y="3813175"/>
          <p14:tracePt t="152627" x="9939338" y="3848100"/>
          <p14:tracePt t="152644" x="9885363" y="3867150"/>
          <p14:tracePt t="152661" x="9823450" y="3875088"/>
          <p14:tracePt t="152677" x="9813925" y="3875088"/>
          <p14:tracePt t="152695" x="9804400" y="3884613"/>
          <p14:tracePt t="152711" x="9796463" y="3884613"/>
          <p14:tracePt t="152800" x="9813925" y="3902075"/>
          <p14:tracePt t="152813" x="9848850" y="3911600"/>
          <p14:tracePt t="152826" x="9894888" y="3929063"/>
          <p14:tracePt t="152838" x="9956800" y="3946525"/>
          <p14:tracePt t="152851" x="10010775" y="3965575"/>
          <p14:tracePt t="152864" x="10063163" y="3965575"/>
          <p14:tracePt t="152877" x="10090150" y="3973513"/>
          <p14:tracePt t="152893" x="10117138" y="3983038"/>
          <p14:tracePt t="152912" x="10134600" y="3983038"/>
          <p14:tracePt t="152927" x="10171113" y="3990975"/>
          <p14:tracePt t="152943" x="10180638" y="3990975"/>
          <p14:tracePt t="152961" x="10188575" y="3990975"/>
          <p14:tracePt t="152978" x="10198100" y="3990975"/>
          <p14:tracePt t="152993" x="10206038" y="3973513"/>
          <p14:tracePt t="153010" x="10215563" y="3946525"/>
          <p14:tracePt t="153026" x="10215563" y="3911600"/>
          <p14:tracePt t="153043" x="10233025" y="3803650"/>
          <p14:tracePt t="153060" x="10233025" y="3768725"/>
          <p14:tracePt t="153077" x="10233025" y="3751263"/>
          <p14:tracePt t="153093" x="10233025" y="3714750"/>
          <p14:tracePt t="153109" x="10198100" y="3705225"/>
          <p14:tracePt t="153126" x="10161588" y="3679825"/>
          <p14:tracePt t="153143" x="10045700" y="3643313"/>
          <p14:tracePt t="153159" x="9966325" y="3633788"/>
          <p14:tracePt t="153176" x="9867900" y="3625850"/>
          <p14:tracePt t="153194" x="9715500" y="3608388"/>
          <p14:tracePt t="153209" x="9680575" y="3608388"/>
          <p14:tracePt t="153226" x="9661525" y="3589338"/>
          <p14:tracePt t="153242" x="9644063" y="3581400"/>
          <p14:tracePt t="153258" x="9626600" y="3500438"/>
          <p14:tracePt t="153276" x="9617075" y="3446463"/>
          <p14:tracePt t="153292" x="9609138" y="3429000"/>
          <p14:tracePt t="153309" x="9609138" y="3394075"/>
          <p14:tracePt t="153384" x="9617075" y="3411538"/>
          <p14:tracePt t="153397" x="9626600" y="3419475"/>
          <p14:tracePt t="153409" x="9644063" y="3446463"/>
          <p14:tracePt t="153422" x="9671050" y="3465513"/>
          <p14:tracePt t="153435" x="9698038" y="3500438"/>
          <p14:tracePt t="153448" x="9715500" y="3517900"/>
          <p14:tracePt t="153461" x="9742488" y="3544888"/>
          <p14:tracePt t="153475" x="9777413" y="3571875"/>
          <p14:tracePt t="153493" x="9796463" y="3589338"/>
          <p14:tracePt t="153509" x="9804400" y="3608388"/>
          <p14:tracePt t="153526" x="9840913" y="3633788"/>
          <p14:tracePt t="153541" x="9858375" y="3652838"/>
          <p14:tracePt t="153559" x="9885363" y="3670300"/>
          <p14:tracePt t="153576" x="9947275" y="3732213"/>
          <p14:tracePt t="153593" x="9991725" y="3759200"/>
          <p14:tracePt t="153609" x="10028238" y="3786188"/>
          <p14:tracePt t="153625" x="10072688" y="3813175"/>
          <p14:tracePt t="153642" x="10090150" y="3822700"/>
          <p14:tracePt t="153659" x="10109200" y="3830638"/>
          <p14:tracePt t="153676" x="10134600" y="3840163"/>
          <p14:tracePt t="153692" x="10144125" y="3848100"/>
          <p14:tracePt t="153708" x="10153650" y="3848100"/>
          <p14:tracePt t="153725" x="10161588" y="3848100"/>
          <p14:tracePt t="153742" x="10188575" y="3857625"/>
          <p14:tracePt t="153758" x="10188575" y="3867150"/>
          <p14:tracePt t="153775" x="10198100" y="3867150"/>
          <p14:tracePt t="153792" x="10225088" y="3867150"/>
          <p14:tracePt t="153809" x="10242550" y="3875088"/>
          <p14:tracePt t="153824" x="10269538" y="3884613"/>
          <p14:tracePt t="153842" x="10287000" y="3884613"/>
          <p14:tracePt t="153857" x="10296525" y="3884613"/>
          <p14:tracePt t="153879" x="10304463" y="3884613"/>
          <p14:tracePt t="153918" x="10313988" y="3884613"/>
          <p14:tracePt t="153981" x="10304463" y="3884613"/>
          <p14:tracePt t="153994" x="10296525" y="3884613"/>
          <p14:tracePt t="154007" x="10269538" y="3875088"/>
          <p14:tracePt t="154019" x="10242550" y="3875088"/>
          <p14:tracePt t="154032" x="10215563" y="3875088"/>
          <p14:tracePt t="154045" x="10198100" y="3875088"/>
          <p14:tracePt t="154058" x="10180638" y="3875088"/>
          <p14:tracePt t="154075" x="10161588" y="3875088"/>
          <p14:tracePt t="154090" x="10144125" y="3875088"/>
          <p14:tracePt t="154108" x="10109200" y="3875088"/>
          <p14:tracePt t="154125" x="10099675" y="3875088"/>
          <p14:tracePt t="154141" x="10090150" y="3884613"/>
          <p14:tracePt t="154158" x="10082213" y="3894138"/>
          <p14:tracePt t="154175" x="10063163" y="3919538"/>
          <p14:tracePt t="154191" x="10063163" y="3929063"/>
          <p14:tracePt t="154207" x="10055225" y="3946525"/>
          <p14:tracePt t="154224" x="10055225" y="3983038"/>
          <p14:tracePt t="154241" x="10055225" y="3990975"/>
          <p14:tracePt t="154258" x="10055225" y="4000500"/>
          <p14:tracePt t="154274" x="10055225" y="4027488"/>
          <p14:tracePt t="154291" x="10072688" y="4044950"/>
          <p14:tracePt t="154307" x="10090150" y="4044950"/>
          <p14:tracePt t="154324" x="10144125" y="4062413"/>
          <p14:tracePt t="154341" x="10171113" y="4071938"/>
          <p14:tracePt t="154357" x="10198100" y="4081463"/>
          <p14:tracePt t="154374" x="10260013" y="4081463"/>
          <p14:tracePt t="154390" x="10296525" y="4062413"/>
          <p14:tracePt t="154407" x="10313988" y="4054475"/>
          <p14:tracePt t="154424" x="10323513" y="4027488"/>
          <p14:tracePt t="154441" x="10348913" y="4000500"/>
          <p14:tracePt t="154458" x="10348913" y="3983038"/>
          <p14:tracePt t="154474" x="10348913" y="3965575"/>
          <p14:tracePt t="154490" x="10358438" y="3929063"/>
          <p14:tracePt t="154507" x="10358438" y="3902075"/>
          <p14:tracePt t="154524" x="10358438" y="3884613"/>
          <p14:tracePt t="154541" x="10331450" y="3848100"/>
          <p14:tracePt t="154557" x="10313988" y="3822700"/>
          <p14:tracePt t="154574" x="10304463" y="3813175"/>
          <p14:tracePt t="154591" x="10277475" y="3776663"/>
          <p14:tracePt t="154607" x="10252075" y="3768725"/>
          <p14:tracePt t="154628" x="10233025" y="3759200"/>
          <p14:tracePt t="154640" x="10206038" y="3751263"/>
          <p14:tracePt t="154656" x="10134600" y="3741738"/>
          <p14:tracePt t="154673" x="10099675" y="3741738"/>
          <p14:tracePt t="154690" x="10072688" y="3741738"/>
          <p14:tracePt t="154707" x="10037763" y="3741738"/>
          <p14:tracePt t="154724" x="10010775" y="3751263"/>
          <p14:tracePt t="154740" x="9991725" y="3776663"/>
          <p14:tracePt t="154757" x="9956800" y="3803650"/>
          <p14:tracePt t="154773" x="9956800" y="3813175"/>
          <p14:tracePt t="154790" x="9947275" y="3822700"/>
          <p14:tracePt t="154807" x="9939338" y="3848100"/>
          <p14:tracePt t="154823" x="9939338" y="3857625"/>
          <p14:tracePt t="154840" x="9939338" y="3875088"/>
          <p14:tracePt t="154856" x="9939338" y="3894138"/>
          <p14:tracePt t="154857" x="9939338" y="3919538"/>
          <p14:tracePt t="154873" x="9966325" y="3956050"/>
          <p14:tracePt t="154889" x="9983788" y="3983038"/>
          <p14:tracePt t="154908" x="10028238" y="4000500"/>
          <p14:tracePt t="154908" x="10072688" y="4027488"/>
          <p14:tracePt t="154924" x="10099675" y="4037013"/>
          <p14:tracePt t="154939" x="10126663" y="4044950"/>
          <p14:tracePt t="154957" x="10144125" y="4044950"/>
          <p14:tracePt t="154972" x="10180638" y="4044950"/>
          <p14:tracePt t="155010" x="10180638" y="4054475"/>
          <p14:tracePt t="155023" x="10188575" y="4054475"/>
          <p14:tracePt t="155074" x="10188575" y="4062413"/>
          <p14:tracePt t="155086" x="10144125" y="4098925"/>
          <p14:tracePt t="155099" x="9991725" y="4205288"/>
          <p14:tracePt t="155112" x="9688513" y="4419600"/>
          <p14:tracePt t="155125" x="9313863" y="4687888"/>
          <p14:tracePt t="155138" x="8920163" y="4938713"/>
          <p14:tracePt t="155155" x="8697913" y="5089525"/>
          <p14:tracePt t="155173" x="8474075" y="5224463"/>
          <p14:tracePt t="155191" x="8153400" y="5429250"/>
          <p14:tracePt t="155205" x="8062913" y="5473700"/>
          <p14:tracePt t="155222" x="7974013" y="5527675"/>
          <p14:tracePt t="155239" x="7813675" y="5599113"/>
          <p14:tracePt t="155255" x="7724775" y="5634038"/>
          <p14:tracePt t="155271" x="7643813" y="5653088"/>
          <p14:tracePt t="155288" x="7554913" y="5705475"/>
          <p14:tracePt t="155306" x="7375525" y="5786438"/>
          <p14:tracePt t="155322" x="7296150" y="5822950"/>
          <p14:tracePt t="155338" x="7224713" y="5867400"/>
          <p14:tracePt t="155355" x="7126288" y="5911850"/>
          <p14:tracePt t="155371" x="7072313" y="5938838"/>
          <p14:tracePt t="155388" x="7054850" y="5946775"/>
          <p14:tracePt t="155405" x="7018338" y="5965825"/>
          <p14:tracePt t="155422" x="7010400" y="5965825"/>
          <p14:tracePt t="155439" x="7000875" y="5965825"/>
          <p14:tracePt t="155467" x="6991350" y="5965825"/>
          <p14:tracePt t="155607" x="7000875" y="5965825"/>
          <p14:tracePt t="155622" x="7062788" y="5946775"/>
          <p14:tracePt t="155632" x="7180263" y="5867400"/>
          <p14:tracePt t="155645" x="7473950" y="5688013"/>
          <p14:tracePt t="155657" x="7796213" y="5510213"/>
          <p14:tracePt t="155671" x="8108950" y="5340350"/>
          <p14:tracePt t="155687" x="8348663" y="5205413"/>
          <p14:tracePt t="155704" x="8616950" y="5062538"/>
          <p14:tracePt t="155721" x="9099550" y="4803775"/>
          <p14:tracePt t="155737" x="9358313" y="4687888"/>
          <p14:tracePt t="155754" x="9599613" y="4545013"/>
          <p14:tracePt t="155771" x="9813925" y="4438650"/>
          <p14:tracePt t="155787" x="10090150" y="4251325"/>
          <p14:tracePt t="155805" x="10161588" y="4205288"/>
          <p14:tracePt t="155821" x="10215563" y="4179888"/>
          <p14:tracePt t="155837" x="10277475" y="4133850"/>
          <p14:tracePt t="155854" x="10304463" y="4125913"/>
          <p14:tracePt t="155871" x="10340975" y="4098925"/>
          <p14:tracePt t="155887" x="10385425" y="4044950"/>
          <p14:tracePt t="155904" x="10420350" y="4010025"/>
          <p14:tracePt t="155920" x="10429875" y="3973513"/>
          <p14:tracePt t="155938" x="10474325" y="3894138"/>
          <p14:tracePt t="155954" x="10483850" y="3875088"/>
          <p14:tracePt t="155971" x="10501313" y="3867150"/>
          <p14:tracePt t="155988" x="10518775" y="3830638"/>
          <p14:tracePt t="156005" x="10518775" y="3822700"/>
          <p14:tracePt t="156026" x="10528300" y="3822700"/>
          <p14:tracePt t="156052" x="10537825" y="3813175"/>
          <p14:tracePt t="156077" x="10545763" y="3795713"/>
          <p14:tracePt t="156089" x="10563225" y="3786188"/>
          <p14:tracePt t="156104" x="10572750" y="3768725"/>
          <p14:tracePt t="156114" x="10572750" y="3759200"/>
          <p14:tracePt t="156127" x="10572750" y="3751263"/>
          <p14:tracePt t="156141" x="10582275" y="3732213"/>
          <p14:tracePt t="156155" x="10582275" y="3714750"/>
          <p14:tracePt t="156171" x="10590213" y="3705225"/>
          <p14:tracePt t="156187" x="10590213" y="3687763"/>
          <p14:tracePt t="156204" x="10590213" y="3660775"/>
          <p14:tracePt t="156221" x="10590213" y="3652838"/>
          <p14:tracePt t="156237" x="10590213" y="3643313"/>
          <p14:tracePt t="156254" x="10590213" y="3633788"/>
          <p14:tracePt t="156255" x="10590213" y="3625850"/>
          <p14:tracePt t="156280" x="10582275" y="3616325"/>
          <p14:tracePt t="156305" x="10572750" y="3608388"/>
          <p14:tracePt t="156344" x="10563225" y="3608388"/>
          <p14:tracePt t="156369" x="10555288" y="3608388"/>
          <p14:tracePt t="156674" x="10545763" y="3608388"/>
          <p14:tracePt t="156700" x="10528300" y="3608388"/>
          <p14:tracePt t="156713" x="10510838" y="3608388"/>
          <p14:tracePt t="156725" x="10466388" y="3633788"/>
          <p14:tracePt t="156738" x="10385425" y="3714750"/>
          <p14:tracePt t="156753" x="10252075" y="3857625"/>
          <p14:tracePt t="156769" x="10055225" y="4133850"/>
          <p14:tracePt t="156786" x="9867900" y="4384675"/>
          <p14:tracePt t="156803" x="9634538" y="4732338"/>
          <p14:tracePt t="156819" x="9563100" y="4894263"/>
          <p14:tracePt t="156836" x="9474200" y="5037138"/>
          <p14:tracePt t="156854" x="9375775" y="5286375"/>
          <p14:tracePt t="156869" x="9340850" y="5375275"/>
          <p14:tracePt t="156886" x="9296400" y="5465763"/>
          <p14:tracePt t="156903" x="9269413" y="5554663"/>
          <p14:tracePt t="156919" x="9205913" y="5670550"/>
          <p14:tracePt t="156936" x="9170988" y="5705475"/>
          <p14:tracePt t="156952" x="9153525" y="5724525"/>
          <p14:tracePt t="156969" x="9099550" y="5759450"/>
          <p14:tracePt t="156986" x="9063038" y="5768975"/>
          <p14:tracePt t="157002" x="8991600" y="5776913"/>
          <p14:tracePt t="157019" x="8786813" y="5822950"/>
          <p14:tracePt t="157036" x="8661400" y="5840413"/>
          <p14:tracePt t="157053" x="8555038" y="5848350"/>
          <p14:tracePt t="157069" x="8385175" y="5867400"/>
          <p14:tracePt t="157086" x="8304213" y="5884863"/>
          <p14:tracePt t="157102" x="8251825" y="5884863"/>
          <p14:tracePt t="157119" x="8170863" y="5884863"/>
          <p14:tracePt t="157136" x="8126413" y="5884863"/>
          <p14:tracePt t="157152" x="8099425" y="5884863"/>
          <p14:tracePt t="157168" x="8054975" y="5884863"/>
          <p14:tracePt t="157187" x="7983538" y="5884863"/>
          <p14:tracePt t="157202" x="7929563" y="5884863"/>
          <p14:tracePt t="157219" x="7902575" y="5884863"/>
          <p14:tracePt t="157235" x="7823200" y="5867400"/>
          <p14:tracePt t="157252" x="7769225" y="5848350"/>
          <p14:tracePt t="157268" x="7724775" y="5830888"/>
          <p14:tracePt t="157286" x="7643813" y="5786438"/>
          <p14:tracePt t="157302" x="7608888" y="5759450"/>
          <p14:tracePt t="157318" x="7562850" y="5732463"/>
          <p14:tracePt t="157335" x="7537450" y="5697538"/>
          <p14:tracePt t="157351" x="7518400" y="5688013"/>
          <p14:tracePt t="157368" x="7510463" y="5670550"/>
          <p14:tracePt t="157386" x="7500938" y="5670550"/>
          <p14:tracePt t="157401" x="7500938" y="5661025"/>
          <p14:tracePt t="157461" x="7500938" y="5653088"/>
          <p14:tracePt t="157690" x="7491413" y="5653088"/>
          <p14:tracePt t="157704" x="7483475" y="5653088"/>
          <p14:tracePt t="157716" x="7456488" y="5653088"/>
          <p14:tracePt t="157728" x="7394575" y="5653088"/>
          <p14:tracePt t="157741" x="7286625" y="5653088"/>
          <p14:tracePt t="157754" x="7153275" y="5653088"/>
          <p14:tracePt t="157768" x="6991350" y="5653088"/>
          <p14:tracePt t="157784" x="6884988" y="5653088"/>
          <p14:tracePt t="157801" x="6823075" y="5653088"/>
          <p14:tracePt t="157818" x="6751638" y="5653088"/>
          <p14:tracePt t="157834" x="6724650" y="5653088"/>
          <p14:tracePt t="157851" x="6705600" y="5653088"/>
          <p14:tracePt t="157867" x="6697663" y="5653088"/>
          <p14:tracePt t="157884" x="6688138" y="5653088"/>
          <p14:tracePt t="157906" x="6680200" y="5653088"/>
          <p14:tracePt t="158020" x="6661150" y="5653088"/>
          <p14:tracePt t="158034" x="6653213" y="5653088"/>
          <p14:tracePt t="158046" x="6643688" y="5653088"/>
          <p14:tracePt t="158059" x="6634163" y="5653088"/>
          <p14:tracePt t="158071" x="6626225" y="5653088"/>
          <p14:tracePt t="158085" x="6616700" y="5653088"/>
          <p14:tracePt t="158100" x="6599238" y="5653088"/>
          <p14:tracePt t="158148" x="6589713" y="5653088"/>
          <p14:tracePt t="158606" x="6608763" y="5653088"/>
          <p14:tracePt t="158618" x="6634163" y="5653088"/>
          <p14:tracePt t="158632" x="6697663" y="5653088"/>
          <p14:tracePt t="158644" x="6804025" y="5653088"/>
          <p14:tracePt t="158657" x="6938963" y="5653088"/>
          <p14:tracePt t="158670" x="7072313" y="5653088"/>
          <p14:tracePt t="158683" x="7180263" y="5653088"/>
          <p14:tracePt t="158699" x="7242175" y="5653088"/>
          <p14:tracePt t="158716" x="7304088" y="5653088"/>
          <p14:tracePt t="158733" x="7385050" y="5653088"/>
          <p14:tracePt t="158749" x="7402513" y="5653088"/>
          <p14:tracePt t="158765" x="7412038" y="5653088"/>
          <p14:tracePt t="158782" x="7419975" y="5653088"/>
          <p14:tracePt t="158799" x="7429500" y="5653088"/>
          <p14:tracePt t="158816" x="7439025" y="5653088"/>
          <p14:tracePt t="159114" x="7446963" y="5653088"/>
          <p14:tracePt t="159126" x="7456488" y="5653088"/>
          <p14:tracePt t="159139" x="7466013" y="5653088"/>
          <p14:tracePt t="159152" x="7473950" y="5653088"/>
          <p14:tracePt t="159165" x="7483475" y="5653088"/>
          <p14:tracePt t="159181" x="7491413" y="5653088"/>
          <p14:tracePt t="159203" x="7510463" y="5653088"/>
          <p14:tracePt t="159228" x="7518400" y="5653088"/>
          <p14:tracePt t="159254" x="7527925" y="5653088"/>
          <p14:tracePt t="159279" x="7537450" y="5653088"/>
          <p14:tracePt t="159292" x="7545388" y="5643563"/>
          <p14:tracePt t="159304" x="7554913" y="5634038"/>
          <p14:tracePt t="159317" x="7562850" y="5626100"/>
          <p14:tracePt t="159343" x="7572375" y="5616575"/>
          <p14:tracePt t="159355" x="7581900" y="5608638"/>
          <p14:tracePt t="159368" x="7589838" y="5599113"/>
          <p14:tracePt t="159381" x="7599363" y="5589588"/>
          <p14:tracePt t="159397" x="7608888" y="5581650"/>
          <p14:tracePt t="159431" x="7616825" y="5581650"/>
          <p14:tracePt t="159507" x="7616825" y="5572125"/>
          <p14:tracePt t="159520" x="7634288" y="5572125"/>
          <p14:tracePt t="159533" x="7705725" y="5518150"/>
          <p14:tracePt t="159548" x="7974013" y="5286375"/>
          <p14:tracePt t="159563" x="8609013" y="4759325"/>
          <p14:tracePt t="159580" x="9429750" y="4089400"/>
          <p14:tracePt t="159597" x="10144125" y="3419475"/>
          <p14:tracePt t="159613" x="10304463" y="3286125"/>
          <p14:tracePt t="159630" x="10367963" y="3224213"/>
          <p14:tracePt t="159647" x="10420350" y="3179763"/>
          <p14:tracePt t="159663" x="10447338" y="3160713"/>
          <p14:tracePt t="159680" x="10447338" y="3152775"/>
          <p14:tracePt t="159696" x="10456863" y="3152775"/>
          <p14:tracePt t="159978" x="10456863" y="3197225"/>
          <p14:tracePt t="159991" x="10429875" y="3313113"/>
          <p14:tracePt t="160004" x="10385425" y="3490913"/>
          <p14:tracePt t="160016" x="10304463" y="3786188"/>
          <p14:tracePt t="160030" x="10252075" y="4010025"/>
          <p14:tracePt t="160045" x="10225088" y="4116388"/>
          <p14:tracePt t="160068" x="10171113" y="4295775"/>
          <p14:tracePt t="160080" x="10153650" y="4375150"/>
          <p14:tracePt t="160095" x="10126663" y="4438650"/>
          <p14:tracePt t="160112" x="10099675" y="4491038"/>
          <p14:tracePt t="160129" x="10082213" y="4518025"/>
          <p14:tracePt t="160146" x="10001250" y="4625975"/>
          <p14:tracePt t="160162" x="9947275" y="4670425"/>
          <p14:tracePt t="160179" x="9867900" y="4724400"/>
          <p14:tracePt t="160196" x="9447213" y="4938713"/>
          <p14:tracePt t="160212" x="9063038" y="5072063"/>
          <p14:tracePt t="160229" x="8616950" y="5241925"/>
          <p14:tracePt t="160247" x="7858125" y="5419725"/>
          <p14:tracePt t="160262" x="7661275" y="5465763"/>
          <p14:tracePt t="160279" x="7518400" y="5483225"/>
          <p14:tracePt t="160297" x="7412038" y="5500688"/>
          <p14:tracePt t="160312" x="7385050" y="5500688"/>
          <p14:tracePt t="160334" x="7375525" y="5500688"/>
          <p14:tracePt t="160868" x="7419975" y="5500688"/>
          <p14:tracePt t="160880" x="7491413" y="5500688"/>
          <p14:tracePt t="160894" x="7599363" y="5500688"/>
          <p14:tracePt t="160906" x="7786688" y="5500688"/>
          <p14:tracePt t="160918" x="7939088" y="5500688"/>
          <p14:tracePt t="160931" x="8054975" y="5500688"/>
          <p14:tracePt t="160945" x="8161338" y="5500688"/>
          <p14:tracePt t="160960" x="8251825" y="5500688"/>
          <p14:tracePt t="160977" x="8331200" y="5500688"/>
          <p14:tracePt t="160994" x="8555038" y="5518150"/>
          <p14:tracePt t="161010" x="8661400" y="5545138"/>
          <p14:tracePt t="161027" x="8751888" y="5562600"/>
          <p14:tracePt t="161044" x="8831263" y="5589588"/>
          <p14:tracePt t="161060" x="8947150" y="5626100"/>
          <p14:tracePt t="161077" x="8974138" y="5634038"/>
          <p14:tracePt t="161094" x="9001125" y="5643563"/>
          <p14:tracePt t="161111" x="9037638" y="5643563"/>
          <p14:tracePt t="161128" x="9045575" y="5653088"/>
          <p14:tracePt t="161147" x="9055100" y="5653088"/>
          <p14:tracePt t="161236" x="9063038" y="5653088"/>
          <p14:tracePt t="161440" x="9028113" y="5634038"/>
          <p14:tracePt t="161452" x="8653463" y="5394325"/>
          <p14:tracePt t="161465" x="7732713" y="4732338"/>
          <p14:tracePt t="161478" x="6232525" y="3795713"/>
          <p14:tracePt t="161494" x="4884738" y="3017838"/>
          <p14:tracePt t="161510" x="3848100" y="2616200"/>
          <p14:tracePt t="161527" x="2982913" y="2330450"/>
          <p14:tracePt t="161544" x="1847850" y="2017713"/>
          <p14:tracePt t="161560" x="1625600" y="1965325"/>
          <p14:tracePt t="161577" x="1517650" y="1938338"/>
          <p14:tracePt t="161770" x="1500188" y="1928813"/>
          <p14:tracePt t="161783" x="1465263" y="1919288"/>
          <p14:tracePt t="161795" x="1347788" y="1874838"/>
          <p14:tracePt t="161809" x="1089025" y="1731963"/>
          <p14:tracePt t="161826" x="696913" y="1465263"/>
          <p14:tracePt t="161843" x="366713" y="1187450"/>
          <p14:tracePt t="161860" x="44450" y="874713"/>
          <p14:tracePt t="161876" x="0" y="750888"/>
          <p14:tracePt t="161892" x="0" y="615950"/>
          <p14:tracePt t="161909" x="0" y="428625"/>
          <p14:tracePt t="163055" x="61913" y="5397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548640"/>
            <a:ext cx="9879874" cy="5812971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029" y="548640"/>
            <a:ext cx="7739845" cy="5812971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5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906"/>
    </mc:Choice>
    <mc:Fallback xmlns="">
      <p:transition spd="slow" advTm="136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60" x="11215688" y="5045075"/>
          <p14:tracePt t="4291" x="11198225" y="5037138"/>
          <p14:tracePt t="4303" x="11153775" y="4983163"/>
          <p14:tracePt t="4316" x="10983913" y="4803775"/>
          <p14:tracePt t="4328" x="10590213" y="4375150"/>
          <p14:tracePt t="4341" x="10028238" y="3625850"/>
          <p14:tracePt t="4354" x="9555163" y="3027363"/>
          <p14:tracePt t="4369" x="9232900" y="2562225"/>
          <p14:tracePt t="4385" x="9010650" y="2214563"/>
          <p14:tracePt t="4402" x="8813800" y="1919288"/>
          <p14:tracePt t="4419" x="8661400" y="1643063"/>
          <p14:tracePt t="4435" x="8643938" y="1608138"/>
          <p14:tracePt t="4608" x="8634413" y="1598613"/>
          <p14:tracePt t="4621" x="8609013" y="1571625"/>
          <p14:tracePt t="4634" x="8572500" y="1517650"/>
          <p14:tracePt t="4646" x="8501063" y="1411288"/>
          <p14:tracePt t="4659" x="8402638" y="1241425"/>
          <p14:tracePt t="4672" x="8269288" y="1017588"/>
          <p14:tracePt t="4685" x="8188325" y="874713"/>
          <p14:tracePt t="4701" x="8143875" y="812800"/>
          <p14:tracePt t="4718" x="8099425" y="768350"/>
          <p14:tracePt t="4735" x="8027988" y="731838"/>
          <p14:tracePt t="4751" x="7974013" y="714375"/>
          <p14:tracePt t="4768" x="7920038" y="704850"/>
          <p14:tracePt t="4785" x="7858125" y="696913"/>
          <p14:tracePt t="4801" x="7697788" y="696913"/>
          <p14:tracePt t="4818" x="7599363" y="696913"/>
          <p14:tracePt t="4835" x="7491413" y="696913"/>
          <p14:tracePt t="4851" x="7331075" y="723900"/>
          <p14:tracePt t="4868" x="7277100" y="731838"/>
          <p14:tracePt t="4885" x="7242175" y="741363"/>
          <p14:tracePt t="4901" x="7180263" y="741363"/>
          <p14:tracePt t="4918" x="7170738" y="741363"/>
          <p14:tracePt t="4934" x="7161213" y="741363"/>
          <p14:tracePt t="4952" x="7153275" y="741363"/>
          <p14:tracePt t="4968" x="7143750" y="741363"/>
          <p14:tracePt t="4989" x="7153275" y="741363"/>
          <p14:tracePt t="5002" x="7197725" y="741363"/>
          <p14:tracePt t="5018" x="7304088" y="741363"/>
          <p14:tracePt t="5034" x="7456488" y="741363"/>
          <p14:tracePt t="5051" x="7680325" y="758825"/>
          <p14:tracePt t="5068" x="7947025" y="758825"/>
          <p14:tracePt t="5084" x="8010525" y="768350"/>
          <p14:tracePt t="5101" x="8045450" y="776288"/>
          <p14:tracePt t="5117" x="8054975" y="776288"/>
          <p14:tracePt t="5142" x="8062913" y="776288"/>
          <p14:tracePt t="5167" x="8054975" y="768350"/>
          <p14:tracePt t="5180" x="8027988" y="758825"/>
          <p14:tracePt t="5192" x="7966075" y="750888"/>
          <p14:tracePt t="5205" x="7867650" y="714375"/>
          <p14:tracePt t="5218" x="7715250" y="714375"/>
          <p14:tracePt t="5234" x="7562850" y="714375"/>
          <p14:tracePt t="5250" x="7446963" y="714375"/>
          <p14:tracePt t="5267" x="7331075" y="750888"/>
          <p14:tracePt t="5284" x="7188200" y="847725"/>
          <p14:tracePt t="5300" x="7153275" y="874713"/>
          <p14:tracePt t="5317" x="7126288" y="911225"/>
          <p14:tracePt t="5334" x="7108825" y="955675"/>
          <p14:tracePt t="5357" x="7108825" y="965200"/>
          <p14:tracePt t="5370" x="7108825" y="973138"/>
          <p14:tracePt t="5384" x="7134225" y="990600"/>
          <p14:tracePt t="5400" x="7242175" y="1009650"/>
          <p14:tracePt t="5417" x="7483475" y="1017588"/>
          <p14:tracePt t="5434" x="8188325" y="1054100"/>
          <p14:tracePt t="5450" x="8439150" y="1054100"/>
          <p14:tracePt t="5471" x="8769350" y="1054100"/>
          <p14:tracePt t="5485" x="8858250" y="1054100"/>
          <p14:tracePt t="5500" x="8947150" y="1044575"/>
          <p14:tracePt t="5517" x="8991600" y="1036638"/>
          <p14:tracePt t="5534" x="9010650" y="1036638"/>
          <p14:tracePt t="5550" x="9028113" y="1036638"/>
          <p14:tracePt t="5566" x="9028113" y="1027113"/>
          <p14:tracePt t="5583" x="9028113" y="1009650"/>
          <p14:tracePt t="5600" x="8885238" y="955675"/>
          <p14:tracePt t="5616" x="8732838" y="946150"/>
          <p14:tracePt t="5633" x="8510588" y="946150"/>
          <p14:tracePt t="5650" x="8269288" y="1000125"/>
          <p14:tracePt t="5666" x="8205788" y="1054100"/>
          <p14:tracePt t="5683" x="8153400" y="1125538"/>
          <p14:tracePt t="5699" x="8116888" y="1196975"/>
          <p14:tracePt t="5716" x="8072438" y="1303338"/>
          <p14:tracePt t="5733" x="8054975" y="1339850"/>
          <p14:tracePt t="5749" x="8054975" y="1347788"/>
          <p14:tracePt t="5766" x="8045450" y="1357313"/>
          <p14:tracePt t="5789" x="8027988" y="1366838"/>
          <p14:tracePt t="5801" x="8010525" y="1374775"/>
          <p14:tracePt t="5816" x="7983538" y="1374775"/>
          <p14:tracePt t="5833" x="7920038" y="1374775"/>
          <p14:tracePt t="5849" x="7804150" y="1384300"/>
          <p14:tracePt t="5866" x="7572375" y="1384300"/>
          <p14:tracePt t="5882" x="7466013" y="1384300"/>
          <p14:tracePt t="5899" x="7402513" y="1384300"/>
          <p14:tracePt t="5916" x="7277100" y="1366838"/>
          <p14:tracePt t="5932" x="7242175" y="1347788"/>
          <p14:tracePt t="5949" x="7197725" y="1330325"/>
          <p14:tracePt t="5966" x="7180263" y="1312863"/>
          <p14:tracePt t="5982" x="7161213" y="1295400"/>
          <p14:tracePt t="5999" x="7153275" y="1295400"/>
          <p14:tracePt t="6018" x="7143750" y="1295400"/>
          <p14:tracePt t="6361" x="7143750" y="1285875"/>
          <p14:tracePt t="7633" x="7153275" y="1285875"/>
          <p14:tracePt t="7646" x="7170738" y="1276350"/>
          <p14:tracePt t="7659" x="7197725" y="1276350"/>
          <p14:tracePt t="7671" x="7232650" y="1276350"/>
          <p14:tracePt t="7684" x="7259638" y="1276350"/>
          <p14:tracePt t="7697" x="7296150" y="1276350"/>
          <p14:tracePt t="7712" x="7323138" y="1276350"/>
          <p14:tracePt t="7729" x="7340600" y="1276350"/>
          <p14:tracePt t="7745" x="7348538" y="1276350"/>
          <p14:tracePt t="7762" x="7375525" y="1276350"/>
          <p14:tracePt t="7779" x="7385050" y="1276350"/>
          <p14:tracePt t="7799" x="7394575" y="1276350"/>
          <p14:tracePt t="7824" x="7412038" y="1276350"/>
          <p14:tracePt t="7849" x="7429500" y="1276350"/>
          <p14:tracePt t="7874" x="7439025" y="1276350"/>
          <p14:tracePt t="7900" x="7456488" y="1276350"/>
          <p14:tracePt t="7925" x="7466013" y="1276350"/>
          <p14:tracePt t="7951" x="7466013" y="1285875"/>
          <p14:tracePt t="7963" x="7473950" y="1285875"/>
          <p14:tracePt t="8001" x="7483475" y="1285875"/>
          <p14:tracePt t="8014" x="7491413" y="1285875"/>
          <p14:tracePt t="8040" x="7500938" y="1285875"/>
          <p14:tracePt t="8052" x="7500938" y="1276350"/>
          <p14:tracePt t="8065" x="7510463" y="1276350"/>
          <p14:tracePt t="8079" x="7518400" y="1276350"/>
          <p14:tracePt t="8095" x="7527925" y="1268413"/>
          <p14:tracePt t="8112" x="7537450" y="1268413"/>
          <p14:tracePt t="8128" x="7562850" y="1258888"/>
          <p14:tracePt t="8145" x="7589838" y="1258888"/>
          <p14:tracePt t="8161" x="7608888" y="1258888"/>
          <p14:tracePt t="8178" x="7643813" y="1258888"/>
          <p14:tracePt t="8195" x="7697788" y="1258888"/>
          <p14:tracePt t="8211" x="7724775" y="1258888"/>
          <p14:tracePt t="8228" x="7742238" y="1258888"/>
          <p14:tracePt t="8245" x="7769225" y="1258888"/>
          <p14:tracePt t="8261" x="7786688" y="1258888"/>
          <p14:tracePt t="8278" x="7804150" y="1258888"/>
          <p14:tracePt t="8295" x="7831138" y="1258888"/>
          <p14:tracePt t="8311" x="7848600" y="1258888"/>
          <p14:tracePt t="8328" x="7867650" y="1258888"/>
          <p14:tracePt t="8345" x="7894638" y="1258888"/>
          <p14:tracePt t="8361" x="7912100" y="1258888"/>
          <p14:tracePt t="8378" x="7929563" y="1258888"/>
          <p14:tracePt t="8395" x="7947025" y="1258888"/>
          <p14:tracePt t="8411" x="7966075" y="1258888"/>
          <p14:tracePt t="8428" x="7974013" y="1258888"/>
          <p14:tracePt t="8445" x="7983538" y="1258888"/>
          <p14:tracePt t="8461" x="8001000" y="1258888"/>
          <p14:tracePt t="8478" x="8010525" y="1258888"/>
          <p14:tracePt t="8497" x="8018463" y="1258888"/>
          <p14:tracePt t="8522" x="8027988" y="1258888"/>
          <p14:tracePt t="8535" x="8037513" y="1258888"/>
          <p14:tracePt t="8917" x="8045450" y="1258888"/>
          <p14:tracePt t="8929" x="8054975" y="1258888"/>
          <p14:tracePt t="8944" x="8072438" y="1258888"/>
          <p14:tracePt t="8955" x="8089900" y="1276350"/>
          <p14:tracePt t="8967" x="8099425" y="1285875"/>
          <p14:tracePt t="8980" x="8116888" y="1303338"/>
          <p14:tracePt t="8995" x="8126413" y="1330325"/>
          <p14:tracePt t="9010" x="8143875" y="1347788"/>
          <p14:tracePt t="9026" x="8161338" y="1374775"/>
          <p14:tracePt t="9043" x="8170863" y="1438275"/>
          <p14:tracePt t="9059" x="8170863" y="1455738"/>
          <p14:tracePt t="9076" x="8180388" y="1465263"/>
          <p14:tracePt t="9093" x="8180388" y="1473200"/>
          <p14:tracePt t="9110" x="8180388" y="1500188"/>
          <p14:tracePt t="9126" x="8180388" y="1509713"/>
          <p14:tracePt t="9145" x="8180388" y="1517650"/>
          <p14:tracePt t="9170" x="8180388" y="1527175"/>
          <p14:tracePt t="9183" x="8180388" y="1536700"/>
          <p14:tracePt t="9208" x="8180388" y="1544638"/>
          <p14:tracePt t="9234" x="8180388" y="1554163"/>
          <p14:tracePt t="9272" x="8180388" y="1562100"/>
          <p14:tracePt t="9310" x="8180388" y="1571625"/>
          <p14:tracePt t="10086" x="8188325" y="1571625"/>
          <p14:tracePt t="10099" x="8197850" y="1571625"/>
          <p14:tracePt t="10111" x="8251825" y="1571625"/>
          <p14:tracePt t="10125" x="8348663" y="1581150"/>
          <p14:tracePt t="10141" x="8537575" y="1598613"/>
          <p14:tracePt t="10157" x="8840788" y="1616075"/>
          <p14:tracePt t="10174" x="9126538" y="1643063"/>
          <p14:tracePt t="10191" x="9420225" y="1643063"/>
          <p14:tracePt t="10207" x="9501188" y="1643063"/>
          <p14:tracePt t="10224" x="9590088" y="1643063"/>
          <p14:tracePt t="10241" x="9671050" y="1643063"/>
          <p14:tracePt t="10257" x="9698038" y="1643063"/>
          <p14:tracePt t="10274" x="9725025" y="1643063"/>
          <p14:tracePt t="10291" x="9796463" y="1598613"/>
          <p14:tracePt t="10307" x="9840913" y="1571625"/>
          <p14:tracePt t="10324" x="9875838" y="1562100"/>
          <p14:tracePt t="10341" x="9966325" y="1536700"/>
          <p14:tracePt t="10357" x="9991725" y="1527175"/>
          <p14:tracePt t="10374" x="10001250" y="1527175"/>
          <p14:tracePt t="10391" x="10028238" y="1527175"/>
          <p14:tracePt t="10468" x="10028238" y="1517650"/>
          <p14:tracePt t="10493" x="9991725" y="1509713"/>
          <p14:tracePt t="10506" x="9894888" y="1490663"/>
          <p14:tracePt t="10519" x="9752013" y="1465263"/>
          <p14:tracePt t="10531" x="9491663" y="1438275"/>
          <p14:tracePt t="10544" x="9215438" y="1419225"/>
          <p14:tracePt t="10557" x="9063038" y="1419225"/>
          <p14:tracePt t="10573" x="8947150" y="1419225"/>
          <p14:tracePt t="10590" x="8831263" y="1419225"/>
          <p14:tracePt t="10607" x="8661400" y="1465263"/>
          <p14:tracePt t="10623" x="8609013" y="1500188"/>
          <p14:tracePt t="10640" x="8572500" y="1544638"/>
          <p14:tracePt t="10656" x="8537575" y="1581150"/>
          <p14:tracePt t="10675" x="8510588" y="1608138"/>
          <p14:tracePt t="10690" x="8491538" y="1633538"/>
          <p14:tracePt t="10709" x="8491538" y="1643063"/>
          <p14:tracePt t="10734" x="8491538" y="1652588"/>
          <p14:tracePt t="10747" x="8501063" y="1660525"/>
          <p14:tracePt t="10759" x="8545513" y="1670050"/>
          <p14:tracePt t="10773" x="8643938" y="1679575"/>
          <p14:tracePt t="10790" x="8769350" y="1679575"/>
          <p14:tracePt t="10806" x="8902700" y="1687513"/>
          <p14:tracePt t="10823" x="9153525" y="1697038"/>
          <p14:tracePt t="10839" x="9242425" y="1697038"/>
          <p14:tracePt t="10856" x="9286875" y="1697038"/>
          <p14:tracePt t="10873" x="9313863" y="1697038"/>
          <p14:tracePt t="10889" x="9323388" y="1697038"/>
          <p14:tracePt t="10925" x="9323388" y="1679575"/>
          <p14:tracePt t="10938" x="9286875" y="1625600"/>
          <p14:tracePt t="10950" x="9161463" y="1536700"/>
          <p14:tracePt t="10963" x="8831263" y="1401763"/>
          <p14:tracePt t="10976" x="8439150" y="1322388"/>
          <p14:tracePt t="10989" x="7966075" y="1268413"/>
          <p14:tracePt t="11006" x="7562850" y="1250950"/>
          <p14:tracePt t="11023" x="7161213" y="1250950"/>
          <p14:tracePt t="11039" x="6500813" y="1401763"/>
          <p14:tracePt t="11056" x="6269038" y="1509713"/>
          <p14:tracePt t="11073" x="6108700" y="1625600"/>
          <p14:tracePt t="11089" x="6018213" y="1679575"/>
          <p14:tracePt t="11106" x="5929313" y="1768475"/>
          <p14:tracePt t="11122" x="5902325" y="1812925"/>
          <p14:tracePt t="11139" x="5884863" y="1857375"/>
          <p14:tracePt t="11155" x="5884863" y="1893888"/>
          <p14:tracePt t="11344" x="5867400" y="1893888"/>
          <p14:tracePt t="11357" x="5840413" y="1893888"/>
          <p14:tracePt t="11370" x="5795963" y="1893888"/>
          <p14:tracePt t="11382" x="5688013" y="1893888"/>
          <p14:tracePt t="11395" x="5518150" y="1893888"/>
          <p14:tracePt t="11408" x="5268913" y="1893888"/>
          <p14:tracePt t="11422" x="5116513" y="1911350"/>
          <p14:tracePt t="11438" x="5027613" y="1919288"/>
          <p14:tracePt t="11455" x="4983163" y="1919288"/>
          <p14:tracePt t="11472" x="4946650" y="1919288"/>
          <p14:tracePt t="11488" x="4938713" y="1919288"/>
          <p14:tracePt t="11739" x="4946650" y="1919288"/>
          <p14:tracePt t="11751" x="4956175" y="1919288"/>
          <p14:tracePt t="11764" x="4973638" y="1919288"/>
          <p14:tracePt t="11777" x="5000625" y="1919288"/>
          <p14:tracePt t="11789" x="5045075" y="1919288"/>
          <p14:tracePt t="11804" x="5099050" y="1919288"/>
          <p14:tracePt t="11821" x="5160963" y="1919288"/>
          <p14:tracePt t="11838" x="5232400" y="1919288"/>
          <p14:tracePt t="11854" x="5367338" y="1919288"/>
          <p14:tracePt t="11871" x="5419725" y="1919288"/>
          <p14:tracePt t="11888" x="5465763" y="1919288"/>
          <p14:tracePt t="11904" x="5545138" y="1919288"/>
          <p14:tracePt t="11921" x="5589588" y="1919288"/>
          <p14:tracePt t="11938" x="5634038" y="1919288"/>
          <p14:tracePt t="11955" x="5688013" y="1919288"/>
          <p14:tracePt t="11971" x="5715000" y="1919288"/>
          <p14:tracePt t="11987" x="5724525" y="1919288"/>
          <p14:tracePt t="12004" x="5741988" y="1919288"/>
          <p14:tracePt t="12021" x="5768975" y="1955800"/>
          <p14:tracePt t="12037" x="5786438" y="1982788"/>
          <p14:tracePt t="12054" x="5795963" y="2017713"/>
          <p14:tracePt t="12071" x="5822950" y="2098675"/>
          <p14:tracePt t="12087" x="5840413" y="2125663"/>
          <p14:tracePt t="12104" x="5848350" y="2170113"/>
          <p14:tracePt t="12120" x="5848350" y="2224088"/>
          <p14:tracePt t="12137" x="5857875" y="2232025"/>
          <p14:tracePt t="12154" x="5867400" y="2251075"/>
          <p14:tracePt t="12171" x="5867400" y="2259013"/>
          <p14:tracePt t="12654" x="5884863" y="2259013"/>
          <p14:tracePt t="12666" x="5894388" y="2259013"/>
          <p14:tracePt t="12679" x="5919788" y="2251075"/>
          <p14:tracePt t="12692" x="5946775" y="2241550"/>
          <p14:tracePt t="12705" x="5991225" y="2232025"/>
          <p14:tracePt t="12719" x="6018213" y="2224088"/>
          <p14:tracePt t="12736" x="6062663" y="2214563"/>
          <p14:tracePt t="12753" x="6099175" y="2197100"/>
          <p14:tracePt t="12769" x="6153150" y="2179638"/>
          <p14:tracePt t="12786" x="6180138" y="2179638"/>
          <p14:tracePt t="12803" x="6197600" y="2179638"/>
          <p14:tracePt t="12819" x="6215063" y="2179638"/>
          <p14:tracePt t="13048" x="6224588" y="2179638"/>
          <p14:tracePt t="13060" x="6232525" y="2179638"/>
          <p14:tracePt t="13073" x="6259513" y="2179638"/>
          <p14:tracePt t="13086" x="6303963" y="2170113"/>
          <p14:tracePt t="13102" x="6394450" y="2160588"/>
          <p14:tracePt t="13120" x="6500813" y="2160588"/>
          <p14:tracePt t="13135" x="6626225" y="2160588"/>
          <p14:tracePt t="13153" x="6786563" y="2160588"/>
          <p14:tracePt t="13168" x="6813550" y="2160588"/>
          <p14:tracePt t="13185" x="6840538" y="2160588"/>
          <p14:tracePt t="13202" x="6867525" y="2160588"/>
          <p14:tracePt t="13218" x="6875463" y="2160588"/>
          <p14:tracePt t="13645" x="6875463" y="2152650"/>
          <p14:tracePt t="13657" x="6867525" y="2143125"/>
          <p14:tracePt t="13670" x="6858000" y="2125663"/>
          <p14:tracePt t="13685" x="6840538" y="2081213"/>
          <p14:tracePt t="13701" x="6796088" y="2017713"/>
          <p14:tracePt t="13718" x="6742113" y="1928813"/>
          <p14:tracePt t="13734" x="6634163" y="1785938"/>
          <p14:tracePt t="13751" x="6608763" y="1758950"/>
          <p14:tracePt t="13767" x="6572250" y="1731963"/>
          <p14:tracePt t="13784" x="6527800" y="1704975"/>
          <p14:tracePt t="13801" x="6510338" y="1697038"/>
          <p14:tracePt t="13817" x="6491288" y="1697038"/>
          <p14:tracePt t="13834" x="6473825" y="1687513"/>
          <p14:tracePt t="13851" x="6438900" y="1687513"/>
          <p14:tracePt t="13867" x="6429375" y="1687513"/>
          <p14:tracePt t="13884" x="6419850" y="1687513"/>
          <p14:tracePt t="13900" x="6402388" y="1687513"/>
          <p14:tracePt t="13924" x="6402388" y="1697038"/>
          <p14:tracePt t="13937" x="6394450" y="1714500"/>
          <p14:tracePt t="13951" x="6394450" y="1741488"/>
          <p14:tracePt t="13967" x="6394450" y="1776413"/>
          <p14:tracePt t="13984" x="6402388" y="1822450"/>
          <p14:tracePt t="14001" x="6438900" y="1884363"/>
          <p14:tracePt t="14017" x="6473825" y="1893888"/>
          <p14:tracePt t="14034" x="6491288" y="1919288"/>
          <p14:tracePt t="14050" x="6545263" y="1938338"/>
          <p14:tracePt t="14067" x="6661150" y="1965325"/>
          <p14:tracePt t="14083" x="6724650" y="1982788"/>
          <p14:tracePt t="14100" x="6759575" y="1982788"/>
          <p14:tracePt t="14117" x="6823075" y="1990725"/>
          <p14:tracePt t="14133" x="6831013" y="1990725"/>
          <p14:tracePt t="14150" x="6840538" y="1990725"/>
          <p14:tracePt t="14167" x="6848475" y="1990725"/>
          <p14:tracePt t="14183" x="6858000" y="1990725"/>
          <p14:tracePt t="14216" x="6867525" y="1982788"/>
          <p14:tracePt t="14229" x="6867525" y="1946275"/>
          <p14:tracePt t="14242" x="6867525" y="1884363"/>
          <p14:tracePt t="14254" x="6848475" y="1830388"/>
          <p14:tracePt t="14267" x="6813550" y="1776413"/>
          <p14:tracePt t="14283" x="6769100" y="1731963"/>
          <p14:tracePt t="14300" x="6715125" y="1687513"/>
          <p14:tracePt t="14316" x="6653213" y="1652588"/>
          <p14:tracePt t="14333" x="6572250" y="1616075"/>
          <p14:tracePt t="14349" x="6545263" y="1616075"/>
          <p14:tracePt t="14366" x="6510338" y="1616075"/>
          <p14:tracePt t="14383" x="6456363" y="1625600"/>
          <p14:tracePt t="14399" x="6411913" y="1660525"/>
          <p14:tracePt t="14416" x="6375400" y="1704975"/>
          <p14:tracePt t="14433" x="6313488" y="1803400"/>
          <p14:tracePt t="14449" x="6296025" y="1839913"/>
          <p14:tracePt t="14467" x="6276975" y="1874838"/>
          <p14:tracePt t="14483" x="6276975" y="1919288"/>
          <p14:tracePt t="14499" x="6276975" y="1938338"/>
          <p14:tracePt t="14516" x="6276975" y="1955800"/>
          <p14:tracePt t="14533" x="6296025" y="1990725"/>
          <p14:tracePt t="14549" x="6348413" y="2027238"/>
          <p14:tracePt t="14566" x="6394450" y="2054225"/>
          <p14:tracePt t="14582" x="6446838" y="2071688"/>
          <p14:tracePt t="14599" x="6527800" y="2089150"/>
          <p14:tracePt t="14616" x="6581775" y="2098675"/>
          <p14:tracePt t="14632" x="6608763" y="2098675"/>
          <p14:tracePt t="14649" x="6653213" y="2098675"/>
          <p14:tracePt t="14666" x="6661150" y="2098675"/>
          <p14:tracePt t="14686" x="6670675" y="2098675"/>
          <p14:tracePt t="14699" x="6670675" y="2089150"/>
          <p14:tracePt t="14716" x="6680200" y="2089150"/>
          <p14:tracePt t="14732" x="6680200" y="2081213"/>
          <p14:tracePt t="14749" x="6680200" y="2062163"/>
          <p14:tracePt t="14765" x="6680200" y="2036763"/>
          <p14:tracePt t="14782" x="6670675" y="2017713"/>
          <p14:tracePt t="14799" x="6661150" y="2017713"/>
          <p14:tracePt t="14815" x="6643688" y="1990725"/>
          <p14:tracePt t="14832" x="6626225" y="1990725"/>
          <p14:tracePt t="14851" x="6608763" y="1982788"/>
          <p14:tracePt t="15920" x="6626225" y="1982788"/>
          <p14:tracePt t="15933" x="6670675" y="1982788"/>
          <p14:tracePt t="15946" x="6732588" y="1982788"/>
          <p14:tracePt t="15958" x="6831013" y="1982788"/>
          <p14:tracePt t="15971" x="6929438" y="1982788"/>
          <p14:tracePt t="15984" x="7000875" y="1982788"/>
          <p14:tracePt t="15997" x="7045325" y="1982788"/>
          <p14:tracePt t="16013" x="7054850" y="1982788"/>
          <p14:tracePt t="16030" x="7072313" y="1982788"/>
          <p14:tracePt t="16046" x="7081838" y="1982788"/>
          <p14:tracePt t="16063" x="7089775" y="1982788"/>
          <p14:tracePt t="16080" x="7099300" y="1982788"/>
          <p14:tracePt t="16096" x="7116763" y="1973263"/>
          <p14:tracePt t="16113" x="7134225" y="1911350"/>
          <p14:tracePt t="16129" x="7143750" y="1884363"/>
          <p14:tracePt t="16146" x="7153275" y="1847850"/>
          <p14:tracePt t="16163" x="7180263" y="1803400"/>
          <p14:tracePt t="16179" x="7180263" y="1785938"/>
          <p14:tracePt t="16197" x="7180263" y="1776413"/>
          <p14:tracePt t="16213" x="7188200" y="1768475"/>
          <p14:tracePt t="16229" x="7197725" y="1768475"/>
          <p14:tracePt t="16246" x="7197725" y="1758950"/>
          <p14:tracePt t="16352" x="7205663" y="1758950"/>
          <p14:tracePt t="16365" x="7205663" y="1768475"/>
          <p14:tracePt t="16378" x="7224713" y="1795463"/>
          <p14:tracePt t="16390" x="7251700" y="1866900"/>
          <p14:tracePt t="16403" x="7277100" y="1938338"/>
          <p14:tracePt t="16416" x="7323138" y="2017713"/>
          <p14:tracePt t="16429" x="7348538" y="2062163"/>
          <p14:tracePt t="16446" x="7358063" y="2089150"/>
          <p14:tracePt t="16462" x="7358063" y="2108200"/>
          <p14:tracePt t="16479" x="7367588" y="2108200"/>
          <p14:tracePt t="16495" x="7375525" y="2116138"/>
          <p14:tracePt t="16810" x="7367588" y="2098675"/>
          <p14:tracePt t="16823" x="7367588" y="2089150"/>
          <p14:tracePt t="16836" x="7367588" y="2071688"/>
          <p14:tracePt t="16848" x="7367588" y="2036763"/>
          <p14:tracePt t="16862" x="7367588" y="2009775"/>
          <p14:tracePt t="16878" x="7367588" y="1955800"/>
          <p14:tracePt t="16895" x="7367588" y="1928813"/>
          <p14:tracePt t="16912" x="7367588" y="1874838"/>
          <p14:tracePt t="16930" x="7367588" y="1866900"/>
          <p14:tracePt t="16945" x="7367588" y="1847850"/>
          <p14:tracePt t="16961" x="7367588" y="1830388"/>
          <p14:tracePt t="16978" x="7367588" y="1803400"/>
          <p14:tracePt t="16994" x="7367588" y="1795463"/>
          <p14:tracePt t="17011" x="7367588" y="1776413"/>
          <p14:tracePt t="17028" x="7367588" y="1741488"/>
          <p14:tracePt t="17044" x="7367588" y="1731963"/>
          <p14:tracePt t="17061" x="7367588" y="1704975"/>
          <p14:tracePt t="17078" x="7348538" y="1679575"/>
          <p14:tracePt t="17094" x="7340600" y="1670050"/>
          <p14:tracePt t="17111" x="7323138" y="1660525"/>
          <p14:tracePt t="17128" x="7277100" y="1660525"/>
          <p14:tracePt t="17144" x="7215188" y="1660525"/>
          <p14:tracePt t="17161" x="7153275" y="1660525"/>
          <p14:tracePt t="17177" x="7089775" y="1679575"/>
          <p14:tracePt t="17179" x="7037388" y="1697038"/>
          <p14:tracePt t="17194" x="6991350" y="1714500"/>
          <p14:tracePt t="17211" x="6983413" y="1724025"/>
          <p14:tracePt t="17227" x="6965950" y="1731963"/>
          <p14:tracePt t="17244" x="6956425" y="1751013"/>
          <p14:tracePt t="17261" x="6956425" y="1768475"/>
          <p14:tracePt t="17277" x="6956425" y="1776413"/>
          <p14:tracePt t="17294" x="6965950" y="1795463"/>
          <p14:tracePt t="17311" x="7000875" y="1812925"/>
          <p14:tracePt t="17328" x="7037388" y="1822450"/>
          <p14:tracePt t="17344" x="7099300" y="1839913"/>
          <p14:tracePt t="17360" x="7126288" y="1847850"/>
          <p14:tracePt t="17377" x="7153275" y="1857375"/>
          <p14:tracePt t="17394" x="7188200" y="1857375"/>
          <p14:tracePt t="17412" x="7197725" y="1857375"/>
          <p14:tracePt t="17427" x="7224713" y="1857375"/>
          <p14:tracePt t="17444" x="7224713" y="1847850"/>
          <p14:tracePt t="17460" x="7251700" y="1812925"/>
          <p14:tracePt t="17477" x="7269163" y="1785938"/>
          <p14:tracePt t="17494" x="7277100" y="1758950"/>
          <p14:tracePt t="17510" x="7286625" y="1724025"/>
          <p14:tracePt t="17527" x="7286625" y="1714500"/>
          <p14:tracePt t="17544" x="7286625" y="1697038"/>
          <p14:tracePt t="17610" x="7269163" y="1704975"/>
          <p14:tracePt t="17623" x="7242175" y="1731963"/>
          <p14:tracePt t="17636" x="7232650" y="1751013"/>
          <p14:tracePt t="17648" x="7224713" y="1776413"/>
          <p14:tracePt t="17661" x="7205663" y="1812925"/>
          <p14:tracePt t="17677" x="7197725" y="1847850"/>
          <p14:tracePt t="17693" x="7197725" y="1893888"/>
          <p14:tracePt t="17710" x="7197725" y="1938338"/>
          <p14:tracePt t="17726" x="7197725" y="2054225"/>
          <p14:tracePt t="17743" x="7197725" y="2081213"/>
          <p14:tracePt t="17760" x="7197725" y="2108200"/>
          <p14:tracePt t="17776" x="7215188" y="2143125"/>
          <p14:tracePt t="17793" x="7251700" y="2152650"/>
          <p14:tracePt t="17809" x="7286625" y="2160588"/>
          <p14:tracePt t="17826" x="7375525" y="2179638"/>
          <p14:tracePt t="17843" x="7429500" y="2187575"/>
          <p14:tracePt t="17860" x="7483475" y="2197100"/>
          <p14:tracePt t="17877" x="7510463" y="2197100"/>
          <p14:tracePt t="17877" x="7527925" y="2197100"/>
          <p14:tracePt t="17893" x="7545388" y="2197100"/>
          <p14:tracePt t="17909" x="7562850" y="2197100"/>
          <p14:tracePt t="17926" x="7581900" y="2197100"/>
          <p14:tracePt t="17943" x="7608888" y="2152650"/>
          <p14:tracePt t="17959" x="7616825" y="2108200"/>
          <p14:tracePt t="17976" x="7616825" y="2062163"/>
          <p14:tracePt t="17992" x="7589838" y="1965325"/>
          <p14:tracePt t="18009" x="7554913" y="1919288"/>
          <p14:tracePt t="18026" x="7510463" y="1893888"/>
          <p14:tracePt t="18042" x="7402513" y="1857375"/>
          <p14:tracePt t="18059" x="7340600" y="1839913"/>
          <p14:tracePt t="18076" x="7304088" y="1830388"/>
          <p14:tracePt t="18092" x="7215188" y="1830388"/>
          <p14:tracePt t="18109" x="7188200" y="1830388"/>
          <p14:tracePt t="18126" x="7153275" y="1847850"/>
          <p14:tracePt t="18142" x="7126288" y="1874838"/>
          <p14:tracePt t="18159" x="7089775" y="1938338"/>
          <p14:tracePt t="18176" x="7081838" y="1965325"/>
          <p14:tracePt t="18192" x="7072313" y="1990725"/>
          <p14:tracePt t="18195" x="7072313" y="2017713"/>
          <p14:tracePt t="18209" x="7072313" y="2036763"/>
          <p14:tracePt t="18225" x="7072313" y="2062163"/>
          <p14:tracePt t="18242" x="7072313" y="2081213"/>
          <p14:tracePt t="18259" x="7116763" y="2116138"/>
          <p14:tracePt t="18276" x="7170738" y="2133600"/>
          <p14:tracePt t="18292" x="7232650" y="2160588"/>
          <p14:tracePt t="18308" x="7358063" y="2197100"/>
          <p14:tracePt t="18325" x="7402513" y="2197100"/>
          <p14:tracePt t="18342" x="7446963" y="2205038"/>
          <p14:tracePt t="18359" x="7491413" y="2205038"/>
          <p14:tracePt t="18375" x="7527925" y="2205038"/>
          <p14:tracePt t="18392" x="7545388" y="2205038"/>
          <p14:tracePt t="18409" x="7562850" y="2197100"/>
          <p14:tracePt t="18425" x="7608888" y="2133600"/>
          <p14:tracePt t="18442" x="7616825" y="2081213"/>
          <p14:tracePt t="18458" x="7626350" y="2009775"/>
          <p14:tracePt t="18476" x="7626350" y="1893888"/>
          <p14:tracePt t="18492" x="7608888" y="1866900"/>
          <p14:tracePt t="18508" x="7599363" y="1847850"/>
          <p14:tracePt t="18525" x="7572375" y="1830388"/>
          <p14:tracePt t="18542" x="7562850" y="1830388"/>
          <p14:tracePt t="21463" x="7581900" y="1830388"/>
          <p14:tracePt t="21476" x="7670800" y="1830388"/>
          <p14:tracePt t="21489" x="7875588" y="1830388"/>
          <p14:tracePt t="21503" x="8251825" y="1830388"/>
          <p14:tracePt t="21522" x="8688388" y="1901825"/>
          <p14:tracePt t="21536" x="8947150" y="2009775"/>
          <p14:tracePt t="21553" x="9224963" y="2205038"/>
          <p14:tracePt t="21569" x="9296400" y="2286000"/>
          <p14:tracePt t="21586" x="9340850" y="2347913"/>
          <p14:tracePt t="21603" x="9385300" y="2428875"/>
          <p14:tracePt t="21619" x="9394825" y="2455863"/>
          <p14:tracePt t="21636" x="9402763" y="2482850"/>
          <p14:tracePt t="21845" x="9394825" y="2482850"/>
          <p14:tracePt t="21857" x="9394825" y="2473325"/>
          <p14:tracePt t="21883" x="9394825" y="2465388"/>
          <p14:tracePt t="21895" x="9385300" y="2455863"/>
          <p14:tracePt t="21908" x="9385300" y="2446338"/>
          <p14:tracePt t="21921" x="9367838" y="2438400"/>
          <p14:tracePt t="21935" x="9348788" y="2419350"/>
          <p14:tracePt t="21952" x="9323388" y="2401888"/>
          <p14:tracePt t="21969" x="9251950" y="2339975"/>
          <p14:tracePt t="21985" x="9099550" y="2205038"/>
          <p14:tracePt t="22002" x="9055100" y="2143125"/>
          <p14:tracePt t="22019" x="9018588" y="2116138"/>
          <p14:tracePt t="22035" x="9001125" y="2089150"/>
          <p14:tracePt t="22964" x="9010650" y="2089150"/>
          <p14:tracePt t="22977" x="9037638" y="2089150"/>
          <p14:tracePt t="22989" x="9063038" y="2089150"/>
          <p14:tracePt t="23002" x="9126538" y="2089150"/>
          <p14:tracePt t="23016" x="9197975" y="2089150"/>
          <p14:tracePt t="23033" x="9259888" y="2089150"/>
          <p14:tracePt t="23049" x="9304338" y="2089150"/>
          <p14:tracePt t="23066" x="9394825" y="2098675"/>
          <p14:tracePt t="23083" x="9429750" y="2116138"/>
          <p14:tracePt t="23100" x="9456738" y="2116138"/>
          <p14:tracePt t="23116" x="9518650" y="2152650"/>
          <p14:tracePt t="23133" x="9545638" y="2170113"/>
          <p14:tracePt t="23149" x="9582150" y="2187575"/>
          <p14:tracePt t="23166" x="9617075" y="2214563"/>
          <p14:tracePt t="23183" x="9688513" y="2241550"/>
          <p14:tracePt t="23199" x="9705975" y="2241550"/>
          <p14:tracePt t="23216" x="9732963" y="2251075"/>
          <p14:tracePt t="23233" x="9742488" y="2259013"/>
          <p14:tracePt t="24019" x="9732963" y="2259013"/>
          <p14:tracePt t="24032" x="9671050" y="2241550"/>
          <p14:tracePt t="24044" x="9572625" y="2205038"/>
          <p14:tracePt t="24057" x="9348788" y="2098675"/>
          <p14:tracePt t="24069" x="8966200" y="1901825"/>
          <p14:tracePt t="24083" x="8555038" y="1751013"/>
          <p14:tracePt t="24098" x="8277225" y="1633538"/>
          <p14:tracePt t="24115" x="8037513" y="1500188"/>
          <p14:tracePt t="24131" x="7894638" y="1419225"/>
          <p14:tracePt t="24148" x="7688263" y="1268413"/>
          <p14:tracePt t="24164" x="7608888" y="1223963"/>
          <p14:tracePt t="24181" x="7545388" y="1169988"/>
          <p14:tracePt t="24198" x="7483475" y="1143000"/>
          <p14:tracePt t="24214" x="7466013" y="1125538"/>
          <p14:tracePt t="24231" x="7456488" y="1125538"/>
          <p14:tracePt t="24248" x="7439025" y="1116013"/>
          <p14:tracePt t="24286" x="7439025" y="1108075"/>
          <p14:tracePt t="24298" x="7429500" y="1108075"/>
          <p14:tracePt t="24336" x="7419975" y="1098550"/>
          <p14:tracePt t="24349" x="7419975" y="1089025"/>
          <p14:tracePt t="24362" x="7402513" y="1071563"/>
          <p14:tracePt t="24374" x="7402513" y="1062038"/>
          <p14:tracePt t="24387" x="7402513" y="1036638"/>
          <p14:tracePt t="24400" x="7394575" y="1036638"/>
          <p14:tracePt t="24414" x="7394575" y="1027113"/>
          <p14:tracePt t="24438" x="7394575" y="1017588"/>
          <p14:tracePt t="24502" x="7412038" y="1017588"/>
          <p14:tracePt t="24515" x="7439025" y="1017588"/>
          <p14:tracePt t="24527" x="7483475" y="1017588"/>
          <p14:tracePt t="24540" x="7562850" y="1044575"/>
          <p14:tracePt t="24553" x="7626350" y="1081088"/>
          <p14:tracePt t="24565" x="7688263" y="1125538"/>
          <p14:tracePt t="24580" x="7732713" y="1152525"/>
          <p14:tracePt t="24597" x="7786688" y="1187450"/>
          <p14:tracePt t="24614" x="7823200" y="1204913"/>
          <p14:tracePt t="24630" x="7867650" y="1268413"/>
          <p14:tracePt t="24647" x="7894638" y="1322388"/>
          <p14:tracePt t="24663" x="7912100" y="1366838"/>
          <p14:tracePt t="24680" x="7939088" y="1438275"/>
          <p14:tracePt t="24697" x="7947025" y="1465263"/>
          <p14:tracePt t="24713" x="7947025" y="1490663"/>
          <p14:tracePt t="24730" x="7885113" y="1536700"/>
          <p14:tracePt t="24747" x="7769225" y="1562100"/>
          <p14:tracePt t="24763" x="7572375" y="1625600"/>
          <p14:tracePt t="24780" x="7224713" y="1704975"/>
          <p14:tracePt t="24796" x="6483350" y="1803400"/>
          <p14:tracePt t="24813" x="6205538" y="1822450"/>
          <p14:tracePt t="24830" x="5973763" y="1847850"/>
          <p14:tracePt t="24846" x="5643563" y="1893888"/>
          <p14:tracePt t="24863" x="5545138" y="1893888"/>
          <p14:tracePt t="24880" x="5483225" y="1901825"/>
          <p14:tracePt t="24896" x="5384800" y="1911350"/>
          <p14:tracePt t="24913" x="5340350" y="1911350"/>
          <p14:tracePt t="24930" x="5313363" y="1911350"/>
          <p14:tracePt t="24946" x="5276850" y="1911350"/>
          <p14:tracePt t="24962" x="5268913" y="1911350"/>
          <p14:tracePt t="24979" x="5259388" y="1911350"/>
          <p14:tracePt t="25009" x="5251450" y="1911350"/>
          <p14:tracePt t="25162" x="5268913" y="1911350"/>
          <p14:tracePt t="25175" x="5286375" y="1911350"/>
          <p14:tracePt t="25187" x="5313363" y="1911350"/>
          <p14:tracePt t="25200" x="5348288" y="1911350"/>
          <p14:tracePt t="25213" x="5429250" y="1911350"/>
          <p14:tracePt t="25229" x="5562600" y="1901825"/>
          <p14:tracePt t="25245" x="5803900" y="1901825"/>
          <p14:tracePt t="25262" x="6081713" y="1884363"/>
          <p14:tracePt t="25279" x="6796088" y="1839913"/>
          <p14:tracePt t="25295" x="7143750" y="1803400"/>
          <p14:tracePt t="25312" x="7473950" y="1795463"/>
          <p14:tracePt t="25315" x="7831138" y="1758950"/>
          <p14:tracePt t="25329" x="8134350" y="1741488"/>
          <p14:tracePt t="25345" x="8358188" y="1741488"/>
          <p14:tracePt t="25362" x="8537575" y="1741488"/>
          <p14:tracePt t="25379" x="8724900" y="1741488"/>
          <p14:tracePt t="25395" x="8786813" y="1741488"/>
          <p14:tracePt t="25412" x="8813800" y="1741488"/>
          <p14:tracePt t="25429" x="8840788" y="1741488"/>
          <p14:tracePt t="25492" x="8813800" y="1731963"/>
          <p14:tracePt t="25505" x="8796338" y="1724025"/>
          <p14:tracePt t="25517" x="8759825" y="1714500"/>
          <p14:tracePt t="25531" x="8742363" y="1714500"/>
          <p14:tracePt t="25545" x="8724900" y="1714500"/>
          <p14:tracePt t="25562" x="8715375" y="1704975"/>
          <p14:tracePt t="25578" x="8705850" y="1704975"/>
          <p14:tracePt t="25595" x="8705850" y="1697038"/>
          <p14:tracePt t="25632" x="8724900" y="1697038"/>
          <p14:tracePt t="25645" x="8769350" y="1687513"/>
          <p14:tracePt t="25657" x="8823325" y="1679575"/>
          <p14:tracePt t="25670" x="8858250" y="1679575"/>
          <p14:tracePt t="25683" x="8875713" y="1679575"/>
          <p14:tracePt t="25696" x="8875713" y="1670050"/>
          <p14:tracePt t="25721" x="8858250" y="1643063"/>
          <p14:tracePt t="25734" x="8769350" y="1581150"/>
          <p14:tracePt t="25746" x="8582025" y="1490663"/>
          <p14:tracePt t="25761" x="8259763" y="1384300"/>
          <p14:tracePt t="25778" x="7885113" y="1276350"/>
          <p14:tracePt t="25795" x="7626350" y="1250950"/>
          <p14:tracePt t="25811" x="7296150" y="1223963"/>
          <p14:tracePt t="25828" x="7197725" y="1223963"/>
          <p14:tracePt t="25845" x="7099300" y="1223963"/>
          <p14:tracePt t="25862" x="6929438" y="1223963"/>
          <p14:tracePt t="25878" x="6858000" y="1214438"/>
          <p14:tracePt t="25894" x="6796088" y="1204913"/>
          <p14:tracePt t="25911" x="6680200" y="1187450"/>
          <p14:tracePt t="25928" x="6616700" y="1187450"/>
          <p14:tracePt t="25944" x="6554788" y="1169988"/>
          <p14:tracePt t="25961" x="6510338" y="1160463"/>
          <p14:tracePt t="25978" x="6473825" y="1143000"/>
          <p14:tracePt t="25994" x="6465888" y="1143000"/>
          <p14:tracePt t="26011" x="6456363" y="1143000"/>
          <p14:tracePt t="26028" x="6456363" y="1133475"/>
          <p14:tracePt t="26076" x="6465888" y="1133475"/>
          <p14:tracePt t="26089" x="6500813" y="1133475"/>
          <p14:tracePt t="26102" x="6572250" y="1133475"/>
          <p14:tracePt t="26115" x="6705600" y="1143000"/>
          <p14:tracePt t="26128" x="6983413" y="1204913"/>
          <p14:tracePt t="26144" x="7348538" y="1322388"/>
          <p14:tracePt t="26161" x="7732713" y="1465263"/>
          <p14:tracePt t="26177" x="8116888" y="1633538"/>
          <p14:tracePt t="26194" x="8796338" y="1919288"/>
          <p14:tracePt t="26210" x="9082088" y="2036763"/>
          <p14:tracePt t="26227" x="9259888" y="2098675"/>
          <p14:tracePt t="26244" x="9429750" y="2152650"/>
          <p14:tracePt t="26260" x="9456738" y="2170113"/>
          <p14:tracePt t="26277" x="9474200" y="2179638"/>
          <p14:tracePt t="26294" x="9483725" y="2179638"/>
          <p14:tracePt t="26310" x="9483725" y="2187575"/>
          <p14:tracePt t="26407" x="9491663" y="2187575"/>
          <p14:tracePt t="26420" x="9501188" y="2187575"/>
          <p14:tracePt t="26439" x="9518650" y="2187575"/>
          <p14:tracePt t="26445" x="9537700" y="2197100"/>
          <p14:tracePt t="26460" x="9563100" y="2197100"/>
          <p14:tracePt t="26477" x="9609138" y="2214563"/>
          <p14:tracePt t="26493" x="9634538" y="2232025"/>
          <p14:tracePt t="26510" x="9680575" y="2251075"/>
          <p14:tracePt t="26527" x="9680575" y="2259013"/>
          <p14:tracePt t="26546" x="9680575" y="2268538"/>
          <p14:tracePt t="26572" x="9590088" y="2268538"/>
          <p14:tracePt t="26584" x="9259888" y="2276475"/>
          <p14:tracePt t="26597" x="8599488" y="2276475"/>
          <p14:tracePt t="26610" x="7804150" y="2268538"/>
          <p14:tracePt t="26626" x="7224713" y="2197100"/>
          <p14:tracePt t="26643" x="6867525" y="2143125"/>
          <p14:tracePt t="26660" x="6653213" y="2116138"/>
          <p14:tracePt t="26676" x="6483350" y="2108200"/>
          <p14:tracePt t="26693" x="6456363" y="2108200"/>
          <p14:tracePt t="26710" x="6446838" y="2108200"/>
          <p14:tracePt t="26726" x="6438900" y="2108200"/>
          <p14:tracePt t="26940" x="6456363" y="2098675"/>
          <p14:tracePt t="26953" x="6491288" y="2098675"/>
          <p14:tracePt t="26965" x="6518275" y="2098675"/>
          <p14:tracePt t="26978" x="6545263" y="2081213"/>
          <p14:tracePt t="26992" x="6608763" y="2054225"/>
          <p14:tracePt t="27008" x="6680200" y="2036763"/>
          <p14:tracePt t="27025" x="6732588" y="2009775"/>
          <p14:tracePt t="27042" x="6831013" y="1973263"/>
          <p14:tracePt t="27059" x="6875463" y="1965325"/>
          <p14:tracePt t="27075" x="6902450" y="1955800"/>
          <p14:tracePt t="27092" x="6911975" y="1955800"/>
          <p14:tracePt t="27108" x="6938963" y="1955800"/>
          <p14:tracePt t="27144" x="6946900" y="1955800"/>
          <p14:tracePt t="27271" x="6965950" y="1955800"/>
          <p14:tracePt t="27283" x="6991350" y="1955800"/>
          <p14:tracePt t="27296" x="7062788" y="1955800"/>
          <p14:tracePt t="27309" x="7215188" y="1955800"/>
          <p14:tracePt t="27325" x="7537450" y="1955800"/>
          <p14:tracePt t="27341" x="7885113" y="1955800"/>
          <p14:tracePt t="27358" x="8180388" y="1955800"/>
          <p14:tracePt t="27375" x="8420100" y="1955800"/>
          <p14:tracePt t="27391" x="8510588" y="1955800"/>
          <p14:tracePt t="27408" x="8572500" y="1955800"/>
          <p14:tracePt t="27425" x="8634413" y="1955800"/>
          <p14:tracePt t="27441" x="8643938" y="1955800"/>
          <p14:tracePt t="27458" x="8653463" y="1955800"/>
          <p14:tracePt t="27537" x="8661400" y="1955800"/>
          <p14:tracePt t="27550" x="8670925" y="1955800"/>
          <p14:tracePt t="27563" x="8697913" y="1955800"/>
          <p14:tracePt t="27576" x="8796338" y="1982788"/>
          <p14:tracePt t="27591" x="9001125" y="2071688"/>
          <p14:tracePt t="27607" x="9367838" y="2286000"/>
          <p14:tracePt t="27624" x="9705975" y="2446338"/>
          <p14:tracePt t="27641" x="9947275" y="2554288"/>
          <p14:tracePt t="27657" x="9983788" y="2571750"/>
          <p14:tracePt t="27868" x="9983788" y="2554288"/>
          <p14:tracePt t="27880" x="9983788" y="2527300"/>
          <p14:tracePt t="27893" x="9983788" y="2473325"/>
          <p14:tracePt t="27908" x="9983788" y="2411413"/>
          <p14:tracePt t="27923" x="9991725" y="2322513"/>
          <p14:tracePt t="27940" x="10018713" y="2241550"/>
          <p14:tracePt t="27957" x="10082213" y="2098675"/>
          <p14:tracePt t="27973" x="10109200" y="2027238"/>
          <p14:tracePt t="27990" x="10134600" y="1982788"/>
          <p14:tracePt t="28007" x="10144125" y="1965325"/>
          <p14:tracePt t="28023" x="10153650" y="1938338"/>
          <p14:tracePt t="28040" x="10153650" y="1928813"/>
          <p14:tracePt t="28057" x="10161588" y="1919288"/>
          <p14:tracePt t="28122" x="10180638" y="1919288"/>
          <p14:tracePt t="28135" x="10206038" y="1946275"/>
          <p14:tracePt t="28147" x="10252075" y="2000250"/>
          <p14:tracePt t="28160" x="10323513" y="2071688"/>
          <p14:tracePt t="28173" x="10367963" y="2133600"/>
          <p14:tracePt t="28190" x="10412413" y="2170113"/>
          <p14:tracePt t="28206" x="10429875" y="2187575"/>
          <p14:tracePt t="28223" x="10439400" y="2197100"/>
          <p14:tracePt t="28239" x="10447338" y="2205038"/>
          <p14:tracePt t="28256" x="10456863" y="2205038"/>
          <p14:tracePt t="28275" x="10466388" y="2214563"/>
          <p14:tracePt t="28289" x="10474325" y="2214563"/>
          <p14:tracePt t="28306" x="10501313" y="2214563"/>
          <p14:tracePt t="28323" x="10528300" y="2214563"/>
          <p14:tracePt t="28339" x="10617200" y="2214563"/>
          <p14:tracePt t="28356" x="10653713" y="2214563"/>
          <p14:tracePt t="28373" x="10698163" y="2214563"/>
          <p14:tracePt t="28389" x="10742613" y="2214563"/>
          <p14:tracePt t="28406" x="10760075" y="2214563"/>
          <p14:tracePt t="28422" x="10777538" y="2214563"/>
          <p14:tracePt t="28439" x="10787063" y="2214563"/>
          <p14:tracePt t="28456" x="10796588" y="2214563"/>
          <p14:tracePt t="28478" x="10804525" y="2214563"/>
          <p14:tracePt t="29076" x="10796588" y="2214563"/>
          <p14:tracePt t="29089" x="10760075" y="2214563"/>
          <p14:tracePt t="29101" x="10688638" y="2214563"/>
          <p14:tracePt t="29114" x="10466388" y="2214563"/>
          <p14:tracePt t="29126" x="9875838" y="2214563"/>
          <p14:tracePt t="29139" x="9063038" y="2214563"/>
          <p14:tracePt t="29154" x="8143875" y="2214563"/>
          <p14:tracePt t="29171" x="7456488" y="2214563"/>
          <p14:tracePt t="29188" x="6786563" y="2232025"/>
          <p14:tracePt t="29204" x="5653088" y="2384425"/>
          <p14:tracePt t="29221" x="5286375" y="2446338"/>
          <p14:tracePt t="29238" x="5089525" y="2482850"/>
          <p14:tracePt t="29254" x="4956175" y="2517775"/>
          <p14:tracePt t="29271" x="4946650" y="2517775"/>
          <p14:tracePt t="29469" x="4938713" y="2517775"/>
          <p14:tracePt t="29482" x="4929188" y="2517775"/>
          <p14:tracePt t="29495" x="4919663" y="2517775"/>
          <p14:tracePt t="29533" x="4911725" y="2517775"/>
          <p14:tracePt t="29584" x="4929188" y="2517775"/>
          <p14:tracePt t="29596" x="4965700" y="2517775"/>
          <p14:tracePt t="29609" x="5081588" y="2517775"/>
          <p14:tracePt t="29622" x="5251450" y="2517775"/>
          <p14:tracePt t="29637" x="5527675" y="2517775"/>
          <p14:tracePt t="29654" x="5751513" y="2517775"/>
          <p14:tracePt t="29670" x="5884863" y="2517775"/>
          <p14:tracePt t="29687" x="6081713" y="2554288"/>
          <p14:tracePt t="29703" x="6134100" y="2581275"/>
          <p14:tracePt t="29720" x="6170613" y="2589213"/>
          <p14:tracePt t="29737" x="6197600" y="2598738"/>
          <p14:tracePt t="30589" x="6180138" y="2598738"/>
          <p14:tracePt t="30602" x="6170613" y="2598738"/>
          <p14:tracePt t="30615" x="6134100" y="2589213"/>
          <p14:tracePt t="30627" x="6099175" y="2581275"/>
          <p14:tracePt t="30640" x="6027738" y="2562225"/>
          <p14:tracePt t="30653" x="5911850" y="2536825"/>
          <p14:tracePt t="30668" x="5786438" y="2500313"/>
          <p14:tracePt t="30685" x="5643563" y="2473325"/>
          <p14:tracePt t="30702" x="5527675" y="2438400"/>
          <p14:tracePt t="30718" x="5303838" y="2384425"/>
          <p14:tracePt t="30735" x="5205413" y="2357438"/>
          <p14:tracePt t="30751" x="5133975" y="2330450"/>
          <p14:tracePt t="30768" x="5027613" y="2268538"/>
          <p14:tracePt t="30786" x="4991100" y="2232025"/>
          <p14:tracePt t="30801" x="4983163" y="2214563"/>
          <p14:tracePt t="30818" x="4965700" y="2187575"/>
          <p14:tracePt t="30835" x="4956175" y="2179638"/>
          <p14:tracePt t="30851" x="4956175" y="2170113"/>
          <p14:tracePt t="30868" x="4946650" y="2170113"/>
          <p14:tracePt t="30869" x="4946650" y="2160588"/>
          <p14:tracePt t="30906" x="4956175" y="2160588"/>
          <p14:tracePt t="30919" x="4991100" y="2160588"/>
          <p14:tracePt t="30932" x="5054600" y="2170113"/>
          <p14:tracePt t="30945" x="5133975" y="2205038"/>
          <p14:tracePt t="30957" x="5251450" y="2295525"/>
          <p14:tracePt t="30970" x="5357813" y="2428875"/>
          <p14:tracePt t="30985" x="5429250" y="2517775"/>
          <p14:tracePt t="31003" x="5473700" y="2589213"/>
          <p14:tracePt t="31017" x="5491163" y="2633663"/>
          <p14:tracePt t="31035" x="5510213" y="2660650"/>
          <p14:tracePt t="31051" x="5510213" y="2670175"/>
          <p14:tracePt t="31122" x="5518150" y="2660650"/>
          <p14:tracePt t="31135" x="5545138" y="2581275"/>
          <p14:tracePt t="31148" x="5581650" y="2465388"/>
          <p14:tracePt t="31161" x="5643563" y="2322513"/>
          <p14:tracePt t="31173" x="5705475" y="2232025"/>
          <p14:tracePt t="31186" x="5732463" y="2187575"/>
          <p14:tracePt t="31200" x="5768975" y="2160588"/>
          <p14:tracePt t="31217" x="5786438" y="2152650"/>
          <p14:tracePt t="31234" x="5822950" y="2133600"/>
          <p14:tracePt t="31251" x="5857875" y="2125663"/>
          <p14:tracePt t="31267" x="5875338" y="2125663"/>
          <p14:tracePt t="31284" x="5894388" y="2125663"/>
          <p14:tracePt t="31301" x="5911850" y="2125663"/>
          <p14:tracePt t="31317" x="5919788" y="2125663"/>
          <p14:tracePt t="31334" x="5929313" y="2125663"/>
          <p14:tracePt t="31351" x="5956300" y="2125663"/>
          <p14:tracePt t="31367" x="5991225" y="2152650"/>
          <p14:tracePt t="31383" x="6037263" y="2232025"/>
          <p14:tracePt t="31400" x="6108700" y="2330450"/>
          <p14:tracePt t="31403" x="6180138" y="2482850"/>
          <p14:tracePt t="31417" x="6242050" y="2581275"/>
          <p14:tracePt t="31433" x="6286500" y="2687638"/>
          <p14:tracePt t="31450" x="6323013" y="2759075"/>
          <p14:tracePt t="31469" x="6348413" y="2822575"/>
          <p14:tracePt t="31483" x="6348413" y="2830513"/>
          <p14:tracePt t="31529" x="6348413" y="2840038"/>
          <p14:tracePt t="31541" x="6340475" y="2840038"/>
          <p14:tracePt t="31554" x="6303963" y="2840038"/>
          <p14:tracePt t="31568" x="6153150" y="2786063"/>
          <p14:tracePt t="31583" x="5830888" y="2670175"/>
          <p14:tracePt t="31600" x="5357813" y="2509838"/>
          <p14:tracePt t="31617" x="4983163" y="2384425"/>
          <p14:tracePt t="31633" x="4572000" y="2232025"/>
          <p14:tracePt t="31650" x="4465638" y="2187575"/>
          <p14:tracePt t="31668" x="4394200" y="2143125"/>
          <p14:tracePt t="31669" x="4357688" y="2125663"/>
          <p14:tracePt t="31683" x="4340225" y="2108200"/>
          <p14:tracePt t="31699" x="4330700" y="2098675"/>
          <p14:tracePt t="31732" x="4322763" y="2098675"/>
          <p14:tracePt t="31796" x="4330700" y="2098675"/>
          <p14:tracePt t="31808" x="4357688" y="2108200"/>
          <p14:tracePt t="31821" x="4465638" y="2160588"/>
          <p14:tracePt t="31834" x="4652963" y="2259013"/>
          <p14:tracePt t="31849" x="4894263" y="2401888"/>
          <p14:tracePt t="31866" x="5160963" y="2554288"/>
          <p14:tracePt t="31883" x="5303838" y="2643188"/>
          <p14:tracePt t="31899" x="5473700" y="2759075"/>
          <p14:tracePt t="31916" x="5518150" y="2776538"/>
          <p14:tracePt t="31932" x="5527675" y="2786063"/>
          <p14:tracePt t="31949" x="5545138" y="2786063"/>
          <p14:tracePt t="31986" x="5554663" y="2786063"/>
          <p14:tracePt t="31999" x="5581650" y="2768600"/>
          <p14:tracePt t="32012" x="5616575" y="2724150"/>
          <p14:tracePt t="32025" x="5670550" y="2687638"/>
          <p14:tracePt t="32037" x="5751513" y="2633663"/>
          <p14:tracePt t="32050" x="5840413" y="2608263"/>
          <p14:tracePt t="32065" x="5946775" y="2581275"/>
          <p14:tracePt t="32082" x="6045200" y="2581275"/>
          <p14:tracePt t="32099" x="6153150" y="2562225"/>
          <p14:tracePt t="32115" x="6348413" y="2562225"/>
          <p14:tracePt t="32132" x="6411913" y="2571750"/>
          <p14:tracePt t="34009" x="6419850" y="2571750"/>
          <p14:tracePt t="34022" x="6438900" y="2571750"/>
          <p14:tracePt t="34034" x="6465888" y="2554288"/>
          <p14:tracePt t="34047" x="6518275" y="2536825"/>
          <p14:tracePt t="34062" x="6599238" y="2509838"/>
          <p14:tracePt t="34078" x="6680200" y="2490788"/>
          <p14:tracePt t="34095" x="6759575" y="2490788"/>
          <p14:tracePt t="34112" x="6867525" y="2482850"/>
          <p14:tracePt t="34128" x="6894513" y="2482850"/>
          <p14:tracePt t="34145" x="6919913" y="2482850"/>
          <p14:tracePt t="34162" x="6946900" y="2482850"/>
          <p14:tracePt t="34178" x="6956425" y="2482850"/>
          <p14:tracePt t="36349" x="6965950" y="2473325"/>
          <p14:tracePt t="36362" x="6973888" y="2465388"/>
          <p14:tracePt t="36375" x="7000875" y="2465388"/>
          <p14:tracePt t="36387" x="7027863" y="2455863"/>
          <p14:tracePt t="36400" x="7062788" y="2446338"/>
          <p14:tracePt t="36412" x="7089775" y="2446338"/>
          <p14:tracePt t="36425" x="7126288" y="2446338"/>
          <p14:tracePt t="36440" x="7153275" y="2446338"/>
          <p14:tracePt t="36458" x="7180263" y="2446338"/>
          <p14:tracePt t="36475" x="7188200" y="2446338"/>
          <p14:tracePt t="44371" x="7197725" y="2446338"/>
          <p14:tracePt t="44384" x="7251700" y="2455863"/>
          <p14:tracePt t="44397" x="7323138" y="2490788"/>
          <p14:tracePt t="44410" x="7439025" y="2562225"/>
          <p14:tracePt t="44425" x="7572375" y="2652713"/>
          <p14:tracePt t="44442" x="7653338" y="2741613"/>
          <p14:tracePt t="44458" x="7715250" y="2813050"/>
          <p14:tracePt t="44475" x="7742238" y="2946400"/>
          <p14:tracePt t="44492" x="7742238" y="2973388"/>
          <p14:tracePt t="44508" x="7742238" y="2990850"/>
          <p14:tracePt t="44525" x="7643813" y="3044825"/>
          <p14:tracePt t="44542" x="7581900" y="3054350"/>
          <p14:tracePt t="44558" x="7510463" y="3062288"/>
          <p14:tracePt t="44575" x="7385050" y="3071813"/>
          <p14:tracePt t="44591" x="7340600" y="3071813"/>
          <p14:tracePt t="44608" x="7323138" y="3062288"/>
          <p14:tracePt t="44625" x="7304088" y="3054350"/>
          <p14:tracePt t="44641" x="7304088" y="3044825"/>
          <p14:tracePt t="44658" x="7304088" y="3036888"/>
          <p14:tracePt t="44675" x="7304088" y="3027363"/>
          <p14:tracePt t="44691" x="7323138" y="3027363"/>
          <p14:tracePt t="44708" x="7340600" y="3027363"/>
          <p14:tracePt t="44725" x="7348538" y="3027363"/>
          <p14:tracePt t="44741" x="7375525" y="3027363"/>
          <p14:tracePt t="44790" x="7331075" y="3044825"/>
          <p14:tracePt t="44803" x="7259638" y="3071813"/>
          <p14:tracePt t="44816" x="7170738" y="3089275"/>
          <p14:tracePt t="44828" x="7072313" y="3116263"/>
          <p14:tracePt t="44842" x="6991350" y="3143250"/>
          <p14:tracePt t="44858" x="6965950" y="3143250"/>
          <p14:tracePt t="46419" x="6965950" y="3133725"/>
          <p14:tracePt t="46432" x="6965950" y="3116263"/>
          <p14:tracePt t="46445" x="6983413" y="3081338"/>
          <p14:tracePt t="46457" x="7018338" y="3009900"/>
          <p14:tracePt t="46471" x="7108825" y="2894013"/>
          <p14:tracePt t="46488" x="7188200" y="2795588"/>
          <p14:tracePt t="46504" x="7259638" y="2714625"/>
          <p14:tracePt t="46521" x="7412038" y="2660650"/>
          <p14:tracePt t="46538" x="7491413" y="2643188"/>
          <p14:tracePt t="46555" x="7562850" y="2633663"/>
          <p14:tracePt t="46571" x="7599363" y="2633663"/>
          <p14:tracePt t="46588" x="7653338" y="2633663"/>
          <p14:tracePt t="46604" x="7661275" y="2633663"/>
          <p14:tracePt t="46636" x="7670800" y="2633663"/>
          <p14:tracePt t="46686" x="7643813" y="2633663"/>
          <p14:tracePt t="46699" x="7581900" y="2625725"/>
          <p14:tracePt t="46712" x="7483475" y="2608263"/>
          <p14:tracePt t="46724" x="7348538" y="2589213"/>
          <p14:tracePt t="46738" x="7224713" y="2581275"/>
          <p14:tracePt t="46754" x="7116763" y="2581275"/>
          <p14:tracePt t="46771" x="7045325" y="2571750"/>
          <p14:tracePt t="46788" x="6956425" y="2571750"/>
          <p14:tracePt t="46804" x="6929438" y="2571750"/>
          <p14:tracePt t="46821" x="6902450" y="2562225"/>
          <p14:tracePt t="46837" x="6884988" y="2562225"/>
          <p14:tracePt t="46854" x="6848475" y="2554288"/>
          <p14:tracePt t="46871" x="6831013" y="2554288"/>
          <p14:tracePt t="46887" x="6796088" y="2544763"/>
          <p14:tracePt t="46904" x="6777038" y="2544763"/>
          <p14:tracePt t="46920" x="6769100" y="2544763"/>
          <p14:tracePt t="46937" x="6759575" y="2544763"/>
          <p14:tracePt t="46954" x="6751638" y="2554288"/>
          <p14:tracePt t="46970" x="6751638" y="2581275"/>
          <p14:tracePt t="46987" x="6759575" y="2608263"/>
          <p14:tracePt t="47004" x="6823075" y="2724150"/>
          <p14:tracePt t="47020" x="6884988" y="2786063"/>
          <p14:tracePt t="47037" x="6929438" y="2822575"/>
          <p14:tracePt t="47053" x="6956425" y="2830513"/>
          <p14:tracePt t="47070" x="6991350" y="2857500"/>
          <p14:tracePt t="47131" x="7000875" y="2857500"/>
          <p14:tracePt t="47194" x="7018338" y="2857500"/>
          <p14:tracePt t="47207" x="7072313" y="2813050"/>
          <p14:tracePt t="47220" x="7215188" y="2705100"/>
          <p14:tracePt t="47233" x="7537450" y="2527300"/>
          <p14:tracePt t="47245" x="7947025" y="2312988"/>
          <p14:tracePt t="47258" x="8367713" y="2187575"/>
          <p14:tracePt t="47271" x="8661400" y="2108200"/>
          <p14:tracePt t="47286" x="8875713" y="2081213"/>
          <p14:tracePt t="47303" x="9010650" y="2062163"/>
          <p14:tracePt t="47320" x="9109075" y="2062163"/>
          <p14:tracePt t="47336" x="9259888" y="2062163"/>
          <p14:tracePt t="47525" x="9251950" y="2062163"/>
          <p14:tracePt t="47538" x="9224963" y="2062163"/>
          <p14:tracePt t="47551" x="9170988" y="2062163"/>
          <p14:tracePt t="47563" x="9063038" y="2062163"/>
          <p14:tracePt t="47576" x="8858250" y="2062163"/>
          <p14:tracePt t="47589" x="8582025" y="2062163"/>
          <p14:tracePt t="47602" x="8304213" y="2062163"/>
          <p14:tracePt t="47619" x="8072438" y="2098675"/>
          <p14:tracePt t="47636" x="7902575" y="2133600"/>
          <p14:tracePt t="47652" x="7653338" y="2179638"/>
          <p14:tracePt t="47669" x="7572375" y="2205038"/>
          <p14:tracePt t="47685" x="7510463" y="2232025"/>
          <p14:tracePt t="47702" x="7466013" y="2251075"/>
          <p14:tracePt t="47703" x="7429500" y="2259013"/>
          <p14:tracePt t="47719" x="7402513" y="2276475"/>
          <p14:tracePt t="47735" x="7385050" y="2286000"/>
          <p14:tracePt t="47752" x="7375525" y="2303463"/>
          <p14:tracePt t="47769" x="7358063" y="2312988"/>
          <p14:tracePt t="47785" x="7348538" y="2322513"/>
          <p14:tracePt t="47802" x="7340600" y="2322513"/>
          <p14:tracePt t="47819" x="7331075" y="2339975"/>
          <p14:tracePt t="47835" x="7313613" y="2347913"/>
          <p14:tracePt t="47852" x="7304088" y="2357438"/>
          <p14:tracePt t="47869" x="7277100" y="2393950"/>
          <p14:tracePt t="47885" x="7277100" y="2411413"/>
          <p14:tracePt t="47902" x="7259638" y="2446338"/>
          <p14:tracePt t="47919" x="7232650" y="2490788"/>
          <p14:tracePt t="47935" x="7215188" y="2527300"/>
          <p14:tracePt t="47952" x="7197725" y="2562225"/>
          <p14:tracePt t="47968" x="7180263" y="2589213"/>
          <p14:tracePt t="47985" x="7153275" y="2616200"/>
          <p14:tracePt t="48001" x="7143750" y="2633663"/>
          <p14:tracePt t="48018" x="7126288" y="2643188"/>
          <p14:tracePt t="48035" x="7108825" y="2660650"/>
          <p14:tracePt t="48051" x="7089775" y="2660650"/>
          <p14:tracePt t="48068" x="7081838" y="2670175"/>
          <p14:tracePt t="48085" x="7045325" y="2679700"/>
          <p14:tracePt t="48101" x="7037388" y="2679700"/>
          <p14:tracePt t="48118" x="7018338" y="2679700"/>
          <p14:tracePt t="48135" x="7010400" y="2687638"/>
          <p14:tracePt t="48152" x="7000875" y="2687638"/>
          <p14:tracePt t="48169" x="6991350" y="2687638"/>
          <p14:tracePt t="48185" x="6983413" y="2687638"/>
          <p14:tracePt t="48210" x="6973888" y="2687638"/>
          <p14:tracePt t="48261" x="6965950" y="2687638"/>
          <p14:tracePt t="48312" x="6956425" y="2687638"/>
          <p14:tracePt t="48605" x="6965950" y="2687638"/>
          <p14:tracePt t="48618" x="6973888" y="2687638"/>
          <p14:tracePt t="48630" x="6983413" y="2687638"/>
          <p14:tracePt t="48643" x="6991350" y="2687638"/>
          <p14:tracePt t="48655" x="7000875" y="2697163"/>
          <p14:tracePt t="48668" x="7010400" y="2697163"/>
          <p14:tracePt t="49317" x="7018338" y="2697163"/>
          <p14:tracePt t="49329" x="7045325" y="2697163"/>
          <p14:tracePt t="49342" x="7170738" y="2687638"/>
          <p14:tracePt t="49355" x="7439025" y="2643188"/>
          <p14:tracePt t="49368" x="7947025" y="2571750"/>
          <p14:tracePt t="49382" x="8491538" y="2536825"/>
          <p14:tracePt t="49399" x="8823325" y="2517775"/>
          <p14:tracePt t="49415" x="9099550" y="2517775"/>
          <p14:tracePt t="49433" x="9394825" y="2517775"/>
          <p14:tracePt t="49449" x="9483725" y="2544763"/>
          <p14:tracePt t="49466" x="9555163" y="2554288"/>
          <p14:tracePt t="49482" x="9599613" y="2554288"/>
          <p14:tracePt t="49499" x="9609138" y="2562225"/>
          <p14:tracePt t="49533" x="9617075" y="2562225"/>
          <p14:tracePt t="49545" x="9626600" y="2562225"/>
          <p14:tracePt t="49558" x="9653588" y="2562225"/>
          <p14:tracePt t="49571" x="9680575" y="2562225"/>
          <p14:tracePt t="49583" x="9742488" y="2554288"/>
          <p14:tracePt t="49599" x="9796463" y="2536825"/>
          <p14:tracePt t="49615" x="9840913" y="2509838"/>
          <p14:tracePt t="49632" x="9867900" y="2500313"/>
          <p14:tracePt t="49648" x="9902825" y="2446338"/>
          <p14:tracePt t="49665" x="9912350" y="2419350"/>
          <p14:tracePt t="49682" x="9920288" y="2401888"/>
          <p14:tracePt t="49699" x="9920288" y="2384425"/>
          <p14:tracePt t="49715" x="9929813" y="2384425"/>
          <p14:tracePt t="49749" x="9920288" y="2384425"/>
          <p14:tracePt t="49761" x="9894888" y="2384425"/>
          <p14:tracePt t="49774" x="9840913" y="2384425"/>
          <p14:tracePt t="49787" x="9698038" y="2384425"/>
          <p14:tracePt t="49800" x="9429750" y="2401888"/>
          <p14:tracePt t="49815" x="9109075" y="2500313"/>
          <p14:tracePt t="49831" x="8902700" y="2598738"/>
          <p14:tracePt t="49849" x="8804275" y="2660650"/>
          <p14:tracePt t="49865" x="8732838" y="2741613"/>
          <p14:tracePt t="49881" x="8715375" y="2768600"/>
          <p14:tracePt t="49898" x="8697913" y="2813050"/>
          <p14:tracePt t="49915" x="8688388" y="2874963"/>
          <p14:tracePt t="49931" x="8697913" y="2901950"/>
          <p14:tracePt t="49948" x="8715375" y="2928938"/>
          <p14:tracePt t="49965" x="8840788" y="2990850"/>
          <p14:tracePt t="49981" x="8947150" y="3000375"/>
          <p14:tracePt t="49998" x="9072563" y="3017838"/>
          <p14:tracePt t="50014" x="9180513" y="3017838"/>
          <p14:tracePt t="50015" x="9277350" y="3027363"/>
          <p14:tracePt t="50031" x="9367838" y="3027363"/>
          <p14:tracePt t="50047" x="9420225" y="3027363"/>
          <p14:tracePt t="50065" x="9491663" y="3017838"/>
          <p14:tracePt t="50081" x="9528175" y="2982913"/>
          <p14:tracePt t="50097" x="9545638" y="2973388"/>
          <p14:tracePt t="50114" x="9555163" y="2965450"/>
          <p14:tracePt t="50131" x="9563100" y="2946400"/>
          <p14:tracePt t="50148" x="9563100" y="2938463"/>
          <p14:tracePt t="50164" x="9563100" y="2928938"/>
          <p14:tracePt t="50181" x="9563100" y="2919413"/>
          <p14:tracePt t="50197" x="9563100" y="2911475"/>
          <p14:tracePt t="50214" x="9563100" y="2901950"/>
          <p14:tracePt t="50231" x="9518650" y="2884488"/>
          <p14:tracePt t="50247" x="9466263" y="2874963"/>
          <p14:tracePt t="50264" x="9420225" y="2857500"/>
          <p14:tracePt t="50281" x="9358313" y="2847975"/>
          <p14:tracePt t="50298" x="9259888" y="2847975"/>
          <p14:tracePt t="50314" x="9205913" y="2847975"/>
          <p14:tracePt t="50331" x="9180513" y="2847975"/>
          <p14:tracePt t="50347" x="9153525" y="2847975"/>
          <p14:tracePt t="50364" x="9144000" y="2847975"/>
          <p14:tracePt t="50524" x="9134475" y="2847975"/>
          <p14:tracePt t="50536" x="9126538" y="2847975"/>
          <p14:tracePt t="50549" x="9090025" y="2830513"/>
          <p14:tracePt t="50563" x="8983663" y="2776538"/>
          <p14:tracePt t="50580" x="8742363" y="2670175"/>
          <p14:tracePt t="50597" x="8340725" y="2482850"/>
          <p14:tracePt t="50614" x="7697788" y="2071688"/>
          <p14:tracePt t="50631" x="7500938" y="1946275"/>
          <p14:tracePt t="50647" x="7394575" y="1874838"/>
          <p14:tracePt t="50663" x="7215188" y="1758950"/>
          <p14:tracePt t="50680" x="7134225" y="1697038"/>
          <p14:tracePt t="50696" x="7062788" y="1633538"/>
          <p14:tracePt t="50713" x="7010400" y="1589088"/>
          <p14:tracePt t="50730" x="6965950" y="1527175"/>
          <p14:tracePt t="50746" x="6938963" y="1509713"/>
          <p14:tracePt t="50763" x="6938963" y="1490663"/>
          <p14:tracePt t="50780" x="6919913" y="1482725"/>
          <p14:tracePt t="50796" x="6919913" y="1473200"/>
          <p14:tracePt t="50813" x="6911975" y="1465263"/>
          <p14:tracePt t="50830" x="6911975" y="1455738"/>
          <p14:tracePt t="50846" x="6902450" y="1455738"/>
          <p14:tracePt t="50892" x="6902450" y="1446213"/>
          <p14:tracePt t="50917" x="6902450" y="1438275"/>
          <p14:tracePt t="50930" x="6902450" y="1428750"/>
          <p14:tracePt t="50943" x="6902450" y="1411288"/>
          <p14:tracePt t="50955" x="6894513" y="1393825"/>
          <p14:tracePt t="50968" x="6894513" y="1366838"/>
          <p14:tracePt t="50981" x="6894513" y="1339850"/>
          <p14:tracePt t="50996" x="6894513" y="1285875"/>
          <p14:tracePt t="51013" x="6884988" y="1250950"/>
          <p14:tracePt t="51029" x="6875463" y="1214438"/>
          <p14:tracePt t="51046" x="6875463" y="1098550"/>
          <p14:tracePt t="51064" x="6867525" y="1044575"/>
          <p14:tracePt t="51079" x="6867525" y="1000125"/>
          <p14:tracePt t="51096" x="6858000" y="938213"/>
          <p14:tracePt t="51120" x="6848475" y="928688"/>
          <p14:tracePt t="51133" x="6848475" y="919163"/>
          <p14:tracePt t="51159" x="6840538" y="919163"/>
          <p14:tracePt t="51184" x="6831013" y="919163"/>
          <p14:tracePt t="51197" x="6831013" y="928688"/>
          <p14:tracePt t="51209" x="6823075" y="946150"/>
          <p14:tracePt t="51222" x="6813550" y="965200"/>
          <p14:tracePt t="51235" x="6813550" y="982663"/>
          <p14:tracePt t="51248" x="6813550" y="1000125"/>
          <p14:tracePt t="51262" x="6804025" y="1027113"/>
          <p14:tracePt t="51279" x="6796088" y="1044575"/>
          <p14:tracePt t="51295" x="6796088" y="1071563"/>
          <p14:tracePt t="51312" x="6796088" y="1089025"/>
          <p14:tracePt t="51328" x="6796088" y="1098550"/>
          <p14:tracePt t="51345" x="6796088" y="1108075"/>
          <p14:tracePt t="51362" x="6831013" y="1125538"/>
          <p14:tracePt t="51378" x="6894513" y="1133475"/>
          <p14:tracePt t="51395" x="6965950" y="1133475"/>
          <p14:tracePt t="51412" x="7054850" y="1143000"/>
          <p14:tracePt t="51428" x="7134225" y="1152525"/>
          <p14:tracePt t="51451" x="7143750" y="1152525"/>
          <p14:tracePt t="51514" x="7143750" y="1133475"/>
          <p14:tracePt t="51527" x="7143750" y="1125538"/>
          <p14:tracePt t="51540" x="7116763" y="1108075"/>
          <p14:tracePt t="51553" x="7089775" y="1108075"/>
          <p14:tracePt t="51565" x="7062788" y="1089025"/>
          <p14:tracePt t="51578" x="7010400" y="1071563"/>
          <p14:tracePt t="51595" x="6973888" y="1071563"/>
          <p14:tracePt t="51611" x="6919913" y="1071563"/>
          <p14:tracePt t="51628" x="6894513" y="1071563"/>
          <p14:tracePt t="51645" x="6848475" y="1098550"/>
          <p14:tracePt t="51661" x="6831013" y="1125538"/>
          <p14:tracePt t="51678" x="6813550" y="1169988"/>
          <p14:tracePt t="51694" x="6796088" y="1268413"/>
          <p14:tracePt t="51711" x="6796088" y="1312863"/>
          <p14:tracePt t="51728" x="6813550" y="1347788"/>
          <p14:tracePt t="51744" x="6938963" y="1446213"/>
          <p14:tracePt t="51761" x="7045325" y="1473200"/>
          <p14:tracePt t="51778" x="7205663" y="1509713"/>
          <p14:tracePt t="51794" x="7456488" y="1509713"/>
          <p14:tracePt t="51811" x="7545388" y="1509713"/>
          <p14:tracePt t="51827" x="7608888" y="1509713"/>
          <p14:tracePt t="51844" x="7643813" y="1500188"/>
          <p14:tracePt t="51896" x="7653338" y="1500188"/>
          <p14:tracePt t="51934" x="7643813" y="1500188"/>
          <p14:tracePt t="51946" x="7608888" y="1500188"/>
          <p14:tracePt t="51959" x="7537450" y="1500188"/>
          <p14:tracePt t="51972" x="7439025" y="1509713"/>
          <p14:tracePt t="51984" x="7296150" y="1536700"/>
          <p14:tracePt t="51997" x="7197725" y="1571625"/>
          <p14:tracePt t="52011" x="7116763" y="1608138"/>
          <p14:tracePt t="52029" x="7081838" y="1633538"/>
          <p14:tracePt t="52044" x="7072313" y="1643063"/>
          <p14:tracePt t="52061" x="7062788" y="1652588"/>
          <p14:tracePt t="52077" x="7054850" y="1652588"/>
          <p14:tracePt t="52094" x="7054850" y="1670050"/>
          <p14:tracePt t="52110" x="7054850" y="1679575"/>
          <p14:tracePt t="52127" x="7108825" y="1704975"/>
          <p14:tracePt t="52144" x="7170738" y="1724025"/>
          <p14:tracePt t="52160" x="7232650" y="1758950"/>
          <p14:tracePt t="52177" x="7331075" y="1776413"/>
          <p14:tracePt t="52193" x="7348538" y="1776413"/>
          <p14:tracePt t="52210" x="7367588" y="1785938"/>
          <p14:tracePt t="52227" x="7385050" y="1795463"/>
          <p14:tracePt t="52243" x="7394575" y="1795463"/>
          <p14:tracePt t="52264" x="7402513" y="1803400"/>
          <p14:tracePt t="52277" x="7412038" y="1812925"/>
          <p14:tracePt t="52293" x="7429500" y="1866900"/>
          <p14:tracePt t="52310" x="7473950" y="1955800"/>
          <p14:tracePt t="52327" x="7500938" y="2133600"/>
          <p14:tracePt t="52343" x="7554913" y="2867025"/>
          <p14:tracePt t="52360" x="7491413" y="3348038"/>
          <p14:tracePt t="52377" x="7385050" y="3768725"/>
          <p14:tracePt t="52393" x="7232650" y="4143375"/>
          <p14:tracePt t="52410" x="7161213" y="4205288"/>
          <p14:tracePt t="52426" x="7126288" y="4214813"/>
          <p14:tracePt t="52443" x="7072313" y="4224338"/>
          <p14:tracePt t="52645" x="7054850" y="4224338"/>
          <p14:tracePt t="52658" x="7018338" y="4205288"/>
          <p14:tracePt t="52671" x="6929438" y="4143375"/>
          <p14:tracePt t="52683" x="6751638" y="4017963"/>
          <p14:tracePt t="52696" x="6456363" y="3822700"/>
          <p14:tracePt t="52711" x="6134100" y="3598863"/>
          <p14:tracePt t="52726" x="5902325" y="3438525"/>
          <p14:tracePt t="52742" x="5751513" y="3303588"/>
          <p14:tracePt t="52759" x="5670550" y="3232150"/>
          <p14:tracePt t="52760" x="5626100" y="3179763"/>
          <p14:tracePt t="52776" x="5589588" y="3143250"/>
          <p14:tracePt t="52793" x="5562600" y="3116263"/>
          <p14:tracePt t="52809" x="5545138" y="3081338"/>
          <p14:tracePt t="52826" x="5545138" y="3044825"/>
          <p14:tracePt t="52842" x="5537200" y="3027363"/>
          <p14:tracePt t="52859" x="5537200" y="3017838"/>
          <p14:tracePt t="52875" x="5537200" y="3009900"/>
          <p14:tracePt t="52899" x="5537200" y="3000375"/>
          <p14:tracePt t="52950" x="5527675" y="2990850"/>
          <p14:tracePt t="52963" x="5527675" y="2982913"/>
          <p14:tracePt t="52976" x="5510213" y="2973388"/>
          <p14:tracePt t="52988" x="5491163" y="2965450"/>
          <p14:tracePt t="53001" x="5465763" y="2946400"/>
          <p14:tracePt t="53014" x="5429250" y="2928938"/>
          <p14:tracePt t="53027" x="5394325" y="2919413"/>
          <p14:tracePt t="53042" x="5375275" y="2919413"/>
          <p14:tracePt t="53058" x="5340350" y="2919413"/>
          <p14:tracePt t="53075" x="5313363" y="2919413"/>
          <p14:tracePt t="53092" x="5268913" y="2919413"/>
          <p14:tracePt t="53108" x="5251450" y="2919413"/>
          <p14:tracePt t="53125" x="5241925" y="2919413"/>
          <p14:tracePt t="53142" x="5224463" y="2919413"/>
          <p14:tracePt t="53166" x="5214938" y="2919413"/>
          <p14:tracePt t="53280" x="5224463" y="2919413"/>
          <p14:tracePt t="53293" x="5251450" y="2919413"/>
          <p14:tracePt t="53306" x="5286375" y="2919413"/>
          <p14:tracePt t="53319" x="5348288" y="2919413"/>
          <p14:tracePt t="53331" x="5402263" y="2919413"/>
          <p14:tracePt t="53344" x="5438775" y="2919413"/>
          <p14:tracePt t="53358" x="5456238" y="2919413"/>
          <p14:tracePt t="53375" x="5473700" y="2919413"/>
          <p14:tracePt t="53395" x="5483225" y="2919413"/>
          <p14:tracePt t="53459" x="5491163" y="2919413"/>
          <p14:tracePt t="54031" x="5491163" y="2911475"/>
          <p14:tracePt t="54044" x="5500688" y="2911475"/>
          <p14:tracePt t="54056" x="5537200" y="2894013"/>
          <p14:tracePt t="54069" x="5688013" y="2830513"/>
          <p14:tracePt t="54082" x="6170613" y="2643188"/>
          <p14:tracePt t="54094" x="6884988" y="2384425"/>
          <p14:tracePt t="54108" x="7705725" y="2116138"/>
          <p14:tracePt t="54123" x="8197850" y="1990725"/>
          <p14:tracePt t="54141" x="8634413" y="1901825"/>
          <p14:tracePt t="54156" x="8920163" y="1874838"/>
          <p14:tracePt t="54173" x="9224963" y="1874838"/>
          <p14:tracePt t="54190" x="9304338" y="1874838"/>
          <p14:tracePt t="54206" x="9340850" y="1874838"/>
          <p14:tracePt t="54223" x="9385300" y="1874838"/>
          <p14:tracePt t="54240" x="9402763" y="1874838"/>
          <p14:tracePt t="54259" x="9412288" y="1874838"/>
          <p14:tracePt t="54412" x="9420225" y="1874838"/>
          <p14:tracePt t="54425" x="9429750" y="1874838"/>
          <p14:tracePt t="54437" x="9439275" y="1874838"/>
          <p14:tracePt t="54450" x="9447213" y="1874838"/>
          <p14:tracePt t="54463" x="9466263" y="1884363"/>
          <p14:tracePt t="54475" x="9466263" y="1893888"/>
          <p14:tracePt t="54490" x="9474200" y="1893888"/>
          <p14:tracePt t="54514" x="9474200" y="1901825"/>
          <p14:tracePt t="54527" x="9474200" y="1911350"/>
          <p14:tracePt t="54540" x="9474200" y="1928813"/>
          <p14:tracePt t="54556" x="9456738" y="1965325"/>
          <p14:tracePt t="54572" x="9367838" y="2017713"/>
          <p14:tracePt t="54590" x="8777288" y="2295525"/>
          <p14:tracePt t="54606" x="8205788" y="2509838"/>
          <p14:tracePt t="54622" x="7697788" y="2714625"/>
          <p14:tracePt t="54639" x="7188200" y="2840038"/>
          <p14:tracePt t="54656" x="6446838" y="3027363"/>
          <p14:tracePt t="54672" x="6232525" y="3071813"/>
          <p14:tracePt t="54689" x="6108700" y="3081338"/>
          <p14:tracePt t="54705" x="5973763" y="3089275"/>
          <p14:tracePt t="54722" x="5956300" y="3089275"/>
          <p14:tracePt t="54739" x="5938838" y="3089275"/>
          <p14:tracePt t="54781" x="5929313" y="3089275"/>
          <p14:tracePt t="54870" x="5919788" y="3089275"/>
          <p14:tracePt t="54895" x="5911850" y="3089275"/>
          <p14:tracePt t="54908" x="5902325" y="3089275"/>
          <p14:tracePt t="54920" x="5884863" y="3089275"/>
          <p14:tracePt t="54933" x="5867400" y="3089275"/>
          <p14:tracePt t="54946" x="5848350" y="3089275"/>
          <p14:tracePt t="54958" x="5822950" y="3089275"/>
          <p14:tracePt t="54972" x="5795963" y="3089275"/>
          <p14:tracePt t="54988" x="5759450" y="3089275"/>
          <p14:tracePt t="55005" x="5732463" y="3089275"/>
          <p14:tracePt t="55022" x="5670550" y="3062288"/>
          <p14:tracePt t="55038" x="5661025" y="3054350"/>
          <p14:tracePt t="55055" x="5643563" y="3036888"/>
          <p14:tracePt t="55071" x="5634038" y="3027363"/>
          <p14:tracePt t="55088" x="5616575" y="3009900"/>
          <p14:tracePt t="55105" x="5608638" y="3000375"/>
          <p14:tracePt t="55162" x="5608638" y="2990850"/>
          <p14:tracePt t="55276" x="5616575" y="3009900"/>
          <p14:tracePt t="55289" x="5626100" y="3017838"/>
          <p14:tracePt t="55301" x="5643563" y="3044825"/>
          <p14:tracePt t="55314" x="5653088" y="3071813"/>
          <p14:tracePt t="55327" x="5680075" y="3116263"/>
          <p14:tracePt t="55340" x="5705475" y="3152775"/>
          <p14:tracePt t="55354" x="5732463" y="3187700"/>
          <p14:tracePt t="55371" x="5732463" y="3205163"/>
          <p14:tracePt t="55387" x="5751513" y="3232150"/>
          <p14:tracePt t="55404" x="5759450" y="3251200"/>
          <p14:tracePt t="55421" x="5759450" y="3259138"/>
          <p14:tracePt t="55441" x="5768975" y="3259138"/>
          <p14:tracePt t="55467" x="5768975" y="3268663"/>
          <p14:tracePt t="55492" x="5776913" y="3276600"/>
          <p14:tracePt t="55530" x="5786438" y="3276600"/>
          <p14:tracePt t="55556" x="5786438" y="3286125"/>
          <p14:tracePt t="55785" x="5795963" y="3286125"/>
          <p14:tracePt t="55810" x="5813425" y="3286125"/>
          <p14:tracePt t="55823" x="5840413" y="3286125"/>
          <p14:tracePt t="55835" x="5867400" y="3295650"/>
          <p14:tracePt t="55848" x="5911850" y="3295650"/>
          <p14:tracePt t="55861" x="5946775" y="3295650"/>
          <p14:tracePt t="55873" x="5983288" y="3295650"/>
          <p14:tracePt t="55887" x="6010275" y="3286125"/>
          <p14:tracePt t="55903" x="6018213" y="3276600"/>
          <p14:tracePt t="55920" x="6037263" y="3268663"/>
          <p14:tracePt t="55936" x="6045200" y="3259138"/>
          <p14:tracePt t="55955" x="6054725" y="3251200"/>
          <p14:tracePt t="55970" x="6072188" y="3251200"/>
          <p14:tracePt t="55988" x="6072188" y="3241675"/>
          <p14:tracePt t="56014" x="6081713" y="3241675"/>
          <p14:tracePt t="56039" x="6089650" y="3241675"/>
          <p14:tracePt t="56064" x="6099175" y="3241675"/>
          <p14:tracePt t="56077" x="6108700" y="3241675"/>
          <p14:tracePt t="56102" x="6116638" y="3241675"/>
          <p14:tracePt t="56115" x="6116638" y="3232150"/>
          <p14:tracePt t="56140" x="6126163" y="3232150"/>
          <p14:tracePt t="56166" x="6134100" y="3232150"/>
          <p14:tracePt t="56293" x="6143625" y="3232150"/>
          <p14:tracePt t="56319" x="6170613" y="3224213"/>
          <p14:tracePt t="56331" x="6224588" y="3205163"/>
          <p14:tracePt t="56344" x="6296025" y="3187700"/>
          <p14:tracePt t="56357" x="6419850" y="3179763"/>
          <p14:tracePt t="56370" x="6537325" y="3143250"/>
          <p14:tracePt t="56385" x="6643688" y="3143250"/>
          <p14:tracePt t="56402" x="6715125" y="3133725"/>
          <p14:tracePt t="56419" x="6759575" y="3125788"/>
          <p14:tracePt t="56435" x="6813550" y="3125788"/>
          <p14:tracePt t="56452" x="6823075" y="3125788"/>
          <p14:tracePt t="56469" x="6840538" y="3125788"/>
          <p14:tracePt t="56485" x="6848475" y="3125788"/>
          <p14:tracePt t="56700" x="6867525" y="3116263"/>
          <p14:tracePt t="56712" x="6938963" y="3054350"/>
          <p14:tracePt t="56725" x="7205663" y="2884488"/>
          <p14:tracePt t="56738" x="7724775" y="2544763"/>
          <p14:tracePt t="56751" x="8385175" y="2205038"/>
          <p14:tracePt t="56768" x="8858250" y="2036763"/>
          <p14:tracePt t="56785" x="9197975" y="1955800"/>
          <p14:tracePt t="56802" x="9609138" y="1928813"/>
          <p14:tracePt t="56818" x="9715500" y="1928813"/>
          <p14:tracePt t="56835" x="9796463" y="1928813"/>
          <p14:tracePt t="56851" x="9858375" y="1928813"/>
          <p14:tracePt t="56868" x="9920288" y="1928813"/>
          <p14:tracePt t="56884" x="9939338" y="1928813"/>
          <p14:tracePt t="56902" x="9956800" y="1928813"/>
          <p14:tracePt t="56918" x="9974263" y="1928813"/>
          <p14:tracePt t="56934" x="9983788" y="1928813"/>
          <p14:tracePt t="56954" x="9991725" y="1928813"/>
          <p14:tracePt t="56968" x="10001250" y="1928813"/>
          <p14:tracePt t="56984" x="10010775" y="1928813"/>
          <p14:tracePt t="57002" x="10028238" y="1928813"/>
          <p14:tracePt t="57018" x="10055225" y="1919288"/>
          <p14:tracePt t="57034" x="10082213" y="1901825"/>
          <p14:tracePt t="57051" x="10117138" y="1893888"/>
          <p14:tracePt t="57068" x="10198100" y="1839913"/>
          <p14:tracePt t="57084" x="10225088" y="1822450"/>
          <p14:tracePt t="57101" x="10242550" y="1803400"/>
          <p14:tracePt t="57118" x="10252075" y="1795463"/>
          <p14:tracePt t="57134" x="10252075" y="1785938"/>
          <p14:tracePt t="57151" x="10252075" y="1776413"/>
          <p14:tracePt t="57182" x="10242550" y="1768475"/>
          <p14:tracePt t="57195" x="10198100" y="1758950"/>
          <p14:tracePt t="57208" x="10109200" y="1751013"/>
          <p14:tracePt t="57220" x="9991725" y="1751013"/>
          <p14:tracePt t="57235" x="9848850" y="1785938"/>
          <p14:tracePt t="57251" x="9688513" y="1857375"/>
          <p14:tracePt t="57267" x="9609138" y="1919288"/>
          <p14:tracePt t="57284" x="9537700" y="1973263"/>
          <p14:tracePt t="57301" x="9537700" y="1990725"/>
          <p14:tracePt t="57318" x="9518650" y="2009775"/>
          <p14:tracePt t="57334" x="9518650" y="2027238"/>
          <p14:tracePt t="57335" x="9510713" y="2044700"/>
          <p14:tracePt t="57350" x="9510713" y="2071688"/>
          <p14:tracePt t="57367" x="9510713" y="2089150"/>
          <p14:tracePt t="57384" x="9518650" y="2143125"/>
          <p14:tracePt t="57400" x="9599613" y="2197100"/>
          <p14:tracePt t="57417" x="9680575" y="2241550"/>
          <p14:tracePt t="57433" x="9796463" y="2268538"/>
          <p14:tracePt t="57450" x="10072688" y="2303463"/>
          <p14:tracePt t="57470" x="10206038" y="2303463"/>
          <p14:tracePt t="57483" x="10323513" y="2303463"/>
          <p14:tracePt t="57501" x="10429875" y="2268538"/>
          <p14:tracePt t="57517" x="10456863" y="2224088"/>
          <p14:tracePt t="57534" x="10483850" y="2179638"/>
          <p14:tracePt t="57551" x="10510838" y="2116138"/>
          <p14:tracePt t="57567" x="10510838" y="2089150"/>
          <p14:tracePt t="57583" x="10518775" y="2044700"/>
          <p14:tracePt t="57600" x="10518775" y="2000250"/>
          <p14:tracePt t="57616" x="10510838" y="1847850"/>
          <p14:tracePt t="57633" x="10483850" y="1795463"/>
          <p14:tracePt t="57650" x="10447338" y="1741488"/>
          <p14:tracePt t="57666" x="10367963" y="1697038"/>
          <p14:tracePt t="57683" x="10323513" y="1679575"/>
          <p14:tracePt t="57699" x="10260013" y="1670050"/>
          <p14:tracePt t="57716" x="10126663" y="1670050"/>
          <p14:tracePt t="57733" x="10037763" y="1670050"/>
          <p14:tracePt t="57750" x="9966325" y="1687513"/>
          <p14:tracePt t="57766" x="9823450" y="1803400"/>
          <p14:tracePt t="57783" x="9786938" y="1874838"/>
          <p14:tracePt t="57799" x="9769475" y="1911350"/>
          <p14:tracePt t="57816" x="9759950" y="1946275"/>
          <p14:tracePt t="57833" x="9752013" y="2000250"/>
          <p14:tracePt t="57850" x="9752013" y="2027238"/>
          <p14:tracePt t="57866" x="9752013" y="2054225"/>
          <p14:tracePt t="57883" x="9752013" y="2125663"/>
          <p14:tracePt t="57899" x="9786938" y="2152650"/>
          <p14:tracePt t="57916" x="9823450" y="2179638"/>
          <p14:tracePt t="57932" x="9885363" y="2214563"/>
          <p14:tracePt t="57949" x="9912350" y="2241550"/>
          <p14:tracePt t="57966" x="9929813" y="2251075"/>
          <p14:tracePt t="57983" x="9966325" y="2259013"/>
          <p14:tracePt t="57999" x="9974263" y="2259013"/>
          <p14:tracePt t="58016" x="9991725" y="2268538"/>
          <p14:tracePt t="58033" x="10010775" y="2268538"/>
          <p14:tracePt t="58049" x="10018713" y="2268538"/>
          <p14:tracePt t="58066" x="10028238" y="2268538"/>
          <p14:tracePt t="58084" x="10037763" y="2268538"/>
          <p14:tracePt t="58099" x="10045700" y="2268538"/>
          <p14:tracePt t="58116" x="10055225" y="2259013"/>
          <p14:tracePt t="58132" x="10082213" y="2232025"/>
          <p14:tracePt t="58149" x="10144125" y="2116138"/>
          <p14:tracePt t="58165" x="10171113" y="2044700"/>
          <p14:tracePt t="58182" x="10188575" y="1973263"/>
          <p14:tracePt t="58199" x="10198100" y="1776413"/>
          <p14:tracePt t="58215" x="10198100" y="1687513"/>
          <p14:tracePt t="58232" x="10198100" y="1643063"/>
          <p14:tracePt t="58249" x="10134600" y="1589088"/>
          <p14:tracePt t="58265" x="10090150" y="1571625"/>
          <p14:tracePt t="58282" x="10037763" y="1562100"/>
          <p14:tracePt t="58298" x="9966325" y="1554163"/>
          <p14:tracePt t="58315" x="9759950" y="1581150"/>
          <p14:tracePt t="58332" x="9661525" y="1625600"/>
          <p14:tracePt t="58349" x="9599613" y="1679575"/>
          <p14:tracePt t="58365" x="9528175" y="1795463"/>
          <p14:tracePt t="58382" x="9510713" y="1839913"/>
          <p14:tracePt t="58398" x="9491663" y="1866900"/>
          <p14:tracePt t="58415" x="9491663" y="1946275"/>
          <p14:tracePt t="58432" x="9491663" y="2009775"/>
          <p14:tracePt t="58448" x="9491663" y="2062163"/>
          <p14:tracePt t="58465" x="9491663" y="2116138"/>
          <p14:tracePt t="58482" x="9528175" y="2187575"/>
          <p14:tracePt t="58498" x="9537700" y="2205038"/>
          <p14:tracePt t="58515" x="9555163" y="2241550"/>
          <p14:tracePt t="58531" x="9563100" y="2251075"/>
          <p14:tracePt t="58548" x="9563100" y="2268538"/>
          <p14:tracePt t="58566" x="9572625" y="2286000"/>
          <p14:tracePt t="58582" x="9563100" y="2357438"/>
          <p14:tracePt t="58599" x="9456738" y="2428875"/>
          <p14:tracePt t="58614" x="9215438" y="2536825"/>
          <p14:tracePt t="58631" x="8259763" y="2795588"/>
          <p14:tracePt t="58648" x="7751763" y="2884488"/>
          <p14:tracePt t="58665" x="7367588" y="2938463"/>
          <p14:tracePt t="58682" x="6705600" y="2965450"/>
          <p14:tracePt t="58698" x="6554788" y="2973388"/>
          <p14:tracePt t="58714" x="6438900" y="2982913"/>
          <p14:tracePt t="58731" x="6303963" y="2982913"/>
          <p14:tracePt t="58748" x="6259513" y="2982913"/>
          <p14:tracePt t="58764" x="6215063" y="2982913"/>
          <p14:tracePt t="58781" x="6180138" y="2982913"/>
          <p14:tracePt t="58798" x="6116638" y="2982913"/>
          <p14:tracePt t="58814" x="6089650" y="2982913"/>
          <p14:tracePt t="58831" x="6045200" y="2973388"/>
          <p14:tracePt t="58847" x="6010275" y="2955925"/>
          <p14:tracePt t="58864" x="5991225" y="2938463"/>
          <p14:tracePt t="58881" x="5983288" y="2938463"/>
          <p14:tracePt t="58897" x="5973763" y="2928938"/>
          <p14:tracePt t="58972" x="5983288" y="2928938"/>
          <p14:tracePt t="58986" x="6010275" y="2928938"/>
          <p14:tracePt t="58998" x="6054725" y="2955925"/>
          <p14:tracePt t="59011" x="6126163" y="3000375"/>
          <p14:tracePt t="59024" x="6215063" y="3071813"/>
          <p14:tracePt t="59036" x="6286500" y="3125788"/>
          <p14:tracePt t="59049" x="6357938" y="3187700"/>
          <p14:tracePt t="59064" x="6419850" y="3241675"/>
          <p14:tracePt t="59080" x="6473825" y="3268663"/>
          <p14:tracePt t="59097" x="6554788" y="3313113"/>
          <p14:tracePt t="59116" x="6653213" y="3357563"/>
          <p14:tracePt t="59130" x="6697663" y="3367088"/>
          <p14:tracePt t="59147" x="6751638" y="3375025"/>
          <p14:tracePt t="59164" x="6840538" y="3384550"/>
          <p14:tracePt t="59180" x="6884988" y="3394075"/>
          <p14:tracePt t="59197" x="6965950" y="3394075"/>
          <p14:tracePt t="59214" x="7116763" y="3394075"/>
          <p14:tracePt t="59230" x="7205663" y="3394075"/>
          <p14:tracePt t="59247" x="7286625" y="3394075"/>
          <p14:tracePt t="59263" x="7348538" y="3394075"/>
          <p14:tracePt t="59280" x="7446963" y="3394075"/>
          <p14:tracePt t="59297" x="7491413" y="3394075"/>
          <p14:tracePt t="59313" x="7510463" y="3394075"/>
          <p14:tracePt t="59330" x="7545388" y="3394075"/>
          <p14:tracePt t="59346" x="7562850" y="3394075"/>
          <p14:tracePt t="59363" x="7599363" y="3394075"/>
          <p14:tracePt t="59380" x="7653338" y="3367088"/>
          <p14:tracePt t="59396" x="7732713" y="3313113"/>
          <p14:tracePt t="59413" x="7831138" y="3241675"/>
          <p14:tracePt t="59432" x="8296275" y="2830513"/>
          <p14:tracePt t="59446" x="8582025" y="2598738"/>
          <p14:tracePt t="59463" x="8823325" y="2339975"/>
          <p14:tracePt t="59481" x="9180513" y="2081213"/>
          <p14:tracePt t="59496" x="9269413" y="2036763"/>
          <p14:tracePt t="59513" x="9323388" y="2009775"/>
          <p14:tracePt t="59530" x="9367838" y="2000250"/>
          <p14:tracePt t="59546" x="9394825" y="1982788"/>
          <p14:tracePt t="59563" x="9412288" y="1973263"/>
          <p14:tracePt t="59582" x="9429750" y="1973263"/>
          <p14:tracePt t="59596" x="9456738" y="1973263"/>
          <p14:tracePt t="59613" x="9510713" y="1973263"/>
          <p14:tracePt t="59630" x="9545638" y="1973263"/>
          <p14:tracePt t="59646" x="9599613" y="1973263"/>
          <p14:tracePt t="59862" x="9609138" y="1955800"/>
          <p14:tracePt t="59875" x="9617075" y="1901825"/>
          <p14:tracePt t="59887" x="9653588" y="1822450"/>
          <p14:tracePt t="59900" x="9715500" y="1670050"/>
          <p14:tracePt t="59912" x="9804400" y="1465263"/>
          <p14:tracePt t="59929" x="9858375" y="1347788"/>
          <p14:tracePt t="59945" x="9885363" y="1295400"/>
          <p14:tracePt t="59962" x="9894888" y="1258888"/>
          <p14:tracePt t="59979" x="9939338" y="1241425"/>
          <p14:tracePt t="59995" x="9956800" y="1241425"/>
          <p14:tracePt t="60012" x="9983788" y="1241425"/>
          <p14:tracePt t="60028" x="10045700" y="1295400"/>
          <p14:tracePt t="60045" x="10082213" y="1401763"/>
          <p14:tracePt t="60062" x="10099675" y="1562100"/>
          <p14:tracePt t="60078" x="10109200" y="2017713"/>
          <p14:tracePt t="60095" x="10045700" y="2197100"/>
          <p14:tracePt t="60114" x="9920288" y="2374900"/>
          <p14:tracePt t="60128" x="9447213" y="2803525"/>
          <p14:tracePt t="60145" x="9161463" y="2946400"/>
          <p14:tracePt t="60161" x="8777288" y="3098800"/>
          <p14:tracePt t="60179" x="8143875" y="3241675"/>
          <p14:tracePt t="60195" x="7912100" y="3268663"/>
          <p14:tracePt t="60211" x="7786688" y="3276600"/>
          <p14:tracePt t="60228" x="7680325" y="3276600"/>
          <p14:tracePt t="60245" x="7599363" y="3276600"/>
          <p14:tracePt t="60261" x="7589838" y="3276600"/>
          <p14:tracePt t="60278" x="7572375" y="3276600"/>
          <p14:tracePt t="60408" x="7572375" y="3259138"/>
          <p14:tracePt t="60421" x="7572375" y="3241675"/>
          <p14:tracePt t="60433" x="7572375" y="3205163"/>
          <p14:tracePt t="60446" x="7572375" y="3116263"/>
          <p14:tracePt t="60461" x="7634288" y="3000375"/>
          <p14:tracePt t="60480" x="7813675" y="2795588"/>
          <p14:tracePt t="60495" x="8089900" y="2562225"/>
          <p14:tracePt t="60511" x="8858250" y="2214563"/>
          <p14:tracePt t="60528" x="9224963" y="2133600"/>
          <p14:tracePt t="60544" x="9537700" y="2098675"/>
          <p14:tracePt t="60561" x="9912350" y="2089150"/>
          <p14:tracePt t="60577" x="10037763" y="2089150"/>
          <p14:tracePt t="60594" x="10109200" y="2089150"/>
          <p14:tracePt t="60611" x="10171113" y="2089150"/>
          <p14:tracePt t="60627" x="10188575" y="2089150"/>
          <p14:tracePt t="60644" x="10198100" y="2089150"/>
          <p14:tracePt t="60661" x="10206038" y="2089150"/>
          <p14:tracePt t="60677" x="10225088" y="2089150"/>
          <p14:tracePt t="60694" x="10233025" y="2081213"/>
          <p14:tracePt t="60711" x="10252075" y="2081213"/>
          <p14:tracePt t="60727" x="10331450" y="2054225"/>
          <p14:tracePt t="60744" x="10375900" y="2027238"/>
          <p14:tracePt t="60760" x="10412413" y="2017713"/>
          <p14:tracePt t="60777" x="10466388" y="1955800"/>
          <p14:tracePt t="60794" x="10491788" y="1901825"/>
          <p14:tracePt t="60810" x="10518775" y="1847850"/>
          <p14:tracePt t="60827" x="10545763" y="1731963"/>
          <p14:tracePt t="60844" x="10555288" y="1697038"/>
          <p14:tracePt t="60860" x="10555288" y="1679575"/>
          <p14:tracePt t="60877" x="10555288" y="1660525"/>
          <p14:tracePt t="60894" x="10447338" y="1616075"/>
          <p14:tracePt t="60910" x="10340975" y="1581150"/>
          <p14:tracePt t="60927" x="10188575" y="1554163"/>
          <p14:tracePt t="60943" x="9920288" y="1544638"/>
          <p14:tracePt t="60960" x="9813925" y="1544638"/>
          <p14:tracePt t="60977" x="9725025" y="1544638"/>
          <p14:tracePt t="60993" x="9545638" y="1633538"/>
          <p14:tracePt t="61010" x="9439275" y="1687513"/>
          <p14:tracePt t="61027" x="9348788" y="1776413"/>
          <p14:tracePt t="61043" x="9224963" y="1911350"/>
          <p14:tracePt t="61060" x="9170988" y="1955800"/>
          <p14:tracePt t="61076" x="9126538" y="2027238"/>
          <p14:tracePt t="61093" x="9090025" y="2089150"/>
          <p14:tracePt t="61094" x="9055100" y="2152650"/>
          <p14:tracePt t="61110" x="9037638" y="2197100"/>
          <p14:tracePt t="61127" x="9018588" y="2241550"/>
          <p14:tracePt t="61143" x="9010650" y="2259013"/>
          <p14:tracePt t="61160" x="9010650" y="2286000"/>
          <p14:tracePt t="61182" x="9010650" y="2295525"/>
          <p14:tracePt t="61195" x="9010650" y="2303463"/>
          <p14:tracePt t="61209" x="9055100" y="2312988"/>
          <p14:tracePt t="61226" x="9153525" y="2322513"/>
          <p14:tracePt t="61243" x="9348788" y="2347913"/>
          <p14:tracePt t="61260" x="9929813" y="2330450"/>
          <p14:tracePt t="61276" x="10233025" y="2214563"/>
          <p14:tracePt t="61293" x="10491788" y="2089150"/>
          <p14:tracePt t="61309" x="10760075" y="1938338"/>
          <p14:tracePt t="61326" x="10831513" y="1911350"/>
          <p14:tracePt t="61343" x="10868025" y="1884363"/>
          <p14:tracePt t="61359" x="10885488" y="1874838"/>
          <p14:tracePt t="61376" x="10912475" y="1847850"/>
          <p14:tracePt t="61393" x="10912475" y="1839913"/>
          <p14:tracePt t="61409" x="10920413" y="1812925"/>
          <p14:tracePt t="61426" x="10920413" y="1776413"/>
          <p14:tracePt t="61442" x="10929938" y="1741488"/>
          <p14:tracePt t="61459" x="10929938" y="1724025"/>
          <p14:tracePt t="61476" x="10929938" y="1670050"/>
          <p14:tracePt t="61492" x="10902950" y="1660525"/>
          <p14:tracePt t="61509" x="10875963" y="1633538"/>
          <p14:tracePt t="61526" x="10715625" y="1598613"/>
          <p14:tracePt t="61543" x="10599738" y="1589088"/>
          <p14:tracePt t="61559" x="10466388" y="1581150"/>
          <p14:tracePt t="61575" x="10323513" y="1581150"/>
          <p14:tracePt t="61593" x="9894888" y="1704975"/>
          <p14:tracePt t="61609" x="9680575" y="1822450"/>
          <p14:tracePt t="61625" x="9501188" y="1928813"/>
          <p14:tracePt t="61642" x="9224963" y="2071688"/>
          <p14:tracePt t="61659" x="9109075" y="2133600"/>
          <p14:tracePt t="61675" x="9010650" y="2197100"/>
          <p14:tracePt t="61692" x="8875713" y="2303463"/>
          <p14:tracePt t="61708" x="8848725" y="2330450"/>
          <p14:tracePt t="61725" x="8823325" y="2366963"/>
          <p14:tracePt t="61742" x="8786813" y="2419350"/>
          <p14:tracePt t="61759" x="8777288" y="2438400"/>
          <p14:tracePt t="61775" x="8769350" y="2465388"/>
          <p14:tracePt t="61793" x="8769350" y="2562225"/>
          <p14:tracePt t="61808" x="8796338" y="2652713"/>
          <p14:tracePt t="61825" x="8831263" y="2751138"/>
          <p14:tracePt t="61842" x="8894763" y="2840038"/>
          <p14:tracePt t="61858" x="9045575" y="3027363"/>
          <p14:tracePt t="61875" x="9144000" y="3133725"/>
          <p14:tracePt t="61892" x="9215438" y="3224213"/>
          <p14:tracePt t="61908" x="9323388" y="3357563"/>
          <p14:tracePt t="61925" x="9340850" y="3411538"/>
          <p14:tracePt t="61941" x="9358313" y="3446463"/>
          <p14:tracePt t="61959" x="9375775" y="3473450"/>
          <p14:tracePt t="61975" x="9375775" y="3482975"/>
          <p14:tracePt t="61991" x="9375775" y="3490913"/>
          <p14:tracePt t="62008" x="9385300" y="3500438"/>
          <p14:tracePt t="62025" x="9385300" y="3509963"/>
          <p14:tracePt t="62733" x="9348788" y="3509963"/>
          <p14:tracePt t="62746" x="9251950" y="3509963"/>
          <p14:tracePt t="62759" x="9010650" y="3509963"/>
          <p14:tracePt t="62771" x="8518525" y="3509963"/>
          <p14:tracePt t="62784" x="7867650" y="3544888"/>
          <p14:tracePt t="62797" x="7367588" y="3581400"/>
          <p14:tracePt t="62809" x="6983413" y="3633788"/>
          <p14:tracePt t="62823" x="6697663" y="3660775"/>
          <p14:tracePt t="62840" x="6465888" y="3679825"/>
          <p14:tracePt t="62856" x="6330950" y="3697288"/>
          <p14:tracePt t="62874" x="6116638" y="3714750"/>
          <p14:tracePt t="62890" x="6045200" y="3724275"/>
          <p14:tracePt t="62906" x="5956300" y="3751263"/>
          <p14:tracePt t="62923" x="5813425" y="3759200"/>
          <p14:tracePt t="62940" x="5759450" y="3759200"/>
          <p14:tracePt t="62956" x="5724525" y="3759200"/>
          <p14:tracePt t="62973" x="5670550" y="3759200"/>
          <p14:tracePt t="62989" x="5608638" y="3759200"/>
          <p14:tracePt t="63006" x="5589588" y="3751263"/>
          <p14:tracePt t="63023" x="5572125" y="3741738"/>
          <p14:tracePt t="63039" x="5527675" y="3714750"/>
          <p14:tracePt t="63056" x="5510213" y="3697288"/>
          <p14:tracePt t="63073" x="5491163" y="3679825"/>
          <p14:tracePt t="63089" x="5446713" y="3608388"/>
          <p14:tracePt t="63106" x="5438775" y="3562350"/>
          <p14:tracePt t="63123" x="5419725" y="3482975"/>
          <p14:tracePt t="63139" x="5411788" y="3286125"/>
          <p14:tracePt t="63156" x="5411788" y="3214688"/>
          <p14:tracePt t="63172" x="5411788" y="3160713"/>
          <p14:tracePt t="63189" x="5411788" y="3143250"/>
          <p14:tracePt t="63206" x="5411788" y="3116263"/>
          <p14:tracePt t="63223" x="5411788" y="3098800"/>
          <p14:tracePt t="63239" x="5411788" y="3071813"/>
          <p14:tracePt t="63256" x="5411788" y="3009900"/>
          <p14:tracePt t="63273" x="5411788" y="2982913"/>
          <p14:tracePt t="63289" x="5419725" y="2955925"/>
          <p14:tracePt t="63305" x="5429250" y="2928938"/>
          <p14:tracePt t="63322" x="5429250" y="2919413"/>
          <p14:tracePt t="63339" x="5429250" y="2911475"/>
          <p14:tracePt t="63356" x="5438775" y="2901950"/>
          <p14:tracePt t="63380" x="5446713" y="2894013"/>
          <p14:tracePt t="63393" x="5456238" y="2894013"/>
          <p14:tracePt t="63418" x="5465763" y="2894013"/>
          <p14:tracePt t="63431" x="5473700" y="2894013"/>
          <p14:tracePt t="63444" x="5483225" y="2894013"/>
          <p14:tracePt t="63457" x="5510213" y="2901950"/>
          <p14:tracePt t="63472" x="5537200" y="2928938"/>
          <p14:tracePt t="63489" x="5589588" y="2955925"/>
          <p14:tracePt t="63505" x="5670550" y="3009900"/>
          <p14:tracePt t="63522" x="5929313" y="3098800"/>
          <p14:tracePt t="63538" x="6170613" y="3160713"/>
          <p14:tracePt t="63555" x="6419850" y="3214688"/>
          <p14:tracePt t="63572" x="6823075" y="3295650"/>
          <p14:tracePt t="63588" x="6946900" y="3330575"/>
          <p14:tracePt t="63605" x="7072313" y="3348038"/>
          <p14:tracePt t="63622" x="7296150" y="3367088"/>
          <p14:tracePt t="63638" x="7412038" y="3375025"/>
          <p14:tracePt t="63656" x="7537450" y="3375025"/>
          <p14:tracePt t="63671" x="7688263" y="3394075"/>
          <p14:tracePt t="63688" x="8108950" y="3394075"/>
          <p14:tracePt t="63704" x="8348663" y="3375025"/>
          <p14:tracePt t="63722" x="8545513" y="3375025"/>
          <p14:tracePt t="63738" x="8858250" y="3348038"/>
          <p14:tracePt t="63755" x="8974138" y="3348038"/>
          <p14:tracePt t="63771" x="9082088" y="3348038"/>
          <p14:tracePt t="63788" x="9205913" y="3340100"/>
          <p14:tracePt t="63805" x="9251950" y="3340100"/>
          <p14:tracePt t="63821" x="9304338" y="3340100"/>
          <p14:tracePt t="63838" x="9340850" y="3330575"/>
          <p14:tracePt t="63855" x="9348788" y="3330575"/>
          <p14:tracePt t="63871" x="9358313" y="3330575"/>
          <p14:tracePt t="63888" x="9358313" y="3322638"/>
          <p14:tracePt t="63904" x="9358313" y="3313113"/>
          <p14:tracePt t="63921" x="9358313" y="3303588"/>
          <p14:tracePt t="63938" x="9367838" y="3286125"/>
          <p14:tracePt t="63954" x="9385300" y="3205163"/>
          <p14:tracePt t="63971" x="9385300" y="3187700"/>
          <p14:tracePt t="63987" x="9402763" y="3160713"/>
          <p14:tracePt t="64004" x="9420225" y="3133725"/>
          <p14:tracePt t="64021" x="9429750" y="3125788"/>
          <p14:tracePt t="64037" x="9429750" y="3116263"/>
          <p14:tracePt t="64054" x="9429750" y="3108325"/>
          <p14:tracePt t="64071" x="9439275" y="3108325"/>
          <p14:tracePt t="64087" x="9439275" y="3098800"/>
          <p14:tracePt t="64142" x="9439275" y="3089275"/>
          <p14:tracePt t="64155" x="9420225" y="3081338"/>
          <p14:tracePt t="64168" x="9402763" y="3081338"/>
          <p14:tracePt t="64180" x="9394825" y="3071813"/>
          <p14:tracePt t="64193" x="9367838" y="3062288"/>
          <p14:tracePt t="64218" x="9348788" y="3062288"/>
          <p14:tracePt t="64244" x="9340850" y="3062288"/>
          <p14:tracePt t="66228" x="9348788" y="3062288"/>
          <p14:tracePt t="66240" x="9367838" y="3062288"/>
          <p14:tracePt t="66253" x="9385300" y="3062288"/>
          <p14:tracePt t="66267" x="9420225" y="3062288"/>
          <p14:tracePt t="66283" x="9456738" y="3062288"/>
          <p14:tracePt t="66300" x="9518650" y="3062288"/>
          <p14:tracePt t="66317" x="9644063" y="3062288"/>
          <p14:tracePt t="66333" x="9698038" y="3054350"/>
          <p14:tracePt t="66350" x="9725025" y="3054350"/>
          <p14:tracePt t="66366" x="9742488" y="3054350"/>
          <p14:tracePt t="66383" x="9777413" y="3036888"/>
          <p14:tracePt t="66406" x="9786938" y="3036888"/>
          <p14:tracePt t="66431" x="9796463" y="3036888"/>
          <p14:tracePt t="66457" x="9804400" y="3036888"/>
          <p14:tracePt t="66469" x="9813925" y="3036888"/>
          <p14:tracePt t="66483" x="9823450" y="3036888"/>
          <p14:tracePt t="66495" x="9831388" y="3036888"/>
          <p14:tracePt t="66507" x="9840913" y="3036888"/>
          <p14:tracePt t="66520" x="9848850" y="3036888"/>
          <p14:tracePt t="66533" x="9858375" y="3036888"/>
          <p14:tracePt t="66549" x="9867900" y="3036888"/>
          <p14:tracePt t="66566" x="9875838" y="3036888"/>
          <p14:tracePt t="66583" x="9912350" y="3036888"/>
          <p14:tracePt t="66599" x="9929813" y="3036888"/>
          <p14:tracePt t="66616" x="9939338" y="3036888"/>
          <p14:tracePt t="66633" x="9947275" y="3036888"/>
          <p14:tracePt t="66649" x="9966325" y="3036888"/>
          <p14:tracePt t="67486" x="9947275" y="3036888"/>
          <p14:tracePt t="67499" x="9902825" y="3036888"/>
          <p14:tracePt t="67512" x="9752013" y="3036888"/>
          <p14:tracePt t="67525" x="9394825" y="3062288"/>
          <p14:tracePt t="67537" x="8823325" y="3098800"/>
          <p14:tracePt t="67550" x="8313738" y="3152775"/>
          <p14:tracePt t="67564" x="7939088" y="3170238"/>
          <p14:tracePt t="67581" x="7705725" y="3197225"/>
          <p14:tracePt t="67597" x="7527925" y="3205163"/>
          <p14:tracePt t="67614" x="7331075" y="3214688"/>
          <p14:tracePt t="67631" x="7286625" y="3214688"/>
          <p14:tracePt t="67647" x="7251700" y="3205163"/>
          <p14:tracePt t="67664" x="7197725" y="3170238"/>
          <p14:tracePt t="67680" x="7180263" y="3152775"/>
          <p14:tracePt t="67697" x="7153275" y="3143250"/>
          <p14:tracePt t="67714" x="7143750" y="3125788"/>
          <p14:tracePt t="67730" x="7116763" y="3089275"/>
          <p14:tracePt t="67747" x="7099300" y="3071813"/>
          <p14:tracePt t="67764" x="7089775" y="3054350"/>
          <p14:tracePt t="67780" x="7062788" y="3009900"/>
          <p14:tracePt t="67797" x="7037388" y="2990850"/>
          <p14:tracePt t="67813" x="7018338" y="2973388"/>
          <p14:tracePt t="67830" x="6956425" y="2946400"/>
          <p14:tracePt t="67847" x="6919913" y="2928938"/>
          <p14:tracePt t="67863" x="6867525" y="2911475"/>
          <p14:tracePt t="67880" x="6759575" y="2874963"/>
          <p14:tracePt t="67897" x="6705600" y="2847975"/>
          <p14:tracePt t="67913" x="6653213" y="2830513"/>
          <p14:tracePt t="67930" x="6616700" y="2813050"/>
          <p14:tracePt t="67946" x="6545263" y="2795588"/>
          <p14:tracePt t="67963" x="6518275" y="2786063"/>
          <p14:tracePt t="67980" x="6491288" y="2786063"/>
          <p14:tracePt t="67996" x="6465888" y="2786063"/>
          <p14:tracePt t="68013" x="6456363" y="2786063"/>
          <p14:tracePt t="68030" x="6438900" y="2786063"/>
          <p14:tracePt t="68046" x="6419850" y="2786063"/>
          <p14:tracePt t="68063" x="6411913" y="2786063"/>
          <p14:tracePt t="68080" x="6411913" y="2795588"/>
          <p14:tracePt t="68096" x="6402388" y="2874963"/>
          <p14:tracePt t="68113" x="6402388" y="2919413"/>
          <p14:tracePt t="68129" x="6419850" y="2973388"/>
          <p14:tracePt t="68146" x="6483350" y="3062288"/>
          <p14:tracePt t="68163" x="6554788" y="3108325"/>
          <p14:tracePt t="68180" x="6616700" y="3160713"/>
          <p14:tracePt t="68196" x="6705600" y="3214688"/>
          <p14:tracePt t="68213" x="6867525" y="3286125"/>
          <p14:tracePt t="68229" x="6894513" y="3313113"/>
          <p14:tracePt t="68246" x="6911975" y="3313113"/>
          <p14:tracePt t="68263" x="6929438" y="3313113"/>
          <p14:tracePt t="68324" x="6929438" y="3295650"/>
          <p14:tracePt t="68337" x="6929438" y="3251200"/>
          <p14:tracePt t="68350" x="6929438" y="3160713"/>
          <p14:tracePt t="68363" x="6911975" y="3054350"/>
          <p14:tracePt t="68379" x="6875463" y="2946400"/>
          <p14:tracePt t="68396" x="6831013" y="2884488"/>
          <p14:tracePt t="68413" x="6751638" y="2813050"/>
          <p14:tracePt t="68429" x="6705600" y="2795588"/>
          <p14:tracePt t="68446" x="6661150" y="2776538"/>
          <p14:tracePt t="68462" x="6616700" y="2768600"/>
          <p14:tracePt t="68480" x="6572250" y="2759075"/>
          <p14:tracePt t="68496" x="6545263" y="2759075"/>
          <p14:tracePt t="68512" x="6527800" y="2759075"/>
          <p14:tracePt t="68529" x="6473825" y="2759075"/>
          <p14:tracePt t="68545" x="6446838" y="2768600"/>
          <p14:tracePt t="68562" x="6438900" y="2786063"/>
          <p14:tracePt t="68579" x="6394450" y="2847975"/>
          <p14:tracePt t="68596" x="6375400" y="2894013"/>
          <p14:tracePt t="68612" x="6375400" y="2928938"/>
          <p14:tracePt t="68629" x="6375400" y="3000375"/>
          <p14:tracePt t="68645" x="6394450" y="3054350"/>
          <p14:tracePt t="68662" x="6429375" y="3098800"/>
          <p14:tracePt t="68679" x="6483350" y="3152775"/>
          <p14:tracePt t="68696" x="6608763" y="3259138"/>
          <p14:tracePt t="68712" x="6653213" y="3303588"/>
          <p14:tracePt t="68729" x="6688138" y="3322638"/>
          <p14:tracePt t="68745" x="6732588" y="3330575"/>
          <p14:tracePt t="68762" x="6751638" y="3340100"/>
          <p14:tracePt t="68778" x="6759575" y="3340100"/>
          <p14:tracePt t="68795" x="6769100" y="3340100"/>
          <p14:tracePt t="68820" x="6777038" y="3340100"/>
          <p14:tracePt t="68832" x="6777038" y="3322638"/>
          <p14:tracePt t="68846" x="6777038" y="3295650"/>
          <p14:tracePt t="68862" x="6786563" y="3224213"/>
          <p14:tracePt t="68878" x="6786563" y="3143250"/>
          <p14:tracePt t="68895" x="6786563" y="3009900"/>
          <p14:tracePt t="68912" x="6751638" y="2776538"/>
          <p14:tracePt t="68928" x="6715125" y="2679700"/>
          <p14:tracePt t="68945" x="6680200" y="2608263"/>
          <p14:tracePt t="68961" x="6626225" y="2527300"/>
          <p14:tracePt t="68978" x="6608763" y="2509838"/>
          <p14:tracePt t="68995" x="6589713" y="2500313"/>
          <p14:tracePt t="69012" x="6537325" y="2500313"/>
          <p14:tracePt t="69028" x="6483350" y="2500313"/>
          <p14:tracePt t="69044" x="6438900" y="2536825"/>
          <p14:tracePt t="69061" x="6375400" y="2616200"/>
          <p14:tracePt t="69078" x="6357938" y="2643188"/>
          <p14:tracePt t="69094" x="6348413" y="2697163"/>
          <p14:tracePt t="69111" x="6340475" y="2813050"/>
          <p14:tracePt t="69128" x="6348413" y="2867025"/>
          <p14:tracePt t="69144" x="6384925" y="2901950"/>
          <p14:tracePt t="69161" x="6438900" y="2955925"/>
          <p14:tracePt t="69178" x="6616700" y="3054350"/>
          <p14:tracePt t="69194" x="6769100" y="3108325"/>
          <p14:tracePt t="69211" x="6938963" y="3143250"/>
          <p14:tracePt t="69228" x="7375525" y="3170238"/>
          <p14:tracePt t="69244" x="7626350" y="3187700"/>
          <p14:tracePt t="69261" x="7974013" y="3187700"/>
          <p14:tracePt t="69277" x="8670925" y="3187700"/>
          <p14:tracePt t="69294" x="9045575" y="3179763"/>
          <p14:tracePt t="69311" x="9340850" y="3179763"/>
          <p14:tracePt t="69328" x="9867900" y="3179763"/>
          <p14:tracePt t="69344" x="10001250" y="3179763"/>
          <p14:tracePt t="69361" x="10099675" y="3170238"/>
          <p14:tracePt t="69377" x="10161588" y="3170238"/>
          <p14:tracePt t="69395" x="10215563" y="3160713"/>
          <p14:tracePt t="69410" x="10233025" y="3152775"/>
          <p14:tracePt t="69427" x="10242550" y="3152775"/>
          <p14:tracePt t="69444" x="10252075" y="3143250"/>
          <p14:tracePt t="69460" x="10260013" y="3125788"/>
          <p14:tracePt t="69477" x="10269538" y="3108325"/>
          <p14:tracePt t="69494" x="10313988" y="3027363"/>
          <p14:tracePt t="69510" x="10358438" y="2982913"/>
          <p14:tracePt t="69527" x="10394950" y="2938463"/>
          <p14:tracePt t="69544" x="10439400" y="2894013"/>
          <p14:tracePt t="69560" x="10447338" y="2874963"/>
          <p14:tracePt t="69620" x="10456863" y="2874963"/>
          <p14:tracePt t="69683" x="10456863" y="2867025"/>
          <p14:tracePt t="69696" x="10439400" y="2867025"/>
          <p14:tracePt t="69708" x="10402888" y="2867025"/>
          <p14:tracePt t="69721" x="10331450" y="2847975"/>
          <p14:tracePt t="69734" x="10242550" y="2830513"/>
          <p14:tracePt t="69746" x="10117138" y="2822575"/>
          <p14:tracePt t="69761" x="9991725" y="2786063"/>
          <p14:tracePt t="69776" x="9920288" y="2776538"/>
          <p14:tracePt t="69793" x="9858375" y="2768600"/>
          <p14:tracePt t="69810" x="9777413" y="2759075"/>
          <p14:tracePt t="69826" x="9752013" y="2759075"/>
          <p14:tracePt t="69843" x="9742488" y="2759075"/>
          <p14:tracePt t="69860" x="9732963" y="2759075"/>
          <p14:tracePt t="69876" x="9715500" y="2759075"/>
          <p14:tracePt t="69899" x="9705975" y="2759075"/>
          <p14:tracePt t="69950" x="9705975" y="2768600"/>
          <p14:tracePt t="69963" x="9698038" y="2768600"/>
          <p14:tracePt t="69976" x="9688513" y="2786063"/>
          <p14:tracePt t="69988" x="9688513" y="2795588"/>
          <p14:tracePt t="70001" x="9688513" y="2803525"/>
          <p14:tracePt t="70013" x="9688513" y="2813050"/>
          <p14:tracePt t="70026" x="9688513" y="2830513"/>
          <p14:tracePt t="70043" x="9688513" y="2847975"/>
          <p14:tracePt t="70059" x="9688513" y="2857500"/>
          <p14:tracePt t="70076" x="9688513" y="2867025"/>
          <p14:tracePt t="70093" x="9715500" y="2901950"/>
          <p14:tracePt t="70109" x="9742488" y="2919413"/>
          <p14:tracePt t="70126" x="9759950" y="2928938"/>
          <p14:tracePt t="70142" x="9813925" y="2946400"/>
          <p14:tracePt t="70159" x="9840913" y="2955925"/>
          <p14:tracePt t="70176" x="9858375" y="2955925"/>
          <p14:tracePt t="70192" x="9875838" y="2955925"/>
          <p14:tracePt t="70331" x="9875838" y="2928938"/>
          <p14:tracePt t="70344" x="9875838" y="2911475"/>
          <p14:tracePt t="70356" x="9875838" y="2894013"/>
          <p14:tracePt t="70369" x="9875838" y="2884488"/>
          <p14:tracePt t="70382" x="9875838" y="2867025"/>
          <p14:tracePt t="70395" x="9875838" y="2857500"/>
          <p14:tracePt t="70409" x="9875838" y="2847975"/>
          <p14:tracePt t="70445" x="9875838" y="2840038"/>
          <p14:tracePt t="70471" x="9867900" y="2822575"/>
          <p14:tracePt t="70483" x="9858375" y="2822575"/>
          <p14:tracePt t="70496" x="9848850" y="2803525"/>
          <p14:tracePt t="70509" x="9840913" y="2803525"/>
          <p14:tracePt t="70525" x="9831388" y="2786063"/>
          <p14:tracePt t="70542" x="9813925" y="2776538"/>
          <p14:tracePt t="70558" x="9796463" y="2776538"/>
          <p14:tracePt t="70575" x="9759950" y="2776538"/>
          <p14:tracePt t="70592" x="9732963" y="2776538"/>
          <p14:tracePt t="70608" x="9698038" y="2776538"/>
          <p14:tracePt t="70625" x="9644063" y="2786063"/>
          <p14:tracePt t="70641" x="9609138" y="2822575"/>
          <p14:tracePt t="70658" x="9582150" y="2847975"/>
          <p14:tracePt t="70675" x="9555163" y="2938463"/>
          <p14:tracePt t="70691" x="9545638" y="2973388"/>
          <p14:tracePt t="70708" x="9545638" y="2990850"/>
          <p14:tracePt t="70726" x="9545638" y="3036888"/>
          <p14:tracePt t="70750" x="9545638" y="3054350"/>
          <p14:tracePt t="70763" x="9545638" y="3062288"/>
          <p14:tracePt t="70776" x="9555163" y="3081338"/>
          <p14:tracePt t="70791" x="9572625" y="3089275"/>
          <p14:tracePt t="70808" x="9599613" y="3108325"/>
          <p14:tracePt t="70824" x="9617075" y="3116263"/>
          <p14:tracePt t="70841" x="9680575" y="3152775"/>
          <p14:tracePt t="70858" x="9698038" y="3160713"/>
          <p14:tracePt t="70874" x="9725025" y="3170238"/>
          <p14:tracePt t="70891" x="9752013" y="3179763"/>
          <p14:tracePt t="70908" x="9759950" y="3187700"/>
          <p14:tracePt t="70925" x="9769475" y="3197225"/>
          <p14:tracePt t="70941" x="9777413" y="3197225"/>
          <p14:tracePt t="70958" x="9786938" y="3197225"/>
          <p14:tracePt t="70974" x="9786938" y="3205163"/>
          <p14:tracePt t="71017" x="9796463" y="3205163"/>
          <p14:tracePt t="71107" x="9804400" y="3205163"/>
          <p14:tracePt t="71132" x="9813925" y="3205163"/>
          <p14:tracePt t="71157" x="9823450" y="3205163"/>
          <p14:tracePt t="71183" x="9831388" y="3205163"/>
          <p14:tracePt t="72519" x="9831388" y="3197225"/>
          <p14:tracePt t="72545" x="9848850" y="3187700"/>
          <p14:tracePt t="72557" x="9875838" y="3170238"/>
          <p14:tracePt t="72571" x="9929813" y="3143250"/>
          <p14:tracePt t="72583" x="9983788" y="3116263"/>
          <p14:tracePt t="72596" x="10063163" y="3081338"/>
          <p14:tracePt t="72608" x="10126663" y="3062288"/>
          <p14:tracePt t="72621" x="10171113" y="3044825"/>
          <p14:tracePt t="72637" x="10180638" y="3036888"/>
          <p14:tracePt t="72654" x="10198100" y="3036888"/>
          <p14:tracePt t="72672" x="10206038" y="3036888"/>
          <p14:tracePt t="72773" x="10153650" y="3027363"/>
          <p14:tracePt t="72787" x="9947275" y="3009900"/>
          <p14:tracePt t="72799" x="9474200" y="3009900"/>
          <p14:tracePt t="72811" x="8786813" y="3009900"/>
          <p14:tracePt t="72824" x="8188325" y="3036888"/>
          <p14:tracePt t="72837" x="7804150" y="3089275"/>
          <p14:tracePt t="72854" x="7491413" y="3125788"/>
          <p14:tracePt t="72871" x="7304088" y="3160713"/>
          <p14:tracePt t="72888" x="7027863" y="3197225"/>
          <p14:tracePt t="72904" x="6938963" y="3205163"/>
          <p14:tracePt t="72920" x="6867525" y="3214688"/>
          <p14:tracePt t="72937" x="6813550" y="3224213"/>
          <p14:tracePt t="72954" x="6742113" y="3224213"/>
          <p14:tracePt t="72970" x="6724650" y="3224213"/>
          <p14:tracePt t="72987" x="6705600" y="3224213"/>
          <p14:tracePt t="73004" x="6680200" y="3224213"/>
          <p14:tracePt t="73020" x="6670675" y="3224213"/>
          <p14:tracePt t="73040" x="6661150" y="3224213"/>
          <p14:tracePt t="73054" x="6653213" y="3224213"/>
          <p14:tracePt t="73091" x="6653213" y="3214688"/>
          <p14:tracePt t="73104" x="6653213" y="3205163"/>
          <p14:tracePt t="73116" x="6653213" y="3187700"/>
          <p14:tracePt t="73129" x="6670675" y="3170238"/>
          <p14:tracePt t="73142" x="6715125" y="3143250"/>
          <p14:tracePt t="73155" x="6777038" y="3098800"/>
          <p14:tracePt t="73172" x="6884988" y="3036888"/>
          <p14:tracePt t="73187" x="7010400" y="2982913"/>
          <p14:tracePt t="73204" x="7099300" y="2938463"/>
          <p14:tracePt t="73220" x="7215188" y="2911475"/>
          <p14:tracePt t="73236" x="7269163" y="2901950"/>
          <p14:tracePt t="73253" x="7296150" y="2901950"/>
          <p14:tracePt t="73270" x="7358063" y="2901950"/>
          <p14:tracePt t="73287" x="7385050" y="2901950"/>
          <p14:tracePt t="73303" x="7412038" y="2901950"/>
          <p14:tracePt t="73321" x="7456488" y="2901950"/>
          <p14:tracePt t="73336" x="7466013" y="2901950"/>
          <p14:tracePt t="73353" x="7473950" y="2901950"/>
          <p14:tracePt t="73460" x="7483475" y="2901950"/>
          <p14:tracePt t="73485" x="7491413" y="2901950"/>
          <p14:tracePt t="73498" x="7500938" y="2901950"/>
          <p14:tracePt t="73511" x="7527925" y="2901950"/>
          <p14:tracePt t="73523" x="7572375" y="2901950"/>
          <p14:tracePt t="73537" x="7661275" y="2901950"/>
          <p14:tracePt t="73553" x="7786688" y="2938463"/>
          <p14:tracePt t="73569" x="7912100" y="2965450"/>
          <p14:tracePt t="73586" x="8027988" y="2973388"/>
          <p14:tracePt t="73588" x="8170863" y="3000375"/>
          <p14:tracePt t="73602" x="8286750" y="3009900"/>
          <p14:tracePt t="73619" x="8429625" y="3027363"/>
          <p14:tracePt t="73636" x="8537575" y="3036888"/>
          <p14:tracePt t="73652" x="8724900" y="3089275"/>
          <p14:tracePt t="73669" x="8777288" y="3108325"/>
          <p14:tracePt t="73686" x="8804275" y="3125788"/>
          <p14:tracePt t="73702" x="8831263" y="3125788"/>
          <p14:tracePt t="73904" x="8848725" y="3125788"/>
          <p14:tracePt t="73918" x="8894763" y="3125788"/>
          <p14:tracePt t="73930" x="9018588" y="3098800"/>
          <p14:tracePt t="73943" x="9259888" y="3089275"/>
          <p14:tracePt t="73956" x="9617075" y="3054350"/>
          <p14:tracePt t="73969" x="9920288" y="3036888"/>
          <p14:tracePt t="73985" x="10072688" y="3036888"/>
          <p14:tracePt t="74002" x="10198100" y="3036888"/>
          <p14:tracePt t="74018" x="10367963" y="3036888"/>
          <p14:tracePt t="74035" x="10412413" y="3036888"/>
          <p14:tracePt t="74052" x="10439400" y="3036888"/>
          <p14:tracePt t="74068" x="10466388" y="3036888"/>
          <p14:tracePt t="74085" x="10491788" y="3036888"/>
          <p14:tracePt t="74101" x="10501313" y="3036888"/>
          <p14:tracePt t="74118" x="10510838" y="3036888"/>
          <p14:tracePt t="74135" x="10545763" y="3009900"/>
          <p14:tracePt t="74151" x="10563225" y="2982913"/>
          <p14:tracePt t="74168" x="10582275" y="2955925"/>
          <p14:tracePt t="74185" x="10609263" y="2894013"/>
          <p14:tracePt t="74201" x="10609263" y="2857500"/>
          <p14:tracePt t="74218" x="10617200" y="2813050"/>
          <p14:tracePt t="74235" x="10626725" y="2679700"/>
          <p14:tracePt t="74251" x="10626725" y="2625725"/>
          <p14:tracePt t="74268" x="10609263" y="2598738"/>
          <p14:tracePt t="74284" x="10590213" y="2581275"/>
          <p14:tracePt t="74301" x="10528300" y="2544763"/>
          <p14:tracePt t="74318" x="10466388" y="2536825"/>
          <p14:tracePt t="74334" x="10385425" y="2527300"/>
          <p14:tracePt t="74351" x="10180638" y="2527300"/>
          <p14:tracePt t="74367" x="10063163" y="2527300"/>
          <p14:tracePt t="74384" x="9983788" y="2536825"/>
          <p14:tracePt t="74401" x="9804400" y="2589213"/>
          <p14:tracePt t="74417" x="9715500" y="2616200"/>
          <p14:tracePt t="74434" x="9626600" y="2643188"/>
          <p14:tracePt t="74451" x="9412288" y="2751138"/>
          <p14:tracePt t="74467" x="9313863" y="2786063"/>
          <p14:tracePt t="74484" x="9224963" y="2830513"/>
          <p14:tracePt t="74501" x="9153525" y="2867025"/>
          <p14:tracePt t="74518" x="9055100" y="2919413"/>
          <p14:tracePt t="74534" x="9028113" y="2938463"/>
          <p14:tracePt t="74551" x="9018588" y="2955925"/>
          <p14:tracePt t="74567" x="9001125" y="2973388"/>
          <p14:tracePt t="74584" x="8991600" y="2990850"/>
          <p14:tracePt t="74601" x="8991600" y="3000375"/>
          <p14:tracePt t="74617" x="8991600" y="3044825"/>
          <p14:tracePt t="74634" x="9001125" y="3062288"/>
          <p14:tracePt t="74650" x="9055100" y="3089275"/>
          <p14:tracePt t="74667" x="9269413" y="3143250"/>
          <p14:tracePt t="74684" x="9483725" y="3170238"/>
          <p14:tracePt t="74700" x="9715500" y="3179763"/>
          <p14:tracePt t="74718" x="10126663" y="3205163"/>
          <p14:tracePt t="74733" x="10323513" y="3205163"/>
          <p14:tracePt t="74750" x="10474325" y="3205163"/>
          <p14:tracePt t="74767" x="10626725" y="3205163"/>
          <p14:tracePt t="74783" x="10841038" y="3160713"/>
          <p14:tracePt t="74800" x="10912475" y="3133725"/>
          <p14:tracePt t="74817" x="10983913" y="3089275"/>
          <p14:tracePt t="74833" x="11082338" y="3017838"/>
          <p14:tracePt t="74850" x="11109325" y="2990850"/>
          <p14:tracePt t="74867" x="11126788" y="2982913"/>
          <p14:tracePt t="74883" x="11144250" y="2955925"/>
          <p14:tracePt t="74900" x="11153775" y="2955925"/>
          <p14:tracePt t="74917" x="11153775" y="2946400"/>
          <p14:tracePt t="74933" x="11153775" y="2938463"/>
          <p14:tracePt t="74950" x="11161713" y="2928938"/>
          <p14:tracePt t="74966" x="11161713" y="2919413"/>
          <p14:tracePt t="74983" x="11161713" y="2884488"/>
          <p14:tracePt t="75000" x="11072813" y="2751138"/>
          <p14:tracePt t="75016" x="11010900" y="2687638"/>
          <p14:tracePt t="75033" x="10912475" y="2625725"/>
          <p14:tracePt t="75050" x="10644188" y="2544763"/>
          <p14:tracePt t="75066" x="10456863" y="2527300"/>
          <p14:tracePt t="75083" x="10304463" y="2527300"/>
          <p14:tracePt t="75099" x="10055225" y="2536825"/>
          <p14:tracePt t="75116" x="9947275" y="2589213"/>
          <p14:tracePt t="75133" x="9848850" y="2633663"/>
          <p14:tracePt t="75150" x="9688513" y="2741613"/>
          <p14:tracePt t="75166" x="9599613" y="2795588"/>
          <p14:tracePt t="75183" x="9545638" y="2830513"/>
          <p14:tracePt t="75200" x="9456738" y="2901950"/>
          <p14:tracePt t="75216" x="9412288" y="2938463"/>
          <p14:tracePt t="75233" x="9385300" y="2982913"/>
          <p14:tracePt t="75249" x="9367838" y="3009900"/>
          <p14:tracePt t="75266" x="9331325" y="3071813"/>
          <p14:tracePt t="75282" x="9331325" y="3089275"/>
          <p14:tracePt t="75299" x="9331325" y="3116263"/>
          <p14:tracePt t="75316" x="9331325" y="3152775"/>
          <p14:tracePt t="75332" x="9331325" y="3179763"/>
          <p14:tracePt t="75349" x="9331325" y="3187700"/>
          <p14:tracePt t="75366" x="9367838" y="3214688"/>
          <p14:tracePt t="75382" x="9429750" y="3232150"/>
          <p14:tracePt t="75399" x="9518650" y="3259138"/>
          <p14:tracePt t="75416" x="9715500" y="3276600"/>
          <p14:tracePt t="75432" x="9831388" y="3286125"/>
          <p14:tracePt t="75449" x="9939338" y="3286125"/>
          <p14:tracePt t="75466" x="10018713" y="3286125"/>
          <p14:tracePt t="75482" x="10171113" y="3286125"/>
          <p14:tracePt t="75499" x="10233025" y="3286125"/>
          <p14:tracePt t="75515" x="10287000" y="3286125"/>
          <p14:tracePt t="75532" x="10402888" y="3286125"/>
          <p14:tracePt t="75549" x="10429875" y="3286125"/>
          <p14:tracePt t="75565" x="10456863" y="3286125"/>
          <p14:tracePt t="75582" x="10483850" y="3286125"/>
          <p14:tracePt t="75632" x="10491788" y="3286125"/>
          <p14:tracePt t="77670" x="10483850" y="3286125"/>
          <p14:tracePt t="77682" x="10466388" y="3286125"/>
          <p14:tracePt t="77695" x="10420350" y="3286125"/>
          <p14:tracePt t="77708" x="10340975" y="3268663"/>
          <p14:tracePt t="77720" x="10198100" y="3224213"/>
          <p14:tracePt t="77733" x="10018713" y="3170238"/>
          <p14:tracePt t="77746" x="9867900" y="3125788"/>
          <p14:tracePt t="77761" x="9742488" y="3081338"/>
          <p14:tracePt t="77778" x="9626600" y="3062288"/>
          <p14:tracePt t="77794" x="9563100" y="3044825"/>
          <p14:tracePt t="77811" x="9474200" y="3027363"/>
          <p14:tracePt t="77828" x="9439275" y="3017838"/>
          <p14:tracePt t="77844" x="9412288" y="3009900"/>
          <p14:tracePt t="77861" x="9375775" y="3009900"/>
          <p14:tracePt t="77877" x="9348788" y="3000375"/>
          <p14:tracePt t="77894" x="9323388" y="3000375"/>
          <p14:tracePt t="77911" x="9277350" y="2990850"/>
          <p14:tracePt t="77927" x="9259888" y="2990850"/>
          <p14:tracePt t="77944" x="9251950" y="2982913"/>
          <p14:tracePt t="77961" x="9232900" y="2982913"/>
          <p14:tracePt t="77977" x="9224963" y="2982913"/>
          <p14:tracePt t="78038" x="9215438" y="2982913"/>
          <p14:tracePt t="78343" x="9224963" y="2982913"/>
          <p14:tracePt t="78356" x="9251950" y="2982913"/>
          <p14:tracePt t="78368" x="9304338" y="2982913"/>
          <p14:tracePt t="78381" x="9385300" y="2982913"/>
          <p14:tracePt t="78395" x="9491663" y="2982913"/>
          <p14:tracePt t="78410" x="9590088" y="2982913"/>
          <p14:tracePt t="78426" x="9671050" y="2982913"/>
          <p14:tracePt t="78443" x="9732963" y="2982913"/>
          <p14:tracePt t="78460" x="9804400" y="2982913"/>
          <p14:tracePt t="78477" x="9823450" y="2982913"/>
          <p14:tracePt t="78493" x="9831388" y="2982913"/>
          <p14:tracePt t="78510" x="9848850" y="2982913"/>
          <p14:tracePt t="78526" x="9858375" y="2982913"/>
          <p14:tracePt t="78543" x="9867900" y="2982913"/>
          <p14:tracePt t="78597" x="9875838" y="2982913"/>
          <p14:tracePt t="78623" x="9885363" y="2982913"/>
          <p14:tracePt t="78635" x="9894888" y="2982913"/>
          <p14:tracePt t="78648" x="9902825" y="2982913"/>
          <p14:tracePt t="78673" x="9912350" y="2982913"/>
          <p14:tracePt t="79513" x="9920288" y="2982913"/>
          <p14:tracePt t="79526" x="9939338" y="2982913"/>
          <p14:tracePt t="79539" x="9966325" y="2973388"/>
          <p14:tracePt t="79551" x="10028238" y="2955925"/>
          <p14:tracePt t="79564" x="10109200" y="2938463"/>
          <p14:tracePt t="79577" x="10206038" y="2919413"/>
          <p14:tracePt t="79591" x="10277475" y="2911475"/>
          <p14:tracePt t="79608" x="10340975" y="2911475"/>
          <p14:tracePt t="79624" x="10394950" y="2911475"/>
          <p14:tracePt t="79641" x="10439400" y="2911475"/>
          <p14:tracePt t="79657" x="10456863" y="2911475"/>
          <p14:tracePt t="79674" x="10466388" y="2911475"/>
          <p14:tracePt t="79692" x="10474325" y="2911475"/>
          <p14:tracePt t="79742" x="10474325" y="2901950"/>
          <p14:tracePt t="79768" x="10474325" y="2894013"/>
          <p14:tracePt t="79780" x="10474325" y="2884488"/>
          <p14:tracePt t="79793" x="10474325" y="2874963"/>
          <p14:tracePt t="79807" x="10474325" y="2857500"/>
          <p14:tracePt t="79824" x="10474325" y="2847975"/>
          <p14:tracePt t="79841" x="10474325" y="2840038"/>
          <p14:tracePt t="79857" x="10474325" y="2830513"/>
          <p14:tracePt t="79882" x="10474325" y="2822575"/>
          <p14:tracePt t="79996" x="10483850" y="2822575"/>
          <p14:tracePt t="80009" x="10501313" y="2847975"/>
          <p14:tracePt t="80022" x="10510838" y="2884488"/>
          <p14:tracePt t="80034" x="10528300" y="2955925"/>
          <p14:tracePt t="80047" x="10555288" y="3036888"/>
          <p14:tracePt t="80060" x="10563225" y="3071813"/>
          <p14:tracePt t="80074" x="10563225" y="3098800"/>
          <p14:tracePt t="80090" x="10563225" y="3125788"/>
          <p14:tracePt t="80107" x="10572750" y="3125788"/>
          <p14:tracePt t="80124" x="10572750" y="3133725"/>
          <p14:tracePt t="80148" x="10572750" y="3143250"/>
          <p14:tracePt t="80225" x="10582275" y="3152775"/>
          <p14:tracePt t="80237" x="10590213" y="3152775"/>
          <p14:tracePt t="80250" x="10590213" y="3160713"/>
          <p14:tracePt t="80275" x="10599738" y="3170238"/>
          <p14:tracePt t="80289" x="10599738" y="3179763"/>
          <p14:tracePt t="80313" x="10609263" y="3179763"/>
          <p14:tracePt t="80378" x="10617200" y="3179763"/>
          <p14:tracePt t="81573" x="10617200" y="3187700"/>
          <p14:tracePt t="81585" x="10617200" y="3205163"/>
          <p14:tracePt t="81598" x="10617200" y="3224213"/>
          <p14:tracePt t="81611" x="10617200" y="3276600"/>
          <p14:tracePt t="81624" x="10617200" y="3340100"/>
          <p14:tracePt t="81637" x="10590213" y="3455988"/>
          <p14:tracePt t="81654" x="10537825" y="3581400"/>
          <p14:tracePt t="81670" x="10474325" y="3687763"/>
          <p14:tracePt t="81687" x="10225088" y="3840163"/>
          <p14:tracePt t="81703" x="10001250" y="3911600"/>
          <p14:tracePt t="81720" x="9759950" y="3956050"/>
          <p14:tracePt t="81737" x="9518650" y="3983038"/>
          <p14:tracePt t="81753" x="9188450" y="4010025"/>
          <p14:tracePt t="81770" x="9117013" y="4017963"/>
          <p14:tracePt t="81787" x="9063038" y="4017963"/>
          <p14:tracePt t="82030" x="9045575" y="4010025"/>
          <p14:tracePt t="82043" x="8991600" y="3990975"/>
          <p14:tracePt t="82056" x="8840788" y="3938588"/>
          <p14:tracePt t="82069" x="8456613" y="3857625"/>
          <p14:tracePt t="82086" x="7920038" y="3759200"/>
          <p14:tracePt t="82103" x="7367588" y="3705225"/>
          <p14:tracePt t="82119" x="6919913" y="3705225"/>
          <p14:tracePt t="82120" x="6510338" y="3751263"/>
          <p14:tracePt t="82136" x="6188075" y="3848100"/>
          <p14:tracePt t="82153" x="5911850" y="3938588"/>
          <p14:tracePt t="82169" x="5776913" y="3990975"/>
          <p14:tracePt t="82186" x="5653088" y="4071938"/>
          <p14:tracePt t="82399" x="5634038" y="4071938"/>
          <p14:tracePt t="82412" x="5616575" y="4071938"/>
          <p14:tracePt t="82425" x="5608638" y="4071938"/>
          <p14:tracePt t="82438" x="5572125" y="4089400"/>
          <p14:tracePt t="82452" x="5545138" y="4116388"/>
          <p14:tracePt t="82469" x="5500688" y="4133850"/>
          <p14:tracePt t="82486" x="5446713" y="4179888"/>
          <p14:tracePt t="82503" x="5394325" y="4205288"/>
          <p14:tracePt t="82526" x="5375275" y="4205288"/>
          <p14:tracePt t="82539" x="5375275" y="4214813"/>
          <p14:tracePt t="82564" x="5367338" y="4224338"/>
          <p14:tracePt t="82577" x="5340350" y="4224338"/>
          <p14:tracePt t="82590" x="5313363" y="4224338"/>
          <p14:tracePt t="82603" x="5286375" y="4224338"/>
          <p14:tracePt t="82618" x="5251450" y="4224338"/>
          <p14:tracePt t="82635" x="5224463" y="4224338"/>
          <p14:tracePt t="82652" x="5205413" y="4224338"/>
          <p14:tracePt t="82668" x="5180013" y="4224338"/>
          <p14:tracePt t="83417" x="5197475" y="4224338"/>
          <p14:tracePt t="83430" x="5259388" y="4224338"/>
          <p14:tracePt t="83443" x="5394325" y="4224338"/>
          <p14:tracePt t="83455" x="5616575" y="4224338"/>
          <p14:tracePt t="83469" x="5894388" y="4224338"/>
          <p14:tracePt t="83484" x="6089650" y="4224338"/>
          <p14:tracePt t="83500" x="6215063" y="4224338"/>
          <p14:tracePt t="83517" x="6323013" y="4214813"/>
          <p14:tracePt t="83533" x="6465888" y="4179888"/>
          <p14:tracePt t="83550" x="6500813" y="4143375"/>
          <p14:tracePt t="83566" x="6537325" y="4116388"/>
          <p14:tracePt t="83583" x="6562725" y="4062413"/>
          <p14:tracePt t="83600" x="6562725" y="4054475"/>
          <p14:tracePt t="83617" x="6572250" y="4044950"/>
          <p14:tracePt t="83634" x="6581775" y="4037013"/>
          <p14:tracePt t="83697" x="6572250" y="4037013"/>
          <p14:tracePt t="83709" x="6562725" y="4037013"/>
          <p14:tracePt t="83722" x="6545263" y="4027488"/>
          <p14:tracePt t="83735" x="6537325" y="4027488"/>
          <p14:tracePt t="83750" x="6518275" y="4027488"/>
          <p14:tracePt t="83767" x="6483350" y="4027488"/>
          <p14:tracePt t="83783" x="6438900" y="4017963"/>
          <p14:tracePt t="83800" x="6367463" y="4017963"/>
          <p14:tracePt t="83816" x="6313488" y="4010025"/>
          <p14:tracePt t="83833" x="6286500" y="4000500"/>
          <p14:tracePt t="83850" x="6215063" y="3983038"/>
          <p14:tracePt t="83866" x="6197600" y="3983038"/>
          <p14:tracePt t="84842" x="6188075" y="3983038"/>
          <p14:tracePt t="84854" x="6180138" y="3983038"/>
          <p14:tracePt t="84867" x="6134100" y="3983038"/>
          <p14:tracePt t="84881" x="6045200" y="3983038"/>
          <p14:tracePt t="84897" x="5919788" y="3983038"/>
          <p14:tracePt t="84914" x="5768975" y="3983038"/>
          <p14:tracePt t="84932" x="5599113" y="3983038"/>
          <p14:tracePt t="84947" x="5581650" y="3983038"/>
          <p14:tracePt t="84965" x="5572125" y="3983038"/>
          <p14:tracePt t="84982" x="5562600" y="3983038"/>
          <p14:tracePt t="85172" x="5572125" y="3983038"/>
          <p14:tracePt t="85185" x="5581650" y="3983038"/>
          <p14:tracePt t="85198" x="5589588" y="3983038"/>
          <p14:tracePt t="85210" x="5616575" y="3983038"/>
          <p14:tracePt t="85223" x="5643563" y="3983038"/>
          <p14:tracePt t="85235" x="5670550" y="3983038"/>
          <p14:tracePt t="85249" x="5724525" y="3983038"/>
          <p14:tracePt t="85263" x="5813425" y="3983038"/>
          <p14:tracePt t="85280" x="5894388" y="3983038"/>
          <p14:tracePt t="85297" x="5983288" y="3983038"/>
          <p14:tracePt t="85313" x="6099175" y="3983038"/>
          <p14:tracePt t="85330" x="6153150" y="3983038"/>
          <p14:tracePt t="85347" x="6215063" y="3983038"/>
          <p14:tracePt t="85782" x="6232525" y="3965575"/>
          <p14:tracePt t="85795" x="6286500" y="3946525"/>
          <p14:tracePt t="85807" x="6367463" y="3911600"/>
          <p14:tracePt t="85820" x="6473825" y="3875088"/>
          <p14:tracePt t="85833" x="6572250" y="3857625"/>
          <p14:tracePt t="85846" x="6661150" y="3830638"/>
          <p14:tracePt t="85862" x="6732588" y="3822700"/>
          <p14:tracePt t="85879" x="6813550" y="3822700"/>
          <p14:tracePt t="85895" x="6875463" y="3822700"/>
          <p14:tracePt t="85912" x="6973888" y="3822700"/>
          <p14:tracePt t="85929" x="6991350" y="3822700"/>
          <p14:tracePt t="85945" x="7018338" y="3822700"/>
          <p14:tracePt t="85963" x="7062788" y="3822700"/>
          <p14:tracePt t="85979" x="7089775" y="3822700"/>
          <p14:tracePt t="85995" x="7116763" y="3822700"/>
          <p14:tracePt t="86013" x="7170738" y="3822700"/>
          <p14:tracePt t="86029" x="7197725" y="3822700"/>
          <p14:tracePt t="86045" x="7215188" y="3822700"/>
          <p14:tracePt t="86062" x="7242175" y="3830638"/>
          <p14:tracePt t="86078" x="7259638" y="3840163"/>
          <p14:tracePt t="86095" x="7269163" y="3840163"/>
          <p14:tracePt t="86112" x="7323138" y="3867150"/>
          <p14:tracePt t="86128" x="7348538" y="3902075"/>
          <p14:tracePt t="86145" x="7394575" y="3929063"/>
          <p14:tracePt t="86162" x="7446963" y="3965575"/>
          <p14:tracePt t="86178" x="7527925" y="4037013"/>
          <p14:tracePt t="86195" x="7554913" y="4062413"/>
          <p14:tracePt t="86212" x="7562850" y="4089400"/>
          <p14:tracePt t="86228" x="7581900" y="4108450"/>
          <p14:tracePt t="86252" x="7589838" y="4116388"/>
          <p14:tracePt t="86290" x="7599363" y="4125913"/>
          <p14:tracePt t="86316" x="7608888" y="4133850"/>
          <p14:tracePt t="86341" x="7616825" y="4143375"/>
          <p14:tracePt t="86850" x="7626350" y="4143375"/>
          <p14:tracePt t="86863" x="7661275" y="4143375"/>
          <p14:tracePt t="86876" x="7751763" y="4133850"/>
          <p14:tracePt t="86888" x="7920038" y="4116388"/>
          <p14:tracePt t="86901" x="8205788" y="4089400"/>
          <p14:tracePt t="86914" x="8412163" y="4062413"/>
          <p14:tracePt t="86928" x="8582025" y="4037013"/>
          <p14:tracePt t="86943" x="8661400" y="4037013"/>
          <p14:tracePt t="86961" x="8742363" y="4027488"/>
          <p14:tracePt t="86977" x="8840788" y="4017963"/>
          <p14:tracePt t="86993" x="8867775" y="4017963"/>
          <p14:tracePt t="87010" x="8902700" y="4017963"/>
          <p14:tracePt t="87027" x="8939213" y="4017963"/>
          <p14:tracePt t="87043" x="9037638" y="4017963"/>
          <p14:tracePt t="87060" x="9082088" y="4017963"/>
          <p14:tracePt t="87077" x="9126538" y="4027488"/>
          <p14:tracePt t="87093" x="9215438" y="4054475"/>
          <p14:tracePt t="87110" x="9242425" y="4071938"/>
          <p14:tracePt t="87127" x="9286875" y="4089400"/>
          <p14:tracePt t="87143" x="9340850" y="4098925"/>
          <p14:tracePt t="87160" x="9358313" y="4098925"/>
          <p14:tracePt t="87176" x="9367838" y="4098925"/>
          <p14:tracePt t="87193" x="9394825" y="4098925"/>
          <p14:tracePt t="87210" x="9402763" y="4098925"/>
          <p14:tracePt t="87226" x="9412288" y="4098925"/>
          <p14:tracePt t="87243" x="9420225" y="4098925"/>
          <p14:tracePt t="87259" x="9439275" y="4098925"/>
          <p14:tracePt t="87276" x="9447213" y="4098925"/>
          <p14:tracePt t="87293" x="9456738" y="4098925"/>
          <p14:tracePt t="87309" x="9474200" y="4098925"/>
          <p14:tracePt t="87326" x="9483725" y="4098925"/>
          <p14:tracePt t="87343" x="9491663" y="4098925"/>
          <p14:tracePt t="87359" x="9510713" y="4098925"/>
          <p14:tracePt t="87376" x="9518650" y="4098925"/>
          <p14:tracePt t="87393" x="9537700" y="4098925"/>
          <p14:tracePt t="87410" x="9545638" y="4098925"/>
          <p14:tracePt t="87426" x="9555163" y="4098925"/>
          <p14:tracePt t="87443" x="9563100" y="4098925"/>
          <p14:tracePt t="92152" x="9555163" y="4098925"/>
          <p14:tracePt t="92165" x="9491663" y="4098925"/>
          <p14:tracePt t="92177" x="9180513" y="4098925"/>
          <p14:tracePt t="92190" x="8537575" y="4098925"/>
          <p14:tracePt t="92203" x="7751763" y="4098925"/>
          <p14:tracePt t="92217" x="7277100" y="4098925"/>
          <p14:tracePt t="92233" x="7099300" y="4098925"/>
          <p14:tracePt t="92250" x="6983413" y="4125913"/>
          <p14:tracePt t="92267" x="6902450" y="4143375"/>
          <p14:tracePt t="92457" x="6884988" y="4143375"/>
          <p14:tracePt t="92470" x="6777038" y="4143375"/>
          <p14:tracePt t="92483" x="6483350" y="4143375"/>
          <p14:tracePt t="92495" x="6037263" y="4143375"/>
          <p14:tracePt t="92508" x="5688013" y="4143375"/>
          <p14:tracePt t="92521" x="5581650" y="4143375"/>
          <p14:tracePt t="92534" x="5545138" y="4143375"/>
          <p14:tracePt t="92549" x="5527675" y="4143375"/>
          <p14:tracePt t="92566" x="5510213" y="4143375"/>
          <p14:tracePt t="92597" x="5500688" y="4143375"/>
          <p14:tracePt t="92610" x="5500688" y="4152900"/>
          <p14:tracePt t="92622" x="5500688" y="4160838"/>
          <p14:tracePt t="92635" x="5500688" y="4179888"/>
          <p14:tracePt t="92650" x="5500688" y="4187825"/>
          <p14:tracePt t="92686" x="5491163" y="4197350"/>
          <p14:tracePt t="92711" x="5483225" y="4197350"/>
          <p14:tracePt t="92724" x="5473700" y="4197350"/>
          <p14:tracePt t="92737" x="5446713" y="4197350"/>
          <p14:tracePt t="92750" x="5402263" y="4197350"/>
          <p14:tracePt t="92766" x="5357813" y="4197350"/>
          <p14:tracePt t="92782" x="5295900" y="4205288"/>
          <p14:tracePt t="92799" x="5251450" y="4205288"/>
          <p14:tracePt t="92816" x="5187950" y="4205288"/>
          <p14:tracePt t="92838" x="5180013" y="4205288"/>
          <p14:tracePt t="92902" x="5180013" y="4214813"/>
          <p14:tracePt t="92915" x="5180013" y="4224338"/>
          <p14:tracePt t="92927" x="5180013" y="4241800"/>
          <p14:tracePt t="92940" x="5180013" y="4259263"/>
          <p14:tracePt t="92952" x="5180013" y="4286250"/>
          <p14:tracePt t="92966" x="5180013" y="4330700"/>
          <p14:tracePt t="92982" x="5180013" y="4357688"/>
          <p14:tracePt t="92999" x="5187950" y="4411663"/>
          <p14:tracePt t="93016" x="5224463" y="4465638"/>
          <p14:tracePt t="93032" x="5259388" y="4473575"/>
          <p14:tracePt t="93049" x="5286375" y="4500563"/>
          <p14:tracePt t="93065" x="5322888" y="4510088"/>
          <p14:tracePt t="93082" x="5429250" y="4518025"/>
          <p14:tracePt t="93098" x="5491163" y="4527550"/>
          <p14:tracePt t="93115" x="5545138" y="4527550"/>
          <p14:tracePt t="93132" x="5608638" y="4500563"/>
          <p14:tracePt t="93148" x="5626100" y="4473575"/>
          <p14:tracePt t="93165" x="5634038" y="4456113"/>
          <p14:tracePt t="93182" x="5653088" y="4367213"/>
          <p14:tracePt t="93198" x="5653088" y="4313238"/>
          <p14:tracePt t="93215" x="5653088" y="4241800"/>
          <p14:tracePt t="93232" x="5545138" y="4108450"/>
          <p14:tracePt t="93248" x="5465763" y="4054475"/>
          <p14:tracePt t="93265" x="5375275" y="4027488"/>
          <p14:tracePt t="93281" x="5276850" y="4017963"/>
          <p14:tracePt t="93298" x="5081588" y="4037013"/>
          <p14:tracePt t="93315" x="5010150" y="4081463"/>
          <p14:tracePt t="93331" x="4973638" y="4125913"/>
          <p14:tracePt t="93348" x="4929188" y="4205288"/>
          <p14:tracePt t="93365" x="4919663" y="4268788"/>
          <p14:tracePt t="93381" x="4919663" y="4322763"/>
          <p14:tracePt t="93398" x="4929188" y="4411663"/>
          <p14:tracePt t="93414" x="4983163" y="4456113"/>
          <p14:tracePt t="93431" x="5045075" y="4491038"/>
          <p14:tracePt t="93448" x="5251450" y="4545013"/>
          <p14:tracePt t="93464" x="5330825" y="4554538"/>
          <p14:tracePt t="93481" x="5402263" y="4554538"/>
          <p14:tracePt t="93498" x="5510213" y="4554538"/>
          <p14:tracePt t="93514" x="5545138" y="4545013"/>
          <p14:tracePt t="93531" x="5572125" y="4527550"/>
          <p14:tracePt t="93548" x="5572125" y="4510088"/>
          <p14:tracePt t="93564" x="5589588" y="4456113"/>
          <p14:tracePt t="93581" x="5589588" y="4429125"/>
          <p14:tracePt t="93597" x="5589588" y="4402138"/>
          <p14:tracePt t="93614" x="5510213" y="4303713"/>
          <p14:tracePt t="93631" x="5429250" y="4259263"/>
          <p14:tracePt t="93648" x="5348288" y="4224338"/>
          <p14:tracePt t="93664" x="5180013" y="4205288"/>
          <p14:tracePt t="93681" x="5116513" y="4205288"/>
          <p14:tracePt t="93697" x="5081588" y="4205288"/>
          <p14:tracePt t="93714" x="5037138" y="4251325"/>
          <p14:tracePt t="93730" x="5018088" y="4276725"/>
          <p14:tracePt t="93747" x="5000625" y="4322763"/>
          <p14:tracePt t="93764" x="5000625" y="4357688"/>
          <p14:tracePt t="93780" x="5018088" y="4438650"/>
          <p14:tracePt t="93797" x="5062538" y="4473575"/>
          <p14:tracePt t="93814" x="5153025" y="4518025"/>
          <p14:tracePt t="93830" x="5375275" y="4572000"/>
          <p14:tracePt t="93847" x="5483225" y="4572000"/>
          <p14:tracePt t="93864" x="5581650" y="4572000"/>
          <p14:tracePt t="93880" x="5680075" y="4518025"/>
          <p14:tracePt t="93897" x="5705475" y="4491038"/>
          <p14:tracePt t="93913" x="5705475" y="4465638"/>
          <p14:tracePt t="93931" x="5715000" y="4394200"/>
          <p14:tracePt t="93947" x="5715000" y="4330700"/>
          <p14:tracePt t="93963" x="5688013" y="4286250"/>
          <p14:tracePt t="93980" x="5634038" y="4232275"/>
          <p14:tracePt t="93981" x="5545138" y="4179888"/>
          <p14:tracePt t="93997" x="5429250" y="4160838"/>
          <p14:tracePt t="94013" x="5322888" y="4152900"/>
          <p14:tracePt t="94030" x="5214938" y="4152900"/>
          <p14:tracePt t="94048" x="5037138" y="4224338"/>
          <p14:tracePt t="94063" x="4991100" y="4268788"/>
          <p14:tracePt t="94080" x="4956175" y="4313238"/>
          <p14:tracePt t="94096" x="4911725" y="4402138"/>
          <p14:tracePt t="94113" x="4911725" y="4446588"/>
          <p14:tracePt t="94130" x="4911725" y="4473575"/>
          <p14:tracePt t="94146" x="4973638" y="4537075"/>
          <p14:tracePt t="94163" x="5054600" y="4562475"/>
          <p14:tracePt t="94180" x="5160963" y="4598988"/>
          <p14:tracePt t="94197" x="5367338" y="4598988"/>
          <p14:tracePt t="94213" x="5438775" y="4598988"/>
          <p14:tracePt t="94229" x="5483225" y="4572000"/>
          <p14:tracePt t="94246" x="5518150" y="4545013"/>
          <p14:tracePt t="94263" x="5554663" y="4473575"/>
          <p14:tracePt t="94279" x="5554663" y="4438650"/>
          <p14:tracePt t="94296" x="5562600" y="4411663"/>
          <p14:tracePt t="94313" x="5562600" y="4295775"/>
          <p14:tracePt t="94330" x="5527675" y="4214813"/>
          <p14:tracePt t="94346" x="5465763" y="4125913"/>
          <p14:tracePt t="94363" x="5295900" y="4017963"/>
          <p14:tracePt t="94379" x="5197475" y="4000500"/>
          <p14:tracePt t="94396" x="5108575" y="4000500"/>
          <p14:tracePt t="94413" x="4973638" y="4044950"/>
          <p14:tracePt t="94429" x="4938713" y="4071938"/>
          <p14:tracePt t="94446" x="4911725" y="4098925"/>
          <p14:tracePt t="94463" x="4894263" y="4160838"/>
          <p14:tracePt t="94480" x="4884738" y="4179888"/>
          <p14:tracePt t="94496" x="4884738" y="4205288"/>
          <p14:tracePt t="94512" x="4884738" y="4251325"/>
          <p14:tracePt t="94529" x="4983163" y="4357688"/>
          <p14:tracePt t="94546" x="5062538" y="4411663"/>
          <p14:tracePt t="94562" x="5153025" y="4456113"/>
          <p14:tracePt t="97427" x="5170488" y="4456113"/>
          <p14:tracePt t="97439" x="5187950" y="4446588"/>
          <p14:tracePt t="97452" x="5241925" y="4429125"/>
          <p14:tracePt t="97465" x="5340350" y="4411663"/>
          <p14:tracePt t="97477" x="5537200" y="4375150"/>
          <p14:tracePt t="97491" x="5751513" y="4348163"/>
          <p14:tracePt t="97507" x="5938838" y="4322763"/>
          <p14:tracePt t="97523" x="6045200" y="4322763"/>
          <p14:tracePt t="97540" x="6143625" y="4322763"/>
          <p14:tracePt t="97557" x="6251575" y="4322763"/>
          <p14:tracePt t="97573" x="6286500" y="4322763"/>
          <p14:tracePt t="98546" x="6303963" y="4322763"/>
          <p14:tracePt t="98559" x="6323013" y="4322763"/>
          <p14:tracePt t="98572" x="6348413" y="4322763"/>
          <p14:tracePt t="98584" x="6402388" y="4322763"/>
          <p14:tracePt t="98597" x="6473825" y="4322763"/>
          <p14:tracePt t="98610" x="6572250" y="4322763"/>
          <p14:tracePt t="98622" x="6634163" y="4322763"/>
          <p14:tracePt t="98638" x="6680200" y="4322763"/>
          <p14:tracePt t="98654" x="6705600" y="4322763"/>
          <p14:tracePt t="98671" x="6724650" y="4322763"/>
          <p14:tracePt t="98688" x="6742113" y="4322763"/>
          <p14:tracePt t="99245" x="6769100" y="4322763"/>
          <p14:tracePt t="99258" x="6831013" y="4322763"/>
          <p14:tracePt t="99271" x="6965950" y="4322763"/>
          <p14:tracePt t="99283" x="7205663" y="4322763"/>
          <p14:tracePt t="99296" x="7537450" y="4303713"/>
          <p14:tracePt t="99309" x="7759700" y="4303713"/>
          <p14:tracePt t="99322" x="7894638" y="4303713"/>
          <p14:tracePt t="99336" x="7974013" y="4303713"/>
          <p14:tracePt t="99353" x="8037513" y="4303713"/>
          <p14:tracePt t="99370" x="8072438" y="4303713"/>
          <p14:tracePt t="99386" x="8108950" y="4303713"/>
          <p14:tracePt t="99403" x="8116888" y="4303713"/>
          <p14:tracePt t="99436" x="8126413" y="4303713"/>
          <p14:tracePt t="99499" x="8126413" y="4295775"/>
          <p14:tracePt t="99525" x="8116888" y="4276725"/>
          <p14:tracePt t="99537" x="8099425" y="4224338"/>
          <p14:tracePt t="99550" x="8037513" y="4143375"/>
          <p14:tracePt t="99563" x="7966075" y="4054475"/>
          <p14:tracePt t="99575" x="7894638" y="3973513"/>
          <p14:tracePt t="99588" x="7831138" y="3919538"/>
          <p14:tracePt t="99602" x="7751763" y="3875088"/>
          <p14:tracePt t="99620" x="7670800" y="3857625"/>
          <p14:tracePt t="99636" x="7599363" y="3840163"/>
          <p14:tracePt t="99652" x="7466013" y="3830638"/>
          <p14:tracePt t="99669" x="7412038" y="3830638"/>
          <p14:tracePt t="99686" x="7358063" y="3848100"/>
          <p14:tracePt t="99702" x="7259638" y="3956050"/>
          <p14:tracePt t="99719" x="7242175" y="4027488"/>
          <p14:tracePt t="99736" x="7232650" y="4089400"/>
          <p14:tracePt t="99752" x="7232650" y="4133850"/>
          <p14:tracePt t="99769" x="7277100" y="4224338"/>
          <p14:tracePt t="99785" x="7323138" y="4268788"/>
          <p14:tracePt t="99802" x="7375525" y="4303713"/>
          <p14:tracePt t="99819" x="7537450" y="4394200"/>
          <p14:tracePt t="99835" x="7634288" y="4429125"/>
          <p14:tracePt t="99852" x="7697788" y="4446588"/>
          <p14:tracePt t="99869" x="7823200" y="4465638"/>
          <p14:tracePt t="99885" x="7858125" y="4473575"/>
          <p14:tracePt t="99902" x="7894638" y="4473575"/>
          <p14:tracePt t="99919" x="7912100" y="4473575"/>
          <p14:tracePt t="99944" x="7920038" y="4473575"/>
          <p14:tracePt t="99969" x="7902575" y="4465638"/>
          <p14:tracePt t="99982" x="7786688" y="4411663"/>
          <p14:tracePt t="99994" x="7537450" y="4330700"/>
          <p14:tracePt t="100007" x="7072313" y="4205288"/>
          <p14:tracePt t="100020" x="6537325" y="4133850"/>
          <p14:tracePt t="100035" x="6205538" y="4116388"/>
          <p14:tracePt t="100052" x="6010275" y="4116388"/>
          <p14:tracePt t="100068" x="5902325" y="4116388"/>
          <p14:tracePt t="100085" x="5759450" y="4143375"/>
          <p14:tracePt t="100101" x="5732463" y="4160838"/>
          <p14:tracePt t="100118" x="5697538" y="4179888"/>
          <p14:tracePt t="100135" x="5680075" y="4187825"/>
          <p14:tracePt t="100151" x="5670550" y="4197350"/>
          <p14:tracePt t="100168" x="5661025" y="4197350"/>
          <p14:tracePt t="100185" x="5626100" y="4214813"/>
          <p14:tracePt t="100201" x="5599113" y="4224338"/>
          <p14:tracePt t="100218" x="5554663" y="4224338"/>
          <p14:tracePt t="100235" x="5527675" y="4241800"/>
          <p14:tracePt t="100251" x="5438775" y="4268788"/>
          <p14:tracePt t="100268" x="5394325" y="4276725"/>
          <p14:tracePt t="100285" x="5367338" y="4295775"/>
          <p14:tracePt t="100301" x="5295900" y="4303713"/>
          <p14:tracePt t="100318" x="5268913" y="4322763"/>
          <p14:tracePt t="100335" x="5241925" y="4330700"/>
          <p14:tracePt t="100351" x="5187950" y="4340225"/>
          <p14:tracePt t="100368" x="5170488" y="4340225"/>
          <p14:tracePt t="100384" x="5160963" y="4348163"/>
          <p14:tracePt t="100401" x="5133975" y="4357688"/>
          <p14:tracePt t="100439" x="5126038" y="4357688"/>
          <p14:tracePt t="101138" x="5143500" y="4357688"/>
          <p14:tracePt t="101151" x="5224463" y="4357688"/>
          <p14:tracePt t="101163" x="5483225" y="4348163"/>
          <p14:tracePt t="101176" x="5983288" y="4295775"/>
          <p14:tracePt t="101189" x="6537325" y="4276725"/>
          <p14:tracePt t="101202" x="6911975" y="4241800"/>
          <p14:tracePt t="101216" x="7116763" y="4232275"/>
          <p14:tracePt t="101233" x="7251700" y="4232275"/>
          <p14:tracePt t="101250" x="7340600" y="4232275"/>
          <p14:tracePt t="101266" x="7429500" y="4232275"/>
          <p14:tracePt t="101282" x="7439025" y="4232275"/>
          <p14:tracePt t="101354" x="7429500" y="4232275"/>
          <p14:tracePt t="101366" x="7358063" y="4232275"/>
          <p14:tracePt t="101379" x="7242175" y="4232275"/>
          <p14:tracePt t="101392" x="7037388" y="4232275"/>
          <p14:tracePt t="101405" x="6813550" y="4232275"/>
          <p14:tracePt t="101418" x="6616700" y="4232275"/>
          <p14:tracePt t="101432" x="6500813" y="4232275"/>
          <p14:tracePt t="101449" x="6419850" y="4232275"/>
          <p14:tracePt t="101466" x="6357938" y="4232275"/>
          <p14:tracePt t="101483" x="6296025" y="4232275"/>
          <p14:tracePt t="101499" x="6276975" y="4232275"/>
          <p14:tracePt t="101516" x="6269038" y="4232275"/>
          <p14:tracePt t="101532" x="6259513" y="4232275"/>
          <p14:tracePt t="101621" x="6276975" y="4232275"/>
          <p14:tracePt t="101633" x="6330950" y="4232275"/>
          <p14:tracePt t="101646" x="6419850" y="4232275"/>
          <p14:tracePt t="101659" x="6537325" y="4232275"/>
          <p14:tracePt t="101671" x="6670675" y="4232275"/>
          <p14:tracePt t="101684" x="6858000" y="4232275"/>
          <p14:tracePt t="101698" x="7081838" y="4232275"/>
          <p14:tracePt t="101715" x="7340600" y="4232275"/>
          <p14:tracePt t="101732" x="7599363" y="4187825"/>
          <p14:tracePt t="101748" x="8027988" y="4170363"/>
          <p14:tracePt t="101765" x="8161338" y="4170363"/>
          <p14:tracePt t="101782" x="8286750" y="4170363"/>
          <p14:tracePt t="101798" x="8412163" y="4170363"/>
          <p14:tracePt t="101815" x="8447088" y="4170363"/>
          <p14:tracePt t="101832" x="8466138" y="4170363"/>
          <p14:tracePt t="101848" x="8501063" y="4170363"/>
          <p14:tracePt t="101874" x="8510588" y="4170363"/>
          <p14:tracePt t="101887" x="8528050" y="4170363"/>
          <p14:tracePt t="101900" x="8545513" y="4170363"/>
          <p14:tracePt t="101915" x="8562975" y="4170363"/>
          <p14:tracePt t="101933" x="8589963" y="4170363"/>
          <p14:tracePt t="101948" x="8609013" y="4170363"/>
          <p14:tracePt t="101965" x="8661400" y="4170363"/>
          <p14:tracePt t="101982" x="8688388" y="4170363"/>
          <p14:tracePt t="101998" x="8724900" y="4170363"/>
          <p14:tracePt t="102015" x="8823325" y="4170363"/>
          <p14:tracePt t="102031" x="8858250" y="4170363"/>
          <p14:tracePt t="102048" x="8894763" y="4170363"/>
          <p14:tracePt t="102065" x="8939213" y="4170363"/>
          <p14:tracePt t="102082" x="8947150" y="4170363"/>
          <p14:tracePt t="102103" x="8956675" y="4170363"/>
          <p14:tracePt t="102663" x="8939213" y="4160838"/>
          <p14:tracePt t="102676" x="8894763" y="4143375"/>
          <p14:tracePt t="102688" x="8777288" y="4089400"/>
          <p14:tracePt t="102701" x="8616950" y="4044950"/>
          <p14:tracePt t="102714" x="8375650" y="3983038"/>
          <p14:tracePt t="102730" x="8269288" y="3965575"/>
          <p14:tracePt t="102746" x="8205788" y="3956050"/>
          <p14:tracePt t="102763" x="8170863" y="3956050"/>
          <p14:tracePt t="102780" x="8153400" y="3956050"/>
          <p14:tracePt t="102796" x="8143875" y="3956050"/>
          <p14:tracePt t="102813" x="8143875" y="3965575"/>
          <p14:tracePt t="102830" x="8134350" y="4000500"/>
          <p14:tracePt t="102846" x="8134350" y="4017963"/>
          <p14:tracePt t="102863" x="8134350" y="4054475"/>
          <p14:tracePt t="102880" x="8134350" y="4098925"/>
          <p14:tracePt t="102897" x="8153400" y="4116388"/>
          <p14:tracePt t="102913" x="8180388" y="4152900"/>
          <p14:tracePt t="102930" x="8277225" y="4205288"/>
          <p14:tracePt t="102946" x="8323263" y="4224338"/>
          <p14:tracePt t="102963" x="8385175" y="4241800"/>
          <p14:tracePt t="102979" x="8439150" y="4268788"/>
          <p14:tracePt t="102996" x="8599488" y="4295775"/>
          <p14:tracePt t="103013" x="8688388" y="4303713"/>
          <p14:tracePt t="103029" x="8769350" y="4303713"/>
          <p14:tracePt t="103046" x="8885238" y="4276725"/>
          <p14:tracePt t="103062" x="8956675" y="4251325"/>
          <p14:tracePt t="103079" x="8983663" y="4224338"/>
          <p14:tracePt t="103096" x="9045575" y="4179888"/>
          <p14:tracePt t="103112" x="9055100" y="4160838"/>
          <p14:tracePt t="103129" x="9072563" y="4152900"/>
          <p14:tracePt t="103146" x="9072563" y="4116388"/>
          <p14:tracePt t="103162" x="9072563" y="4081463"/>
          <p14:tracePt t="103179" x="9045575" y="4044950"/>
          <p14:tracePt t="103196" x="9010650" y="4017963"/>
          <p14:tracePt t="103196" x="8929688" y="3965575"/>
          <p14:tracePt t="103212" x="8823325" y="3938588"/>
          <p14:tracePt t="103229" x="8680450" y="3902075"/>
          <p14:tracePt t="103245" x="8528050" y="3894138"/>
          <p14:tracePt t="103262" x="8099425" y="3894138"/>
          <p14:tracePt t="103279" x="7796213" y="3911600"/>
          <p14:tracePt t="103296" x="7394575" y="4017963"/>
          <p14:tracePt t="103312" x="6554788" y="4276725"/>
          <p14:tracePt t="103329" x="6251575" y="4375150"/>
          <p14:tracePt t="103345" x="6054725" y="4429125"/>
          <p14:tracePt t="103362" x="5822950" y="4483100"/>
          <p14:tracePt t="103379" x="5768975" y="4491038"/>
          <p14:tracePt t="103395" x="5741988" y="4500563"/>
          <p14:tracePt t="103412" x="5724525" y="4500563"/>
          <p14:tracePt t="103428" x="5715000" y="4500563"/>
          <p14:tracePt t="103705" x="5724525" y="4500563"/>
          <p14:tracePt t="103717" x="5741988" y="4500563"/>
          <p14:tracePt t="103730" x="5786438" y="4473575"/>
          <p14:tracePt t="103743" x="5830888" y="4446588"/>
          <p14:tracePt t="103755" x="5902325" y="4411663"/>
          <p14:tracePt t="103768" x="5973763" y="4367213"/>
          <p14:tracePt t="103781" x="6027738" y="4348163"/>
          <p14:tracePt t="103794" x="6054725" y="4330700"/>
          <p14:tracePt t="103811" x="6081713" y="4322763"/>
          <p14:tracePt t="103828" x="6099175" y="4322763"/>
          <p14:tracePt t="103845" x="6116638" y="4322763"/>
          <p14:tracePt t="103870" x="6126163" y="4322763"/>
          <p14:tracePt t="104302" x="6134100" y="4322763"/>
          <p14:tracePt t="104315" x="6143625" y="4322763"/>
          <p14:tracePt t="104328" x="6153150" y="4322763"/>
          <p14:tracePt t="104340" x="6197600" y="4322763"/>
          <p14:tracePt t="104353" x="6313488" y="4322763"/>
          <p14:tracePt t="104366" x="6572250" y="4322763"/>
          <p14:tracePt t="104378" x="7045325" y="4330700"/>
          <p14:tracePt t="104393" x="7581900" y="4384675"/>
          <p14:tracePt t="104410" x="7956550" y="4411663"/>
          <p14:tracePt t="104426" x="8205788" y="4473575"/>
          <p14:tracePt t="104443" x="8474075" y="4527550"/>
          <p14:tracePt t="104460" x="8510588" y="4537075"/>
          <p14:tracePt t="104476" x="8528050" y="4545013"/>
          <p14:tracePt t="104497" x="8545513" y="4545013"/>
          <p14:tracePt t="104531" x="8518525" y="4545013"/>
          <p14:tracePt t="104544" x="8412163" y="4545013"/>
          <p14:tracePt t="104556" x="8153400" y="4545013"/>
          <p14:tracePt t="104569" x="7688263" y="4473575"/>
          <p14:tracePt t="104582" x="7197725" y="4348163"/>
          <p14:tracePt t="104595" x="6875463" y="4251325"/>
          <p14:tracePt t="104610" x="6626225" y="4179888"/>
          <p14:tracePt t="104626" x="6465888" y="4116388"/>
          <p14:tracePt t="104643" x="6367463" y="4071938"/>
          <p14:tracePt t="104660" x="6215063" y="4027488"/>
          <p14:tracePt t="104676" x="6170613" y="4010025"/>
          <p14:tracePt t="104693" x="6134100" y="4000500"/>
          <p14:tracePt t="104710" x="6072188" y="3990975"/>
          <p14:tracePt t="104726" x="6054725" y="3990975"/>
          <p14:tracePt t="104743" x="6037263" y="3983038"/>
          <p14:tracePt t="104759" x="5983288" y="3973513"/>
          <p14:tracePt t="104776" x="5956300" y="3973513"/>
          <p14:tracePt t="104793" x="5929313" y="3973513"/>
          <p14:tracePt t="104810" x="5911850" y="3973513"/>
          <p14:tracePt t="104826" x="5867400" y="3973513"/>
          <p14:tracePt t="104843" x="5840413" y="3965575"/>
          <p14:tracePt t="104859" x="5822950" y="3965575"/>
          <p14:tracePt t="104876" x="5803900" y="3965575"/>
          <p14:tracePt t="104899" x="5795963" y="3965575"/>
          <p14:tracePt t="105102" x="5822950" y="3965575"/>
          <p14:tracePt t="105115" x="5956300" y="3965575"/>
          <p14:tracePt t="105128" x="6251575" y="3946525"/>
          <p14:tracePt t="105142" x="6777038" y="3946525"/>
          <p14:tracePt t="105158" x="7269163" y="3946525"/>
          <p14:tracePt t="105175" x="7518400" y="3946525"/>
          <p14:tracePt t="105192" x="7867650" y="3946525"/>
          <p14:tracePt t="105208" x="7974013" y="3946525"/>
          <p14:tracePt t="105225" x="8037513" y="3946525"/>
          <p14:tracePt t="105242" x="8116888" y="3956050"/>
          <p14:tracePt t="105258" x="8143875" y="3965575"/>
          <p14:tracePt t="105275" x="8161338" y="3965575"/>
          <p14:tracePt t="105292" x="8188325" y="3965575"/>
          <p14:tracePt t="105293" x="8224838" y="3965575"/>
          <p14:tracePt t="105309" x="8251825" y="3965575"/>
          <p14:tracePt t="105325" x="8277225" y="3965575"/>
          <p14:tracePt t="105342" x="8296275" y="3965575"/>
          <p14:tracePt t="105358" x="8340725" y="3965575"/>
          <p14:tracePt t="105375" x="8367713" y="3965575"/>
          <p14:tracePt t="105391" x="8385175" y="3965575"/>
          <p14:tracePt t="105408" x="8429625" y="3965575"/>
          <p14:tracePt t="105425" x="8474075" y="3956050"/>
          <p14:tracePt t="105441" x="8562975" y="3911600"/>
          <p14:tracePt t="105458" x="8732838" y="3795713"/>
          <p14:tracePt t="105474" x="8769350" y="3768725"/>
          <p14:tracePt t="105492" x="8796338" y="3751263"/>
          <p14:tracePt t="105508" x="8813800" y="3741738"/>
          <p14:tracePt t="105524" x="8823325" y="3741738"/>
          <p14:tracePt t="105623" x="8823325" y="3751263"/>
          <p14:tracePt t="105636" x="8813800" y="3759200"/>
          <p14:tracePt t="105661" x="8804275" y="3759200"/>
          <p14:tracePt t="105674" x="8804275" y="3768725"/>
          <p14:tracePt t="105712" x="8796338" y="3768725"/>
          <p14:tracePt t="105737" x="8786813" y="3768725"/>
          <p14:tracePt t="105776" x="8786813" y="3776663"/>
          <p14:tracePt t="105801" x="8777288" y="3776663"/>
          <p14:tracePt t="105890" x="8777288" y="3786188"/>
          <p14:tracePt t="105941" x="8777288" y="3803650"/>
          <p14:tracePt t="105954" x="8786813" y="3830638"/>
          <p14:tracePt t="105966" x="8867775" y="3929063"/>
          <p14:tracePt t="105979" x="9082088" y="4179888"/>
          <p14:tracePt t="105992" x="9590088" y="4714875"/>
          <p14:tracePt t="106007" x="10109200" y="5268913"/>
          <p14:tracePt t="106024" x="10528300" y="5724525"/>
          <p14:tracePt t="106040" x="10742613" y="5938838"/>
          <p14:tracePt t="106057" x="10956925" y="6180138"/>
          <p14:tracePt t="106424" x="10939463" y="6180138"/>
          <p14:tracePt t="106437" x="10920413" y="6143625"/>
          <p14:tracePt t="106449" x="10885488" y="6081713"/>
          <p14:tracePt t="106462" x="10804525" y="5956300"/>
          <p14:tracePt t="106475" x="10725150" y="5813425"/>
          <p14:tracePt t="106489" x="10644188" y="5653088"/>
          <p14:tracePt t="106506" x="10590213" y="5518150"/>
          <p14:tracePt t="106523" x="10563225" y="5402263"/>
          <p14:tracePt t="106539" x="10545763" y="5313363"/>
          <p14:tracePt t="106556" x="10545763" y="5295900"/>
          <p14:tracePt t="106572" x="10545763" y="5276850"/>
          <p14:tracePt t="106589" x="10545763" y="5259388"/>
          <p14:tracePt t="106606" x="10545763" y="5251450"/>
          <p14:tracePt t="106640" x="10545763" y="5241925"/>
          <p14:tracePt t="106665" x="10545763" y="5232400"/>
          <p14:tracePt t="106678" x="10545763" y="5224463"/>
          <p14:tracePt t="106691" x="10545763" y="5205413"/>
          <p14:tracePt t="106703" x="10545763" y="5197475"/>
          <p14:tracePt t="106716" x="10545763" y="5170488"/>
          <p14:tracePt t="106729" x="10545763" y="5133975"/>
          <p14:tracePt t="106741" x="10545763" y="5108575"/>
          <p14:tracePt t="106755" x="10545763" y="5081588"/>
          <p14:tracePt t="106772" x="10528300" y="5027613"/>
          <p14:tracePt t="106788" x="10501313" y="4973638"/>
          <p14:tracePt t="106805" x="10385425" y="4840288"/>
          <p14:tracePt t="106822" x="10323513" y="4786313"/>
          <p14:tracePt t="106839" x="10287000" y="4751388"/>
          <p14:tracePt t="106856" x="10198100" y="4697413"/>
          <p14:tracePt t="106872" x="10153650" y="4679950"/>
          <p14:tracePt t="106889" x="10134600" y="4679950"/>
          <p14:tracePt t="106905" x="10126663" y="4670425"/>
          <p14:tracePt t="106922" x="10117138" y="4670425"/>
          <p14:tracePt t="107161" x="10109200" y="4670425"/>
          <p14:tracePt t="107174" x="10099675" y="4670425"/>
          <p14:tracePt t="107187" x="10072688" y="4670425"/>
          <p14:tracePt t="107199" x="10055225" y="4670425"/>
          <p14:tracePt t="107212" x="10001250" y="4670425"/>
          <p14:tracePt t="107225" x="9902825" y="4670425"/>
          <p14:tracePt t="107238" x="9769475" y="4670425"/>
          <p14:tracePt t="107254" x="9653588" y="4670425"/>
          <p14:tracePt t="107271" x="9555163" y="4670425"/>
          <p14:tracePt t="107288" x="9456738" y="4670425"/>
          <p14:tracePt t="107305" x="9429750" y="4670425"/>
          <p14:tracePt t="107321" x="9412288" y="4670425"/>
          <p14:tracePt t="107338" x="9385300" y="4679950"/>
          <p14:tracePt t="107354" x="9323388" y="4697413"/>
          <p14:tracePt t="107371" x="9286875" y="4705350"/>
          <p14:tracePt t="107388" x="9224963" y="4714875"/>
          <p14:tracePt t="107404" x="9090025" y="4724400"/>
          <p14:tracePt t="107421" x="9010650" y="4732338"/>
          <p14:tracePt t="107438" x="8939213" y="4732338"/>
          <p14:tracePt t="107454" x="8769350" y="4724400"/>
          <p14:tracePt t="107471" x="8670925" y="4697413"/>
          <p14:tracePt t="107487" x="8528050" y="4670425"/>
          <p14:tracePt t="107505" x="8188325" y="4598988"/>
          <p14:tracePt t="107521" x="8027988" y="4572000"/>
          <p14:tracePt t="107537" x="7894638" y="4562475"/>
          <p14:tracePt t="107554" x="7777163" y="4545013"/>
          <p14:tracePt t="107571" x="7572375" y="4500563"/>
          <p14:tracePt t="107587" x="7483475" y="4473575"/>
          <p14:tracePt t="107604" x="7439025" y="4446588"/>
          <p14:tracePt t="107620" x="7412038" y="4438650"/>
          <p14:tracePt t="107822" x="7402513" y="4438650"/>
          <p14:tracePt t="107835" x="7348538" y="4438650"/>
          <p14:tracePt t="107847" x="7242175" y="4419600"/>
          <p14:tracePt t="107860" x="7037388" y="4394200"/>
          <p14:tracePt t="107873" x="6670675" y="4348163"/>
          <p14:tracePt t="107887" x="6357938" y="4295775"/>
          <p14:tracePt t="107904" x="6224588" y="4276725"/>
          <p14:tracePt t="107920" x="6126163" y="4259263"/>
          <p14:tracePt t="107937" x="6010275" y="4232275"/>
          <p14:tracePt t="107953" x="5973763" y="4224338"/>
          <p14:tracePt t="107970" x="5965825" y="4214813"/>
          <p14:tracePt t="107987" x="5956300" y="4214813"/>
          <p14:tracePt t="108025" x="5983288" y="4197350"/>
          <p14:tracePt t="108038" x="6116638" y="4187825"/>
          <p14:tracePt t="108050" x="6456363" y="4179888"/>
          <p14:tracePt t="108063" x="7000875" y="4152900"/>
          <p14:tracePt t="108076" x="7572375" y="4170363"/>
          <p14:tracePt t="108089" x="8099425" y="4224338"/>
          <p14:tracePt t="108103" x="8501063" y="4340225"/>
          <p14:tracePt t="108119" x="8912225" y="4446588"/>
          <p14:tracePt t="108136" x="9180513" y="4572000"/>
          <p14:tracePt t="108154" x="9501188" y="4768850"/>
          <p14:tracePt t="108169" x="9555163" y="4803775"/>
          <p14:tracePt t="108186" x="9582150" y="4840288"/>
          <p14:tracePt t="108203" x="9582150" y="4848225"/>
          <p14:tracePt t="108219" x="9590088" y="4848225"/>
          <p14:tracePt t="108241" x="9599613" y="4857750"/>
          <p14:tracePt t="108394" x="9609138" y="4857750"/>
          <p14:tracePt t="108407" x="9626600" y="4857750"/>
          <p14:tracePt t="108419" x="9634538" y="4857750"/>
          <p14:tracePt t="108432" x="9653588" y="4857750"/>
          <p14:tracePt t="108444" x="9671050" y="4857750"/>
          <p14:tracePt t="108457" x="9671050" y="4867275"/>
          <p14:tracePt t="108470" x="9680575" y="4867275"/>
          <p14:tracePt t="108521" x="9688513" y="4867275"/>
          <p14:tracePt t="108622" x="9680575" y="4867275"/>
          <p14:tracePt t="108636" x="9680575" y="4857750"/>
          <p14:tracePt t="108648" x="9671050" y="4857750"/>
          <p14:tracePt t="108661" x="9661525" y="4840288"/>
          <p14:tracePt t="108686" x="9644063" y="4830763"/>
          <p14:tracePt t="108699" x="9634538" y="4822825"/>
          <p14:tracePt t="108712" x="9617075" y="4813300"/>
          <p14:tracePt t="108724" x="9590088" y="4803775"/>
          <p14:tracePt t="108737" x="9545638" y="4786313"/>
          <p14:tracePt t="108752" x="9491663" y="4776788"/>
          <p14:tracePt t="108768" x="9466263" y="4768850"/>
          <p14:tracePt t="108785" x="9439275" y="4768850"/>
          <p14:tracePt t="108801" x="9412288" y="4759325"/>
          <p14:tracePt t="108818" x="9412288" y="4751388"/>
          <p14:tracePt t="109462" x="9394825" y="4751388"/>
          <p14:tracePt t="109474" x="9358313" y="4751388"/>
          <p14:tracePt t="109487" x="9296400" y="4732338"/>
          <p14:tracePt t="109501" x="9161463" y="4705350"/>
          <p14:tracePt t="109517" x="8823325" y="4660900"/>
          <p14:tracePt t="109533" x="8394700" y="4608513"/>
          <p14:tracePt t="109551" x="7724775" y="4608513"/>
          <p14:tracePt t="109567" x="7518400" y="4608513"/>
          <p14:tracePt t="109583" x="7348538" y="4608513"/>
          <p14:tracePt t="109600" x="7224713" y="4608513"/>
          <p14:tracePt t="109617" x="7089775" y="4608513"/>
          <p14:tracePt t="109633" x="7054850" y="4608513"/>
          <p14:tracePt t="109650" x="7037388" y="4608513"/>
          <p14:tracePt t="109666" x="7027863" y="4608513"/>
          <p14:tracePt t="109906" x="7010400" y="4608513"/>
          <p14:tracePt t="109919" x="6991350" y="4608513"/>
          <p14:tracePt t="109932" x="6965950" y="4608513"/>
          <p14:tracePt t="109945" x="6919913" y="4616450"/>
          <p14:tracePt t="109958" x="6858000" y="4633913"/>
          <p14:tracePt t="109970" x="6769100" y="4660900"/>
          <p14:tracePt t="109983" x="6705600" y="4679950"/>
          <p14:tracePt t="109999" x="6653213" y="4705350"/>
          <p14:tracePt t="110016" x="6608763" y="4714875"/>
          <p14:tracePt t="110032" x="6589713" y="4732338"/>
          <p14:tracePt t="110049" x="6562725" y="4741863"/>
          <p14:tracePt t="110066" x="6554788" y="4751388"/>
          <p14:tracePt t="110084" x="6527800" y="4759325"/>
          <p14:tracePt t="110099" x="6510338" y="4768850"/>
          <p14:tracePt t="110116" x="6500813" y="4776788"/>
          <p14:tracePt t="110132" x="6491288" y="4776788"/>
          <p14:tracePt t="110161" x="6483350" y="4786313"/>
          <p14:tracePt t="110224" x="6473825" y="4786313"/>
          <p14:tracePt t="110237" x="6456363" y="4786313"/>
          <p14:tracePt t="110250" x="6429375" y="4786313"/>
          <p14:tracePt t="110265" x="6375400" y="4786313"/>
          <p14:tracePt t="110282" x="6286500" y="4795838"/>
          <p14:tracePt t="110299" x="6180138" y="4803775"/>
          <p14:tracePt t="110315" x="6000750" y="4803775"/>
          <p14:tracePt t="110332" x="5938838" y="4803775"/>
          <p14:tracePt t="110349" x="5875338" y="4803775"/>
          <p14:tracePt t="110365" x="5776913" y="4803775"/>
          <p14:tracePt t="110382" x="5751513" y="4803775"/>
          <p14:tracePt t="110398" x="5715000" y="4803775"/>
          <p14:tracePt t="110415" x="5680075" y="4803775"/>
          <p14:tracePt t="110432" x="5670550" y="4803775"/>
          <p14:tracePt t="110669" x="5661025" y="4803775"/>
          <p14:tracePt t="110682" x="5643563" y="4803775"/>
          <p14:tracePt t="110695" x="5608638" y="4803775"/>
          <p14:tracePt t="110707" x="5562600" y="4803775"/>
          <p14:tracePt t="110720" x="5500688" y="4803775"/>
          <p14:tracePt t="110733" x="5411788" y="4803775"/>
          <p14:tracePt t="110748" x="5330825" y="4803775"/>
          <p14:tracePt t="110765" x="5241925" y="4803775"/>
          <p14:tracePt t="110781" x="5180013" y="4803775"/>
          <p14:tracePt t="110798" x="5081588" y="4822825"/>
          <p14:tracePt t="110814" x="5054600" y="4830763"/>
          <p14:tracePt t="110831" x="5018088" y="4840288"/>
          <p14:tracePt t="110848" x="4973638" y="4848225"/>
          <p14:tracePt t="110864" x="4946650" y="4857750"/>
          <p14:tracePt t="110881" x="4929188" y="4875213"/>
          <p14:tracePt t="110898" x="4884738" y="4884738"/>
          <p14:tracePt t="110914" x="4875213" y="4884738"/>
          <p14:tracePt t="110931" x="4867275" y="4894263"/>
          <p14:tracePt t="110987" x="4857750" y="4894263"/>
          <p14:tracePt t="111012" x="4848225" y="4894263"/>
          <p14:tracePt t="111839" x="4867275" y="4894263"/>
          <p14:tracePt t="111851" x="4919663" y="4894263"/>
          <p14:tracePt t="111864" x="5081588" y="4875213"/>
          <p14:tracePt t="111877" x="5456238" y="4857750"/>
          <p14:tracePt t="111889" x="5983288" y="4822825"/>
          <p14:tracePt t="111902" x="6527800" y="4803775"/>
          <p14:tracePt t="111915" x="6973888" y="4786313"/>
          <p14:tracePt t="111929" x="7375525" y="4786313"/>
          <p14:tracePt t="111946" x="7742238" y="4786313"/>
          <p14:tracePt t="111962" x="8018463" y="4786313"/>
          <p14:tracePt t="111979" x="8348663" y="4786313"/>
          <p14:tracePt t="111995" x="8429625" y="4786313"/>
          <p14:tracePt t="112012" x="8483600" y="4786313"/>
          <p14:tracePt t="112246" x="8501063" y="4786313"/>
          <p14:tracePt t="112259" x="8518525" y="4786313"/>
          <p14:tracePt t="112271" x="8545513" y="4786313"/>
          <p14:tracePt t="112284" x="8599488" y="4786313"/>
          <p14:tracePt t="112297" x="8697913" y="4786313"/>
          <p14:tracePt t="112311" x="8796338" y="4803775"/>
          <p14:tracePt t="112328" x="8885238" y="4830763"/>
          <p14:tracePt t="112345" x="8947150" y="4848225"/>
          <p14:tracePt t="112361" x="9001125" y="4894263"/>
          <p14:tracePt t="112378" x="9018588" y="4902200"/>
          <p14:tracePt t="112395" x="9018588" y="4919663"/>
          <p14:tracePt t="112411" x="9037638" y="4946650"/>
          <p14:tracePt t="112428" x="9045575" y="4965700"/>
          <p14:tracePt t="112445" x="9045575" y="4983163"/>
          <p14:tracePt t="112461" x="9063038" y="5010150"/>
          <p14:tracePt t="112478" x="9063038" y="5027613"/>
          <p14:tracePt t="112494" x="9072563" y="5037138"/>
          <p14:tracePt t="112513" x="9072563" y="5045075"/>
          <p14:tracePt t="112528" x="9090025" y="5045075"/>
          <p14:tracePt t="112544" x="9099550" y="5054600"/>
          <p14:tracePt t="114090" x="9090025" y="5054600"/>
          <p14:tracePt t="114102" x="9072563" y="5054600"/>
          <p14:tracePt t="114115" x="9037638" y="5054600"/>
          <p14:tracePt t="114128" x="8974138" y="5054600"/>
          <p14:tracePt t="114142" x="8858250" y="5054600"/>
          <p14:tracePt t="114158" x="8732838" y="5054600"/>
          <p14:tracePt t="114175" x="8599488" y="5054600"/>
          <p14:tracePt t="114192" x="8340725" y="5054600"/>
          <p14:tracePt t="114208" x="8232775" y="5054600"/>
          <p14:tracePt t="114225" x="8134350" y="5054600"/>
          <p14:tracePt t="114241" x="8045450" y="5062538"/>
          <p14:tracePt t="114258" x="7885113" y="5108575"/>
          <p14:tracePt t="114274" x="7823200" y="5126038"/>
          <p14:tracePt t="114291" x="7769225" y="5126038"/>
          <p14:tracePt t="114308" x="7732713" y="5133975"/>
          <p14:tracePt t="114496" x="7724775" y="5133975"/>
          <p14:tracePt t="114509" x="7705725" y="5133975"/>
          <p14:tracePt t="114521" x="7670800" y="5133975"/>
          <p14:tracePt t="114534" x="7608888" y="5133975"/>
          <p14:tracePt t="114547" x="7527925" y="5133975"/>
          <p14:tracePt t="114560" x="7429500" y="5133975"/>
          <p14:tracePt t="114574" x="7340600" y="5133975"/>
          <p14:tracePt t="114590" x="7296150" y="5133975"/>
          <p14:tracePt t="114607" x="7269163" y="5133975"/>
          <p14:tracePt t="114624" x="7251700" y="5133975"/>
          <p14:tracePt t="114674" x="7277100" y="5133975"/>
          <p14:tracePt t="114687" x="7367588" y="5133975"/>
          <p14:tracePt t="114700" x="7545388" y="5133975"/>
          <p14:tracePt t="114712" x="7848600" y="5133975"/>
          <p14:tracePt t="114725" x="8170863" y="5133975"/>
          <p14:tracePt t="114740" x="8466138" y="5133975"/>
          <p14:tracePt t="114757" x="8643938" y="5133975"/>
          <p14:tracePt t="114773" x="8759825" y="5133975"/>
          <p14:tracePt t="114790" x="8939213" y="5133975"/>
          <p14:tracePt t="114806" x="8966200" y="5133975"/>
          <p14:tracePt t="114823" x="8983663" y="5133975"/>
          <p14:tracePt t="114841" x="8991600" y="5133975"/>
          <p14:tracePt t="114857" x="9001125" y="5133975"/>
          <p14:tracePt t="114890" x="9001125" y="5126038"/>
          <p14:tracePt t="114902" x="9001125" y="5099050"/>
          <p14:tracePt t="114915" x="9001125" y="5072063"/>
          <p14:tracePt t="114928" x="8974138" y="5045075"/>
          <p14:tracePt t="114941" x="8902700" y="4973638"/>
          <p14:tracePt t="114956" x="8759825" y="4884738"/>
          <p14:tracePt t="114973" x="8537575" y="4714875"/>
          <p14:tracePt t="114990" x="8277225" y="4608513"/>
          <p14:tracePt t="115006" x="7823200" y="4510088"/>
          <p14:tracePt t="115023" x="7589838" y="4491038"/>
          <p14:tracePt t="115039" x="7385050" y="4500563"/>
          <p14:tracePt t="115056" x="7045325" y="4572000"/>
          <p14:tracePt t="115073" x="6911975" y="4616450"/>
          <p14:tracePt t="115089" x="6840538" y="4652963"/>
          <p14:tracePt t="115106" x="6697663" y="4705350"/>
          <p14:tracePt t="115123" x="6626225" y="4741863"/>
          <p14:tracePt t="115139" x="6581775" y="4768850"/>
          <p14:tracePt t="115157" x="6483350" y="4830763"/>
          <p14:tracePt t="115173" x="6465888" y="4867275"/>
          <p14:tracePt t="115189" x="6446838" y="4894263"/>
          <p14:tracePt t="115206" x="6438900" y="4919663"/>
          <p14:tracePt t="115223" x="6411913" y="4956175"/>
          <p14:tracePt t="115239" x="6411913" y="4973638"/>
          <p14:tracePt t="115256" x="6411913" y="5000625"/>
          <p14:tracePt t="115273" x="6473825" y="5037138"/>
          <p14:tracePt t="115289" x="6589713" y="5062538"/>
          <p14:tracePt t="115306" x="6742113" y="5099050"/>
          <p14:tracePt t="115322" x="7242175" y="5153025"/>
          <p14:tracePt t="115339" x="7446963" y="5170488"/>
          <p14:tracePt t="115356" x="7626350" y="5180013"/>
          <p14:tracePt t="115373" x="7858125" y="5180013"/>
          <p14:tracePt t="115389" x="7920038" y="5180013"/>
          <p14:tracePt t="115406" x="7966075" y="5180013"/>
          <p14:tracePt t="115422" x="8001000" y="5170488"/>
          <p14:tracePt t="115439" x="8045450" y="5153025"/>
          <p14:tracePt t="115456" x="8062913" y="5143500"/>
          <p14:tracePt t="115474" x="8072438" y="5108575"/>
          <p14:tracePt t="115489" x="8081963" y="5081588"/>
          <p14:tracePt t="115505" x="8081963" y="5054600"/>
          <p14:tracePt t="115522" x="8081963" y="5027613"/>
          <p14:tracePt t="115539" x="8081963" y="4973638"/>
          <p14:tracePt t="115555" x="8054975" y="4938713"/>
          <p14:tracePt t="115573" x="8001000" y="4894263"/>
          <p14:tracePt t="115589" x="7858125" y="4803775"/>
          <p14:tracePt t="115605" x="7759700" y="4768850"/>
          <p14:tracePt t="115622" x="7653338" y="4751388"/>
          <p14:tracePt t="115639" x="7456488" y="4732338"/>
          <p14:tracePt t="115655" x="7402513" y="4732338"/>
          <p14:tracePt t="115672" x="7358063" y="4732338"/>
          <p14:tracePt t="115688" x="7331075" y="4732338"/>
          <p14:tracePt t="115705" x="7304088" y="4741863"/>
          <p14:tracePt t="115722" x="7296150" y="4751388"/>
          <p14:tracePt t="115738" x="7286625" y="4759325"/>
          <p14:tracePt t="115755" x="7286625" y="4786313"/>
          <p14:tracePt t="115772" x="7331075" y="4803775"/>
          <p14:tracePt t="115788" x="7456488" y="4840288"/>
          <p14:tracePt t="115805" x="8108950" y="4911725"/>
          <p14:tracePt t="115821" x="8555038" y="4929188"/>
          <p14:tracePt t="115838" x="9055100" y="4946650"/>
          <p14:tracePt t="115855" x="9752013" y="4946650"/>
          <p14:tracePt t="115871" x="9929813" y="4946650"/>
          <p14:tracePt t="115888" x="10037763" y="4946650"/>
          <p14:tracePt t="115905" x="10109200" y="4946650"/>
          <p14:tracePt t="115922" x="10153650" y="4946650"/>
          <p14:tracePt t="115938" x="10161588" y="4946650"/>
          <p14:tracePt t="115957" x="10171113" y="4946650"/>
          <p14:tracePt t="116300" x="10161588" y="4946650"/>
          <p14:tracePt t="116312" x="10144125" y="4946650"/>
          <p14:tracePt t="116325" x="10126663" y="4946650"/>
          <p14:tracePt t="116338" x="10099675" y="4946650"/>
          <p14:tracePt t="116354" x="10037763" y="4946650"/>
          <p14:tracePt t="116370" x="9894888" y="4956175"/>
          <p14:tracePt t="116387" x="9626600" y="5037138"/>
          <p14:tracePt t="116404" x="8867775" y="5180013"/>
          <p14:tracePt t="116421" x="8510588" y="5232400"/>
          <p14:tracePt t="116437" x="8197850" y="5276850"/>
          <p14:tracePt t="116454" x="7581900" y="5340350"/>
          <p14:tracePt t="116470" x="7358063" y="5340350"/>
          <p14:tracePt t="116488" x="7099300" y="5367338"/>
          <p14:tracePt t="116504" x="6742113" y="5384800"/>
          <p14:tracePt t="116524" x="6589713" y="5394325"/>
          <p14:tracePt t="116537" x="6473825" y="5402263"/>
          <p14:tracePt t="116554" x="6296025" y="5402263"/>
          <p14:tracePt t="116570" x="6242050" y="5411788"/>
          <p14:tracePt t="116587" x="6205538" y="5411788"/>
          <p14:tracePt t="116603" x="6188075" y="5411788"/>
          <p14:tracePt t="116620" x="6170613" y="5411788"/>
          <p14:tracePt t="116821" x="6161088" y="5411788"/>
          <p14:tracePt t="116834" x="6116638" y="5411788"/>
          <p14:tracePt t="116846" x="6062663" y="5411788"/>
          <p14:tracePt t="116859" x="5938838" y="5411788"/>
          <p14:tracePt t="116872" x="5768975" y="5411788"/>
          <p14:tracePt t="116886" x="5545138" y="5411788"/>
          <p14:tracePt t="116903" x="5330825" y="5384800"/>
          <p14:tracePt t="116919" x="5205413" y="5357813"/>
          <p14:tracePt t="116936" x="5054600" y="5330825"/>
          <p14:tracePt t="116952" x="5010150" y="5322888"/>
          <p14:tracePt t="116969" x="4973638" y="5313363"/>
          <p14:tracePt t="116986" x="4956175" y="5313363"/>
          <p14:tracePt t="117002" x="4938713" y="5303838"/>
          <p14:tracePt t="117024" x="4929188" y="5303838"/>
          <p14:tracePt t="117049" x="4919663" y="5303838"/>
          <p14:tracePt t="117100" x="4911725" y="5303838"/>
          <p14:tracePt t="117151" x="4902200" y="5303838"/>
          <p14:tracePt t="117227" x="4894263" y="5303838"/>
          <p14:tracePt t="117240" x="4884738" y="5303838"/>
          <p14:tracePt t="117253" x="4875213" y="5303838"/>
          <p14:tracePt t="117265" x="4848225" y="5303838"/>
          <p14:tracePt t="117278" x="4840288" y="5303838"/>
          <p14:tracePt t="117291" x="4822825" y="5303838"/>
          <p14:tracePt t="117304" x="4795838" y="5303838"/>
          <p14:tracePt t="117318" x="4768850" y="5303838"/>
          <p14:tracePt t="117335" x="4741863" y="5303838"/>
          <p14:tracePt t="117352" x="4724400" y="5303838"/>
          <p14:tracePt t="117369" x="4660900" y="5303838"/>
          <p14:tracePt t="117385" x="4633913" y="5303838"/>
          <p14:tracePt t="117402" x="4608513" y="5303838"/>
          <p14:tracePt t="117418" x="4581525" y="5303838"/>
          <p14:tracePt t="117435" x="4562475" y="5303838"/>
          <p14:tracePt t="117451" x="4545013" y="5303838"/>
          <p14:tracePt t="117468" x="4527550" y="5303838"/>
          <p14:tracePt t="117485" x="4510088" y="5303838"/>
          <p14:tracePt t="117506" x="4500563" y="5303838"/>
          <p14:tracePt t="117532" x="4491038" y="5303838"/>
          <p14:tracePt t="117557" x="4483100" y="5303838"/>
          <p14:tracePt t="117710" x="4491038" y="5303838"/>
          <p14:tracePt t="117722" x="4545013" y="5303838"/>
          <p14:tracePt t="117735" x="4705350" y="5303838"/>
          <p14:tracePt t="117748" x="5205413" y="5303838"/>
          <p14:tracePt t="117760" x="5919788" y="5322888"/>
          <p14:tracePt t="117773" x="6715125" y="5322888"/>
          <p14:tracePt t="117786" x="7331075" y="5322888"/>
          <p14:tracePt t="117801" x="7902575" y="5313363"/>
          <p14:tracePt t="117817" x="8518525" y="5276850"/>
          <p14:tracePt t="117834" x="9018588" y="5276850"/>
          <p14:tracePt t="117851" x="9769475" y="5259388"/>
          <p14:tracePt t="117867" x="9920288" y="5259388"/>
          <p14:tracePt t="117884" x="10001250" y="5259388"/>
          <p14:tracePt t="117901" x="10082213" y="5259388"/>
          <p14:tracePt t="117917" x="10082213" y="5251450"/>
          <p14:tracePt t="117934" x="10090150" y="5251450"/>
          <p14:tracePt t="117964" x="10099675" y="5251450"/>
          <p14:tracePt t="117976" x="10099675" y="5241925"/>
          <p14:tracePt t="118015" x="10099675" y="5232400"/>
          <p14:tracePt t="118027" x="10090150" y="5224463"/>
          <p14:tracePt t="118040" x="10063163" y="5214938"/>
          <p14:tracePt t="118053" x="10045700" y="5197475"/>
          <p14:tracePt t="118067" x="10028238" y="5187950"/>
          <p14:tracePt t="118084" x="10010775" y="5180013"/>
          <p14:tracePt t="118100" x="10001250" y="5170488"/>
          <p14:tracePt t="118117" x="9983788" y="5170488"/>
          <p14:tracePt t="118134" x="9983788" y="5160963"/>
          <p14:tracePt t="118192" x="9991725" y="5160963"/>
          <p14:tracePt t="118205" x="10001250" y="5160963"/>
          <p14:tracePt t="118218" x="10010775" y="5160963"/>
          <p14:tracePt t="118243" x="10018713" y="5160963"/>
          <p14:tracePt t="118282" x="10028238" y="5160963"/>
          <p14:tracePt t="118332" x="10001250" y="5160963"/>
          <p14:tracePt t="118345" x="9929813" y="5180013"/>
          <p14:tracePt t="118358" x="9831388" y="5205413"/>
          <p14:tracePt t="118370" x="9705975" y="5251450"/>
          <p14:tracePt t="118383" x="9599613" y="5276850"/>
          <p14:tracePt t="118400" x="9528175" y="5303838"/>
          <p14:tracePt t="118416" x="9483725" y="5313363"/>
          <p14:tracePt t="118433" x="9456738" y="5330825"/>
          <p14:tracePt t="118450" x="9420225" y="5340350"/>
          <p14:tracePt t="118466" x="9402763" y="5340350"/>
          <p14:tracePt t="118483" x="9394825" y="5340350"/>
          <p14:tracePt t="118500" x="9367838" y="5340350"/>
          <p14:tracePt t="118516" x="9358313" y="5340350"/>
          <p14:tracePt t="118533" x="9348788" y="5340350"/>
          <p14:tracePt t="118550" x="9313863" y="5340350"/>
          <p14:tracePt t="118566" x="9296400" y="5340350"/>
          <p14:tracePt t="118583" x="9259888" y="5340350"/>
          <p14:tracePt t="118600" x="9161463" y="5348288"/>
          <p14:tracePt t="118616" x="9109075" y="5348288"/>
          <p14:tracePt t="118633" x="9072563" y="5348288"/>
          <p14:tracePt t="118650" x="8991600" y="5348288"/>
          <p14:tracePt t="118666" x="8947150" y="5348288"/>
          <p14:tracePt t="118683" x="8920163" y="5348288"/>
          <p14:tracePt t="118699" x="8894763" y="5348288"/>
          <p14:tracePt t="118716" x="8831263" y="5348288"/>
          <p14:tracePt t="118733" x="8823325" y="5348288"/>
          <p14:tracePt t="118749" x="8813800" y="5348288"/>
          <p14:tracePt t="118766" x="8796338" y="5348288"/>
          <p14:tracePt t="119273" x="8777288" y="5340350"/>
          <p14:tracePt t="119286" x="8732838" y="5286375"/>
          <p14:tracePt t="119298" x="8599488" y="5072063"/>
          <p14:tracePt t="119311" x="8348663" y="4660900"/>
          <p14:tracePt t="119323" x="8027988" y="3983038"/>
          <p14:tracePt t="119336" x="7777163" y="3446463"/>
          <p14:tracePt t="119349" x="7589838" y="2901950"/>
          <p14:tracePt t="119367" x="7473950" y="2500313"/>
          <p14:tracePt t="119381" x="7367588" y="2133600"/>
          <p14:tracePt t="119398" x="7331075" y="1965325"/>
          <p14:tracePt t="119414" x="7286625" y="1785938"/>
          <p14:tracePt t="119431" x="7286625" y="1714500"/>
          <p14:tracePt t="119448" x="7286625" y="1660525"/>
          <p14:tracePt t="119464" x="7286625" y="1608138"/>
          <p14:tracePt t="119481" x="7286625" y="1589088"/>
          <p14:tracePt t="119498" x="7286625" y="1571625"/>
          <p14:tracePt t="119515" x="7286625" y="1544638"/>
          <p14:tracePt t="119531" x="7286625" y="1536700"/>
          <p14:tracePt t="119548" x="7296150" y="1517650"/>
          <p14:tracePt t="119564" x="7304088" y="1500188"/>
          <p14:tracePt t="119581" x="7340600" y="1446213"/>
          <p14:tracePt t="119597" x="7358063" y="1419225"/>
          <p14:tracePt t="119614" x="7385050" y="1374775"/>
          <p14:tracePt t="119631" x="7419975" y="1295400"/>
          <p14:tracePt t="119647" x="7429500" y="1268413"/>
          <p14:tracePt t="119664" x="7446963" y="1258888"/>
          <p14:tracePt t="119667" x="7466013" y="1250950"/>
          <p14:tracePt t="119681" x="7491413" y="1241425"/>
          <p14:tracePt t="119697" x="7545388" y="1231900"/>
          <p14:tracePt t="119714" x="7634288" y="1223963"/>
          <p14:tracePt t="119731" x="7804150" y="1223963"/>
          <p14:tracePt t="119747" x="7875588" y="1241425"/>
          <p14:tracePt t="119764" x="7939088" y="1285875"/>
          <p14:tracePt t="119781" x="8037513" y="1401763"/>
          <p14:tracePt t="119797" x="8081963" y="1473200"/>
          <p14:tracePt t="119814" x="8099425" y="1517650"/>
          <p14:tracePt t="119830" x="8099425" y="1554163"/>
          <p14:tracePt t="119847" x="8099425" y="1616075"/>
          <p14:tracePt t="119864" x="8072438" y="1660525"/>
          <p14:tracePt t="119880" x="8010525" y="1714500"/>
          <p14:tracePt t="119897" x="7831138" y="1803400"/>
          <p14:tracePt t="119914" x="7732713" y="1822450"/>
          <p14:tracePt t="119930" x="7653338" y="1830388"/>
          <p14:tracePt t="119947" x="7500938" y="1822450"/>
          <p14:tracePt t="119963" x="7446963" y="1785938"/>
          <p14:tracePt t="119980" x="7385050" y="1724025"/>
          <p14:tracePt t="119997" x="7304088" y="1608138"/>
          <p14:tracePt t="120013" x="7277100" y="1517650"/>
          <p14:tracePt t="120030" x="7251700" y="1428750"/>
          <p14:tracePt t="120047" x="7242175" y="1374775"/>
          <p14:tracePt t="120063" x="7242175" y="1322388"/>
          <p14:tracePt t="120080" x="7251700" y="1295400"/>
          <p14:tracePt t="120096" x="7286625" y="1285875"/>
          <p14:tracePt t="120113" x="7510463" y="1250950"/>
          <p14:tracePt t="120130" x="7680325" y="1250950"/>
          <p14:tracePt t="120146" x="7929563" y="1347788"/>
          <p14:tracePt t="120163" x="8483600" y="1857375"/>
          <p14:tracePt t="120180" x="8769350" y="2214563"/>
          <p14:tracePt t="120196" x="8983663" y="2643188"/>
          <p14:tracePt t="120214" x="9331325" y="3411538"/>
          <p14:tracePt t="120230" x="9456738" y="3857625"/>
          <p14:tracePt t="120246" x="9555163" y="4133850"/>
          <p14:tracePt t="120263" x="9617075" y="4446588"/>
          <p14:tracePt t="120264" x="9653588" y="4643438"/>
          <p14:tracePt t="120279" x="9671050" y="4786313"/>
          <p14:tracePt t="120296" x="9698038" y="4919663"/>
          <p14:tracePt t="120314" x="9705975" y="4983163"/>
          <p14:tracePt t="120314" x="9715500" y="5037138"/>
          <p14:tracePt t="120329" x="9725025" y="5062538"/>
          <p14:tracePt t="120346" x="9725025" y="5081588"/>
          <p14:tracePt t="120362" x="9725025" y="5089525"/>
          <p14:tracePt t="120379" x="9725025" y="5099050"/>
          <p14:tracePt t="120454" x="9705975" y="5099050"/>
          <p14:tracePt t="120467" x="9661525" y="5062538"/>
          <p14:tracePt t="120480" x="9582150" y="4973638"/>
          <p14:tracePt t="120492" x="9491663" y="4857750"/>
          <p14:tracePt t="120505" x="9420225" y="4687888"/>
          <p14:tracePt t="120518" x="9367838" y="4537075"/>
          <p14:tracePt t="120531" x="9348788" y="4375150"/>
          <p14:tracePt t="120545" x="9323388" y="4143375"/>
          <p14:tracePt t="120562" x="9323388" y="3894138"/>
          <p14:tracePt t="120579" x="9331325" y="3705225"/>
          <p14:tracePt t="120595" x="9429750" y="3384550"/>
          <p14:tracePt t="120612" x="9474200" y="3322638"/>
          <p14:tracePt t="120629" x="9545638" y="3241675"/>
          <p14:tracePt t="120645" x="9680575" y="3089275"/>
          <p14:tracePt t="120662" x="9732963" y="3017838"/>
          <p14:tracePt t="120679" x="9786938" y="2973388"/>
          <p14:tracePt t="120696" x="9920288" y="2894013"/>
          <p14:tracePt t="120712" x="9983788" y="2874963"/>
          <p14:tracePt t="120729" x="10045700" y="2847975"/>
          <p14:tracePt t="120745" x="10090150" y="2830513"/>
          <p14:tracePt t="120762" x="10144125" y="2813050"/>
          <p14:tracePt t="120779" x="10153650" y="2803525"/>
          <p14:tracePt t="120795" x="10171113" y="2795588"/>
          <p14:tracePt t="120822" x="10180638" y="2795588"/>
          <p14:tracePt t="120848" x="10188575" y="2795588"/>
          <p14:tracePt t="120860" x="10188575" y="2786063"/>
          <p14:tracePt t="120886" x="10180638" y="2768600"/>
          <p14:tracePt t="120899" x="10134600" y="2751138"/>
          <p14:tracePt t="120911" x="10063163" y="2714625"/>
          <p14:tracePt t="120924" x="9929813" y="2679700"/>
          <p14:tracePt t="120937" x="9742488" y="2633663"/>
          <p14:tracePt t="120949" x="9545638" y="2598738"/>
          <p14:tracePt t="120962" x="9412288" y="2598738"/>
          <p14:tracePt t="120978" x="9304338" y="2598738"/>
          <p14:tracePt t="120995" x="9242425" y="2598738"/>
          <p14:tracePt t="121011" x="9215438" y="2598738"/>
          <p14:tracePt t="121028" x="9188450" y="2598738"/>
          <p14:tracePt t="121051" x="9180513" y="2608263"/>
          <p14:tracePt t="121064" x="9170988" y="2616200"/>
          <p14:tracePt t="121078" x="9170988" y="2633663"/>
          <p14:tracePt t="121095" x="9170988" y="2670175"/>
          <p14:tracePt t="121111" x="9170988" y="2776538"/>
          <p14:tracePt t="121128" x="9215438" y="3268663"/>
          <p14:tracePt t="121144" x="9277350" y="3589338"/>
          <p14:tracePt t="121161" x="9331325" y="3857625"/>
          <p14:tracePt t="121178" x="9466263" y="4348163"/>
          <p14:tracePt t="121194" x="9528175" y="4598988"/>
          <p14:tracePt t="121211" x="9555163" y="4929188"/>
          <p14:tracePt t="121228" x="9599613" y="5170488"/>
          <p14:tracePt t="121244" x="9634538" y="5545138"/>
          <p14:tracePt t="121261" x="9644063" y="5608638"/>
          <p14:tracePt t="121278" x="9644063" y="5643563"/>
          <p14:tracePt t="121294" x="9644063" y="5661025"/>
          <p14:tracePt t="121318" x="9644063" y="5670550"/>
          <p14:tracePt t="121509" x="9653588" y="5670550"/>
          <p14:tracePt t="121522" x="9661525" y="5680075"/>
          <p14:tracePt t="121547" x="9671050" y="5688013"/>
          <p14:tracePt t="121560" x="9671050" y="5697538"/>
          <p14:tracePt t="121585" x="9680575" y="5697538"/>
          <p14:tracePt t="121610" x="9688513" y="5705475"/>
          <p14:tracePt t="121750" x="9698038" y="5705475"/>
          <p14:tracePt t="121763" x="9698038" y="5697538"/>
          <p14:tracePt t="121776" x="9715500" y="5688013"/>
          <p14:tracePt t="121788" x="9725025" y="5680075"/>
          <p14:tracePt t="121801" x="9742488" y="5680075"/>
          <p14:tracePt t="121814" x="9759950" y="5670550"/>
          <p14:tracePt t="121827" x="9777413" y="5653088"/>
          <p14:tracePt t="121843" x="9786938" y="5653088"/>
          <p14:tracePt t="121860" x="9796463" y="5653088"/>
          <p14:tracePt t="121877" x="9804400" y="5653088"/>
          <p14:tracePt t="122081" x="9804400" y="5643563"/>
          <p14:tracePt t="122309" x="9804400" y="5634038"/>
          <p14:tracePt t="122335" x="9804400" y="5626100"/>
          <p14:tracePt t="122348" x="9804400" y="5616575"/>
          <p14:tracePt t="122373" x="9804400" y="5608638"/>
          <p14:tracePt t="122411" x="9804400" y="5599113"/>
          <p14:tracePt t="122437" x="9796463" y="5589588"/>
          <p14:tracePt t="122462" x="9777413" y="5581650"/>
          <p14:tracePt t="122475" x="9732963" y="5562600"/>
          <p14:tracePt t="122487" x="9671050" y="5545138"/>
          <p14:tracePt t="122500" x="9563100" y="5527675"/>
          <p14:tracePt t="122513" x="9412288" y="5518150"/>
          <p14:tracePt t="122526" x="9224963" y="5491163"/>
          <p14:tracePt t="122542" x="9117013" y="5483225"/>
          <p14:tracePt t="122558" x="8991600" y="5483225"/>
          <p14:tracePt t="122575" x="8929688" y="5483225"/>
          <p14:tracePt t="122592" x="8823325" y="5483225"/>
          <p14:tracePt t="122608" x="8769350" y="5483225"/>
          <p14:tracePt t="122625" x="8724900" y="5483225"/>
          <p14:tracePt t="122641" x="8634413" y="5483225"/>
          <p14:tracePt t="122658" x="8572500" y="5483225"/>
          <p14:tracePt t="122675" x="8537575" y="5483225"/>
          <p14:tracePt t="122692" x="8447088" y="5483225"/>
          <p14:tracePt t="122708" x="8394700" y="5483225"/>
          <p14:tracePt t="122725" x="8340725" y="5500688"/>
          <p14:tracePt t="122742" x="8242300" y="5518150"/>
          <p14:tracePt t="122758" x="8180388" y="5518150"/>
          <p14:tracePt t="122775" x="8116888" y="5537200"/>
          <p14:tracePt t="122791" x="8062913" y="5554663"/>
          <p14:tracePt t="122808" x="7974013" y="5581650"/>
          <p14:tracePt t="122825" x="7947025" y="5581650"/>
          <p14:tracePt t="122841" x="7939088" y="5581650"/>
          <p14:tracePt t="122858" x="7929563" y="5599113"/>
          <p14:tracePt t="122874" x="7920038" y="5599113"/>
          <p14:tracePt t="126086" x="7902575" y="5599113"/>
          <p14:tracePt t="126099" x="7867650" y="5599113"/>
          <p14:tracePt t="126111" x="7786688" y="5599113"/>
          <p14:tracePt t="126124" x="7670800" y="5599113"/>
          <p14:tracePt t="126137" x="7466013" y="5599113"/>
          <p14:tracePt t="126151" x="7215188" y="5599113"/>
          <p14:tracePt t="126168" x="6938963" y="5608638"/>
          <p14:tracePt t="126185" x="6777038" y="5626100"/>
          <p14:tracePt t="126201" x="6473825" y="5661025"/>
          <p14:tracePt t="126218" x="6375400" y="5688013"/>
          <p14:tracePt t="126235" x="6276975" y="5705475"/>
          <p14:tracePt t="126252" x="6153150" y="5751513"/>
          <p14:tracePt t="126268" x="6108700" y="5768975"/>
          <p14:tracePt t="126506" x="6099175" y="5768975"/>
          <p14:tracePt t="126518" x="6081713" y="5768975"/>
          <p14:tracePt t="126531" x="6054725" y="5768975"/>
          <p14:tracePt t="126544" x="5991225" y="5759450"/>
          <p14:tracePt t="126557" x="5902325" y="5741988"/>
          <p14:tracePt t="126569" x="5786438" y="5741988"/>
          <p14:tracePt t="126584" x="5661025" y="5732463"/>
          <p14:tracePt t="126601" x="5562600" y="5732463"/>
          <p14:tracePt t="126617" x="5500688" y="5732463"/>
          <p14:tracePt t="126634" x="5411788" y="5732463"/>
          <p14:tracePt t="126651" x="5384800" y="5732463"/>
          <p14:tracePt t="126667" x="5367338" y="5732463"/>
          <p14:tracePt t="126684" x="5348288" y="5732463"/>
          <p14:tracePt t="127384" x="5340350" y="5732463"/>
          <p14:tracePt t="127397" x="5313363" y="5732463"/>
          <p14:tracePt t="127409" x="5268913" y="5732463"/>
          <p14:tracePt t="127422" x="5224463" y="5732463"/>
          <p14:tracePt t="127435" x="5133975" y="5732463"/>
          <p14:tracePt t="127450" x="5000625" y="5732463"/>
          <p14:tracePt t="127466" x="4857750" y="5732463"/>
          <p14:tracePt t="127482" x="4724400" y="5732463"/>
          <p14:tracePt t="127499" x="4537075" y="5732463"/>
          <p14:tracePt t="127516" x="4465638" y="5732463"/>
          <p14:tracePt t="127532" x="4402138" y="5732463"/>
          <p14:tracePt t="127549" x="4348163" y="5732463"/>
          <p14:tracePt t="127565" x="4330700" y="5732463"/>
          <p14:tracePt t="127582" x="4313238" y="5732463"/>
          <p14:tracePt t="127599" x="4295775" y="5732463"/>
          <p14:tracePt t="127615" x="4276725" y="5732463"/>
          <p14:tracePt t="127632" x="4268788" y="5732463"/>
          <p14:tracePt t="127651" x="4251325" y="5732463"/>
          <p14:tracePt t="127676" x="4241800" y="5732463"/>
          <p14:tracePt t="127701" x="4232275" y="5732463"/>
          <p14:tracePt t="127867" x="4251325" y="5732463"/>
          <p14:tracePt t="127879" x="4357688" y="5732463"/>
          <p14:tracePt t="127892" x="4705350" y="5732463"/>
          <p14:tracePt t="127905" x="5367338" y="5732463"/>
          <p14:tracePt t="127917" x="6259513" y="5732463"/>
          <p14:tracePt t="127932" x="7000875" y="5732463"/>
          <p14:tracePt t="127948" x="7661275" y="5732463"/>
          <p14:tracePt t="127965" x="8304213" y="5732463"/>
          <p14:tracePt t="127982" x="9232900" y="5884863"/>
          <p14:tracePt t="127998" x="9510713" y="5991225"/>
          <p14:tracePt t="128015" x="9617075" y="6018213"/>
          <p14:tracePt t="128031" x="9688513" y="6054725"/>
          <p14:tracePt t="128299" x="9698038" y="6054725"/>
          <p14:tracePt t="128312" x="9715500" y="6054725"/>
          <p14:tracePt t="128324" x="9732963" y="6045200"/>
          <p14:tracePt t="128337" x="9769475" y="6037263"/>
          <p14:tracePt t="128350" x="9831388" y="6018213"/>
          <p14:tracePt t="128364" x="9929813" y="6018213"/>
          <p14:tracePt t="128381" x="10001250" y="6018213"/>
          <p14:tracePt t="128397" x="10082213" y="6018213"/>
          <p14:tracePt t="128414" x="10144125" y="6018213"/>
          <p14:tracePt t="128430" x="10153650" y="6018213"/>
          <p14:tracePt t="128447" x="10161588" y="6018213"/>
          <p14:tracePt t="128795" x="10153650" y="6018213"/>
          <p14:tracePt t="128808" x="10134600" y="6018213"/>
          <p14:tracePt t="128820" x="10099675" y="6018213"/>
          <p14:tracePt t="128833" x="10001250" y="6018213"/>
          <p14:tracePt t="128847" x="9867900" y="6018213"/>
          <p14:tracePt t="128863" x="9671050" y="6018213"/>
          <p14:tracePt t="128880" x="9501188" y="6037263"/>
          <p14:tracePt t="128896" x="9348788" y="6045200"/>
          <p14:tracePt t="128913" x="9269413" y="6045200"/>
          <p14:tracePt t="128930" x="9224963" y="6045200"/>
          <p14:tracePt t="128946" x="9188450" y="6045200"/>
          <p14:tracePt t="128963" x="9126538" y="6045200"/>
          <p14:tracePt t="128979" x="9099550" y="6045200"/>
          <p14:tracePt t="128996" x="9072563" y="6045200"/>
          <p14:tracePt t="129013" x="9028113" y="6045200"/>
          <p14:tracePt t="129029" x="9010650" y="6045200"/>
          <p14:tracePt t="129046" x="8991600" y="6045200"/>
          <p14:tracePt t="129063" x="8966200" y="6045200"/>
          <p14:tracePt t="129079" x="8956675" y="6045200"/>
          <p14:tracePt t="129096" x="8947150" y="6027738"/>
          <p14:tracePt t="129113" x="8920163" y="5938838"/>
          <p14:tracePt t="129129" x="8902700" y="5884863"/>
          <p14:tracePt t="129146" x="8902700" y="5848350"/>
          <p14:tracePt t="129162" x="8902700" y="5830888"/>
          <p14:tracePt t="129179" x="8902700" y="5813425"/>
          <p14:tracePt t="129201" x="8902700" y="5803900"/>
          <p14:tracePt t="129227" x="8902700" y="5795963"/>
          <p14:tracePt t="129252" x="8894763" y="5795963"/>
          <p14:tracePt t="129379" x="8885238" y="5795963"/>
          <p14:tracePt t="129430" x="8875713" y="5795963"/>
          <p14:tracePt t="129456" x="8858250" y="5795963"/>
          <p14:tracePt t="129468" x="8848725" y="5795963"/>
          <p14:tracePt t="129481" x="8823325" y="5795963"/>
          <p14:tracePt t="129495" x="8796338" y="5795963"/>
          <p14:tracePt t="129512" x="8759825" y="5795963"/>
          <p14:tracePt t="129529" x="8742363" y="5795963"/>
          <p14:tracePt t="129545" x="8688388" y="5795963"/>
          <p14:tracePt t="129562" x="8688388" y="5803900"/>
          <p14:tracePt t="129578" x="8680450" y="5803900"/>
          <p14:tracePt t="129595" x="8661400" y="5803900"/>
          <p14:tracePt t="129684" x="8653463" y="5813425"/>
          <p14:tracePt t="129697" x="8643938" y="5822950"/>
          <p14:tracePt t="129710" x="8634413" y="5830888"/>
          <p14:tracePt t="129723" x="8616950" y="5840413"/>
          <p14:tracePt t="129735" x="8599488" y="5857875"/>
          <p14:tracePt t="129748" x="8562975" y="5884863"/>
          <p14:tracePt t="129762" x="8518525" y="5902325"/>
          <p14:tracePt t="129778" x="8466138" y="5938838"/>
          <p14:tracePt t="129795" x="8412163" y="5973763"/>
          <p14:tracePt t="129812" x="8286750" y="6010275"/>
          <p14:tracePt t="129828" x="8224838" y="6037263"/>
          <p14:tracePt t="129844" x="8153400" y="6054725"/>
          <p14:tracePt t="129862" x="8089900" y="6062663"/>
          <p14:tracePt t="129878" x="7991475" y="6081713"/>
          <p14:tracePt t="129894" x="7947025" y="6089650"/>
          <p14:tracePt t="129911" x="7929563" y="6089650"/>
          <p14:tracePt t="129928" x="7902575" y="6089650"/>
          <p14:tracePt t="129944" x="7894638" y="6089650"/>
          <p14:tracePt t="129963" x="7885113" y="6089650"/>
          <p14:tracePt t="131389" x="7875588" y="6089650"/>
          <p14:tracePt t="131402" x="7858125" y="6089650"/>
          <p14:tracePt t="131414" x="7823200" y="6089650"/>
          <p14:tracePt t="131427" x="7751763" y="6089650"/>
          <p14:tracePt t="131441" x="7653338" y="6081713"/>
          <p14:tracePt t="131458" x="7483475" y="6081713"/>
          <p14:tracePt t="131475" x="7232650" y="6062663"/>
          <p14:tracePt t="131492" x="6911975" y="6062663"/>
          <p14:tracePt t="131508" x="6804025" y="6062663"/>
          <p14:tracePt t="131525" x="6705600" y="6062663"/>
          <p14:tracePt t="131542" x="6545263" y="6062663"/>
          <p14:tracePt t="131558" x="6500813" y="6062663"/>
          <p14:tracePt t="131575" x="6473825" y="6062663"/>
          <p14:tracePt t="131591" x="6446838" y="6062663"/>
          <p14:tracePt t="131608" x="6429375" y="6062663"/>
          <p14:tracePt t="131846" x="6411913" y="6062663"/>
          <p14:tracePt t="131859" x="6394450" y="6062663"/>
          <p14:tracePt t="131871" x="6367463" y="6062663"/>
          <p14:tracePt t="131884" x="6340475" y="6062663"/>
          <p14:tracePt t="131897" x="6286500" y="6062663"/>
          <p14:tracePt t="131909" x="6224588" y="6062663"/>
          <p14:tracePt t="131924" x="6116638" y="6062663"/>
          <p14:tracePt t="131941" x="6018213" y="6062663"/>
          <p14:tracePt t="131957" x="5919788" y="6062663"/>
          <p14:tracePt t="131974" x="5759450" y="6062663"/>
          <p14:tracePt t="131990" x="5680075" y="6062663"/>
          <p14:tracePt t="132007" x="5616575" y="6062663"/>
          <p14:tracePt t="132024" x="5491163" y="6062663"/>
          <p14:tracePt t="132040" x="5438775" y="6062663"/>
          <p14:tracePt t="132057" x="5411788" y="6062663"/>
          <p14:tracePt t="132073" x="5394325" y="6062663"/>
          <p14:tracePt t="132090" x="5367338" y="6062663"/>
          <p14:tracePt t="132304" x="5357813" y="6062663"/>
          <p14:tracePt t="132316" x="5348288" y="6062663"/>
          <p14:tracePt t="132329" x="5313363" y="6062663"/>
          <p14:tracePt t="132342" x="5259388" y="6062663"/>
          <p14:tracePt t="132356" x="5187950" y="6062663"/>
          <p14:tracePt t="132373" x="5081588" y="6062663"/>
          <p14:tracePt t="132390" x="4973638" y="6062663"/>
          <p14:tracePt t="132406" x="4768850" y="6062663"/>
          <p14:tracePt t="132423" x="4687888" y="6062663"/>
          <p14:tracePt t="132439" x="4633913" y="6062663"/>
          <p14:tracePt t="132457" x="4527550" y="6062663"/>
          <p14:tracePt t="132473" x="4491038" y="6072188"/>
          <p14:tracePt t="132490" x="4465638" y="6072188"/>
          <p14:tracePt t="132507" x="4456113" y="6072188"/>
          <p14:tracePt t="132523" x="4446588" y="6072188"/>
          <p14:tracePt t="132545" x="4438650" y="6072188"/>
          <p14:tracePt t="133244" x="4446588" y="6072188"/>
          <p14:tracePt t="133257" x="4491038" y="6072188"/>
          <p14:tracePt t="133270" x="4705350" y="6054725"/>
          <p14:tracePt t="133282" x="5187950" y="5965825"/>
          <p14:tracePt t="133295" x="5965825" y="5840413"/>
          <p14:tracePt t="133308" x="6626225" y="5741988"/>
          <p14:tracePt t="133321" x="7072313" y="5705475"/>
          <p14:tracePt t="133338" x="7323138" y="5705475"/>
          <p14:tracePt t="133354" x="7545388" y="5705475"/>
          <p14:tracePt t="133562" x="7537450" y="5705475"/>
          <p14:tracePt t="133575" x="7518400" y="5705475"/>
          <p14:tracePt t="133587" x="7456488" y="5705475"/>
          <p14:tracePt t="133600" x="7385050" y="5680075"/>
          <p14:tracePt t="133613" x="7286625" y="5670550"/>
          <p14:tracePt t="133625" x="7188200" y="5643563"/>
          <p14:tracePt t="133638" x="7089775" y="5634038"/>
          <p14:tracePt t="133654" x="7000875" y="5616575"/>
          <p14:tracePt t="133670" x="6946900" y="5608638"/>
          <p14:tracePt t="133687" x="6902450" y="5589588"/>
          <p14:tracePt t="133704" x="6848475" y="5562600"/>
          <p14:tracePt t="133720" x="6823075" y="5554663"/>
          <p14:tracePt t="133737" x="6804025" y="5537200"/>
          <p14:tracePt t="133753" x="6777038" y="5510213"/>
          <p14:tracePt t="133770" x="6759575" y="5510213"/>
          <p14:tracePt t="133787" x="6751638" y="5491163"/>
          <p14:tracePt t="133804" x="6732588" y="5483225"/>
          <p14:tracePt t="133821" x="6715125" y="5473700"/>
          <p14:tracePt t="133837" x="6705600" y="5473700"/>
          <p14:tracePt t="133853" x="6697663" y="5483225"/>
          <p14:tracePt t="133870" x="6680200" y="5510213"/>
          <p14:tracePt t="133887" x="6661150" y="5572125"/>
          <p14:tracePt t="133903" x="6653213" y="5643563"/>
          <p14:tracePt t="133920" x="6653213" y="5795963"/>
          <p14:tracePt t="133937" x="6653213" y="5822950"/>
          <p14:tracePt t="133953" x="6653213" y="5848350"/>
          <p14:tracePt t="133970" x="6751638" y="5911850"/>
          <p14:tracePt t="133986" x="6875463" y="5929313"/>
          <p14:tracePt t="134003" x="7018338" y="5938838"/>
          <p14:tracePt t="134020" x="7358063" y="5956300"/>
          <p14:tracePt t="134036" x="7473950" y="5946775"/>
          <p14:tracePt t="134053" x="7562850" y="5884863"/>
          <p14:tracePt t="134070" x="7688263" y="5741988"/>
          <p14:tracePt t="134086" x="7715250" y="5705475"/>
          <p14:tracePt t="134103" x="7732713" y="5661025"/>
          <p14:tracePt t="134119" x="7742238" y="5634038"/>
          <p14:tracePt t="134137" x="7742238" y="5510213"/>
          <p14:tracePt t="134153" x="7705725" y="5419725"/>
          <p14:tracePt t="134169" x="7670800" y="5340350"/>
          <p14:tracePt t="134186" x="7545388" y="5241925"/>
          <p14:tracePt t="134203" x="7456488" y="5205413"/>
          <p14:tracePt t="134220" x="7358063" y="5180013"/>
          <p14:tracePt t="134236" x="7089775" y="5187950"/>
          <p14:tracePt t="134253" x="6919913" y="5276850"/>
          <p14:tracePt t="134269" x="6831013" y="5375275"/>
          <p14:tracePt t="134286" x="6688138" y="5545138"/>
          <p14:tracePt t="134303" x="6634163" y="5626100"/>
          <p14:tracePt t="134319" x="6616700" y="5715000"/>
          <p14:tracePt t="134336" x="6608763" y="5848350"/>
          <p14:tracePt t="134352" x="6608763" y="5884863"/>
          <p14:tracePt t="134369" x="6616700" y="5929313"/>
          <p14:tracePt t="134386" x="6670675" y="5956300"/>
          <p14:tracePt t="134388" x="6759575" y="5991225"/>
          <p14:tracePt t="134402" x="6929438" y="6018213"/>
          <p14:tracePt t="134419" x="7242175" y="6062663"/>
          <p14:tracePt t="134435" x="7616825" y="6062663"/>
          <p14:tracePt t="134453" x="8510588" y="6081713"/>
          <p14:tracePt t="134469" x="8956675" y="6081713"/>
          <p14:tracePt t="134486" x="9429750" y="6081713"/>
          <p14:tracePt t="134502" x="10099675" y="6081713"/>
          <p14:tracePt t="134519" x="10277475" y="6072188"/>
          <p14:tracePt t="134535" x="10412413" y="6072188"/>
          <p14:tracePt t="134552" x="10572750" y="6072188"/>
          <p14:tracePt t="134570" x="10599738" y="6072188"/>
          <p14:tracePt t="134585" x="10617200" y="6072188"/>
          <p14:tracePt t="134602" x="10634663" y="6072188"/>
          <p14:tracePt t="134603" x="10661650" y="6072188"/>
          <p14:tracePt t="134619" x="10688638" y="6072188"/>
          <p14:tracePt t="134635" x="10706100" y="6072188"/>
          <p14:tracePt t="134652" x="10733088" y="6072188"/>
          <p14:tracePt t="134669" x="10796588" y="6072188"/>
          <p14:tracePt t="134685" x="10814050" y="6072188"/>
          <p14:tracePt t="134702" x="10831513" y="6072188"/>
          <p14:tracePt t="134718" x="10848975" y="6072188"/>
          <p14:tracePt t="134735" x="10848975" y="6081713"/>
          <p14:tracePt t="134755" x="10848975" y="6099175"/>
          <p14:tracePt t="134769" x="10823575" y="6108700"/>
          <p14:tracePt t="134785" x="10661650" y="6170613"/>
          <p14:tracePt t="134801" x="10269538" y="6251575"/>
          <p14:tracePt t="134819" x="9224963" y="6296025"/>
          <p14:tracePt t="134835" x="8823325" y="6296025"/>
          <p14:tracePt t="134852" x="8510588" y="6242050"/>
          <p14:tracePt t="134868" x="8259763" y="6161088"/>
          <p14:tracePt t="134885" x="8001000" y="6027738"/>
          <p14:tracePt t="134901" x="7929563" y="5965825"/>
          <p14:tracePt t="134918" x="7885113" y="5875338"/>
          <p14:tracePt t="134935" x="7813675" y="5741988"/>
          <p14:tracePt t="134951" x="7804150" y="5715000"/>
          <p14:tracePt t="134968" x="7804150" y="5697538"/>
          <p14:tracePt t="134985" x="7840663" y="5634038"/>
          <p14:tracePt t="135001" x="7902575" y="5599113"/>
          <p14:tracePt t="135018" x="8010525" y="5554663"/>
          <p14:tracePt t="135035" x="8286750" y="5545138"/>
          <p14:tracePt t="135051" x="8447088" y="5572125"/>
          <p14:tracePt t="135251" x="8429625" y="5562600"/>
          <p14:tracePt t="135263" x="8242300" y="5419725"/>
          <p14:tracePt t="135276" x="7500938" y="4902200"/>
          <p14:tracePt t="135289" x="6242050" y="4044950"/>
          <p14:tracePt t="135302" x="4687888" y="3054350"/>
          <p14:tracePt t="135317" x="3536950" y="2357438"/>
          <p14:tracePt t="135334" x="2490788" y="1803400"/>
          <p14:tracePt t="135350" x="1758950" y="1473200"/>
          <p14:tracePt t="135367" x="990600" y="1108075"/>
          <p14:tracePt t="135384" x="866775" y="1036638"/>
          <p14:tracePt t="135400" x="822325" y="1009650"/>
          <p14:tracePt t="135594" x="795338" y="1000125"/>
          <p14:tracePt t="135606" x="704850" y="946150"/>
          <p14:tracePt t="135621" x="482600" y="830263"/>
          <p14:tracePt t="135632" x="88900" y="598488"/>
          <p14:tracePt t="136664" x="115888" y="539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3999" y="352696"/>
            <a:ext cx="9827623" cy="543414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341" y="352696"/>
            <a:ext cx="7766281" cy="5434149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9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68"/>
    </mc:Choice>
    <mc:Fallback xmlns="">
      <p:transition spd="slow" advTm="47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37" x="11304588" y="5027613"/>
          <p14:tracePt t="4891" x="11287125" y="5027613"/>
          <p14:tracePt t="4904" x="11260138" y="4991100"/>
          <p14:tracePt t="4917" x="11126788" y="4867275"/>
          <p14:tracePt t="4929" x="10742613" y="4367213"/>
          <p14:tracePt t="4942" x="10233025" y="3697288"/>
          <p14:tracePt t="4954" x="9715500" y="2857500"/>
          <p14:tracePt t="4968" x="9501188" y="2446338"/>
          <p14:tracePt t="4985" x="9323388" y="1990725"/>
          <p14:tracePt t="5001" x="9205913" y="1714500"/>
          <p14:tracePt t="5018" x="9126538" y="1411288"/>
          <p14:tracePt t="5034" x="9117013" y="1339850"/>
          <p14:tracePt t="5051" x="9109075" y="1276350"/>
          <p14:tracePt t="5068" x="9109075" y="1204913"/>
          <p14:tracePt t="5085" x="9109075" y="1108075"/>
          <p14:tracePt t="5101" x="9109075" y="1062038"/>
          <p14:tracePt t="5118" x="9109075" y="1027113"/>
          <p14:tracePt t="5134" x="9099550" y="990600"/>
          <p14:tracePt t="5151" x="9099550" y="973138"/>
          <p14:tracePt t="5168" x="9063038" y="938213"/>
          <p14:tracePt t="5185" x="8929688" y="857250"/>
          <p14:tracePt t="5201" x="8831263" y="803275"/>
          <p14:tracePt t="5218" x="8715375" y="750888"/>
          <p14:tracePt t="5235" x="8518525" y="679450"/>
          <p14:tracePt t="5251" x="8474075" y="652463"/>
          <p14:tracePt t="5268" x="8439150" y="633413"/>
          <p14:tracePt t="5285" x="8429625" y="625475"/>
          <p14:tracePt t="5285" x="8412163" y="608013"/>
          <p14:tracePt t="5301" x="8412163" y="598488"/>
          <p14:tracePt t="5317" x="8412163" y="581025"/>
          <p14:tracePt t="5334" x="8412163" y="571500"/>
          <p14:tracePt t="5351" x="8420100" y="509588"/>
          <p14:tracePt t="5367" x="8466138" y="490538"/>
          <p14:tracePt t="5384" x="8537575" y="473075"/>
          <p14:tracePt t="5401" x="8715375" y="465138"/>
          <p14:tracePt t="5417" x="8813800" y="465138"/>
          <p14:tracePt t="5435" x="8912225" y="509588"/>
          <p14:tracePt t="5451" x="9082088" y="598488"/>
          <p14:tracePt t="5467" x="9144000" y="652463"/>
          <p14:tracePt t="5484" x="9197975" y="731838"/>
          <p14:tracePt t="5501" x="9251950" y="919163"/>
          <p14:tracePt t="5517" x="9251950" y="982663"/>
          <p14:tracePt t="5534" x="9251950" y="1009650"/>
          <p14:tracePt t="5550" x="9242425" y="1036638"/>
          <p14:tracePt t="5567" x="9072563" y="1098550"/>
          <p14:tracePt t="5584" x="8983663" y="1125538"/>
          <p14:tracePt t="5600" x="8912225" y="1125538"/>
          <p14:tracePt t="5617" x="8831263" y="1116013"/>
          <p14:tracePt t="5633" x="8804275" y="1071563"/>
          <p14:tracePt t="5650" x="8786813" y="1017588"/>
          <p14:tracePt t="5667" x="8769350" y="884238"/>
          <p14:tracePt t="5683" x="8769350" y="830263"/>
          <p14:tracePt t="5700" x="8769350" y="803275"/>
          <p14:tracePt t="5717" x="8786813" y="758825"/>
          <p14:tracePt t="5733" x="8831263" y="741363"/>
          <p14:tracePt t="5750" x="8894763" y="723900"/>
          <p14:tracePt t="5766" x="8983663" y="714375"/>
          <p14:tracePt t="5783" x="9161463" y="714375"/>
          <p14:tracePt t="5800" x="9277350" y="768350"/>
          <p14:tracePt t="5817" x="9420225" y="874713"/>
          <p14:tracePt t="5833" x="9752013" y="1330325"/>
          <p14:tracePt t="5850" x="9867900" y="1571625"/>
          <p14:tracePt t="5867" x="9956800" y="1847850"/>
          <p14:tracePt t="5883" x="10028238" y="2251075"/>
          <p14:tracePt t="5899" x="10037763" y="2411413"/>
          <p14:tracePt t="5917" x="10037763" y="2527300"/>
          <p14:tracePt t="5933" x="10001250" y="2697163"/>
          <p14:tracePt t="5950" x="9956800" y="2768600"/>
          <p14:tracePt t="5966" x="9920288" y="2822575"/>
          <p14:tracePt t="9391" x="9902825" y="2822575"/>
          <p14:tracePt t="9404" x="9858375" y="2786063"/>
          <p14:tracePt t="9416" x="9742488" y="2697163"/>
          <p14:tracePt t="9429" x="9412288" y="2438400"/>
          <p14:tracePt t="9443" x="8912225" y="2017713"/>
          <p14:tracePt t="9459" x="8358188" y="1608138"/>
          <p14:tracePt t="9476" x="8010525" y="1339850"/>
          <p14:tracePt t="9493" x="7626350" y="1062038"/>
          <p14:tracePt t="9509" x="7537450" y="1000125"/>
          <p14:tracePt t="9526" x="7483475" y="965200"/>
          <p14:tracePt t="9543" x="7456488" y="946150"/>
          <p14:tracePt t="9734" x="7429500" y="928688"/>
          <p14:tracePt t="9747" x="7394575" y="919163"/>
          <p14:tracePt t="9759" x="7331075" y="874713"/>
          <p14:tracePt t="9772" x="7197725" y="839788"/>
          <p14:tracePt t="9785" x="7045325" y="776288"/>
          <p14:tracePt t="9797" x="6919913" y="750888"/>
          <p14:tracePt t="9811" x="6831013" y="723900"/>
          <p14:tracePt t="9825" x="6759575" y="714375"/>
          <p14:tracePt t="9842" x="6705600" y="714375"/>
          <p14:tracePt t="9859" x="6670675" y="714375"/>
          <p14:tracePt t="9875" x="6626225" y="714375"/>
          <p14:tracePt t="9892" x="6599238" y="714375"/>
          <p14:tracePt t="9909" x="6581775" y="731838"/>
          <p14:tracePt t="9925" x="6554788" y="768350"/>
          <p14:tracePt t="9942" x="6545263" y="785813"/>
          <p14:tracePt t="10140" x="6527800" y="795338"/>
          <p14:tracePt t="10153" x="6500813" y="803275"/>
          <p14:tracePt t="10166" x="6429375" y="822325"/>
          <p14:tracePt t="10179" x="6348413" y="847725"/>
          <p14:tracePt t="10192" x="6215063" y="893763"/>
          <p14:tracePt t="10208" x="6099175" y="919163"/>
          <p14:tracePt t="10225" x="5983288" y="955675"/>
          <p14:tracePt t="10241" x="5894388" y="965200"/>
          <p14:tracePt t="10258" x="5768975" y="990600"/>
          <p14:tracePt t="10275" x="5715000" y="1000125"/>
          <p14:tracePt t="10291" x="5670550" y="1017588"/>
          <p14:tracePt t="10308" x="5589588" y="1027113"/>
          <p14:tracePt t="10325" x="5562600" y="1036638"/>
          <p14:tracePt t="10341" x="5537200" y="1036638"/>
          <p14:tracePt t="10358" x="5491163" y="1036638"/>
          <p14:tracePt t="10374" x="5483225" y="1036638"/>
          <p14:tracePt t="10391" x="5473700" y="1036638"/>
          <p14:tracePt t="10408" x="5456238" y="1036638"/>
          <p14:tracePt t="10424" x="5438775" y="1036638"/>
          <p14:tracePt t="10441" x="5419725" y="1036638"/>
          <p14:tracePt t="10458" x="5357813" y="1036638"/>
          <p14:tracePt t="10474" x="5322888" y="1036638"/>
          <p14:tracePt t="10491" x="5286375" y="1044575"/>
          <p14:tracePt t="10507" x="5241925" y="1044575"/>
          <p14:tracePt t="10524" x="5160963" y="1044575"/>
          <p14:tracePt t="10541" x="5116513" y="1044575"/>
          <p14:tracePt t="10557" x="5081588" y="1044575"/>
          <p14:tracePt t="10574" x="5027613" y="1044575"/>
          <p14:tracePt t="10591" x="5000625" y="1044575"/>
          <p14:tracePt t="10607" x="4983163" y="1044575"/>
          <p14:tracePt t="10624" x="4965700" y="1044575"/>
          <p14:tracePt t="10641" x="4956175" y="1044575"/>
          <p14:tracePt t="10674" x="4946650" y="1044575"/>
          <p14:tracePt t="10801" x="4973638" y="1044575"/>
          <p14:tracePt t="10813" x="5037138" y="1044575"/>
          <p14:tracePt t="10826" x="5099050" y="1044575"/>
          <p14:tracePt t="10840" x="5160963" y="1044575"/>
          <p14:tracePt t="10857" x="5187950" y="1027113"/>
          <p14:tracePt t="10873" x="5197475" y="1009650"/>
          <p14:tracePt t="10891" x="5205413" y="965200"/>
          <p14:tracePt t="10906" x="5205413" y="928688"/>
          <p14:tracePt t="10924" x="5197475" y="893763"/>
          <p14:tracePt t="10940" x="5116513" y="830263"/>
          <p14:tracePt t="10957" x="5062538" y="795338"/>
          <p14:tracePt t="10973" x="5018088" y="785813"/>
          <p14:tracePt t="10990" x="4965700" y="768350"/>
          <p14:tracePt t="11006" x="4875213" y="758825"/>
          <p14:tracePt t="11023" x="4830763" y="758825"/>
          <p14:tracePt t="11040" x="4776788" y="758825"/>
          <p14:tracePt t="11056" x="4687888" y="768350"/>
          <p14:tracePt t="11073" x="4652963" y="795338"/>
          <p14:tracePt t="11090" x="4625975" y="839788"/>
          <p14:tracePt t="11106" x="4589463" y="919163"/>
          <p14:tracePt t="11123" x="4581525" y="973138"/>
          <p14:tracePt t="11139" x="4581525" y="1000125"/>
          <p14:tracePt t="11156" x="4589463" y="1054100"/>
          <p14:tracePt t="11173" x="4625975" y="1081088"/>
          <p14:tracePt t="11190" x="4714875" y="1116013"/>
          <p14:tracePt t="11206" x="5010150" y="1169988"/>
          <p14:tracePt t="11222" x="5241925" y="1169988"/>
          <p14:tracePt t="11239" x="5518150" y="1160463"/>
          <p14:tracePt t="11256" x="5830888" y="1098550"/>
          <p14:tracePt t="11273" x="6446838" y="857250"/>
          <p14:tracePt t="11289" x="6724650" y="750888"/>
          <p14:tracePt t="11306" x="7027863" y="642938"/>
          <p14:tracePt t="11324" x="7858125" y="482600"/>
          <p14:tracePt t="11339" x="8286750" y="446088"/>
          <p14:tracePt t="11356" x="8634413" y="446088"/>
          <p14:tracePt t="11373" x="9126538" y="490538"/>
          <p14:tracePt t="11389" x="9232900" y="517525"/>
          <p14:tracePt t="11406" x="9304338" y="536575"/>
          <p14:tracePt t="11423" x="9358313" y="554038"/>
          <p14:tracePt t="11439" x="9367838" y="554038"/>
          <p14:tracePt t="11461" x="9375775" y="554038"/>
          <p14:tracePt t="11486" x="9367838" y="554038"/>
          <p14:tracePt t="11499" x="9331325" y="554038"/>
          <p14:tracePt t="11511" x="9269413" y="554038"/>
          <p14:tracePt t="11524" x="9161463" y="544513"/>
          <p14:tracePt t="11539" x="9037638" y="517525"/>
          <p14:tracePt t="11555" x="8947150" y="482600"/>
          <p14:tracePt t="11572" x="8875713" y="465138"/>
          <p14:tracePt t="11589" x="8804275" y="446088"/>
          <p14:tracePt t="11606" x="8786813" y="446088"/>
          <p14:tracePt t="11622" x="8777288" y="446088"/>
          <p14:tracePt t="11639" x="8751888" y="446088"/>
          <p14:tracePt t="11655" x="8742363" y="446088"/>
          <p14:tracePt t="11672" x="8724900" y="465138"/>
          <p14:tracePt t="11690" x="8680450" y="536575"/>
          <p14:tracePt t="11705" x="8661400" y="588963"/>
          <p14:tracePt t="11722" x="8653463" y="652463"/>
          <p14:tracePt t="11738" x="8643938" y="704850"/>
          <p14:tracePt t="11755" x="8643938" y="822325"/>
          <p14:tracePt t="11771" x="8643938" y="857250"/>
          <p14:tracePt t="11788" x="8661400" y="901700"/>
          <p14:tracePt t="11806" x="8705850" y="955675"/>
          <p14:tracePt t="11821" x="8732838" y="973138"/>
          <p14:tracePt t="11838" x="8786813" y="990600"/>
          <p14:tracePt t="11855" x="8974138" y="1009650"/>
          <p14:tracePt t="11871" x="9063038" y="1027113"/>
          <p14:tracePt t="11888" x="9144000" y="1036638"/>
          <p14:tracePt t="11905" x="9340850" y="1036638"/>
          <p14:tracePt t="11922" x="9429750" y="1036638"/>
          <p14:tracePt t="11939" x="9474200" y="1036638"/>
          <p14:tracePt t="11955" x="9501188" y="1036638"/>
          <p14:tracePt t="11971" x="9545638" y="1036638"/>
          <p14:tracePt t="11994" x="9563100" y="1036638"/>
          <p14:tracePt t="12007" x="9572625" y="1036638"/>
          <p14:tracePt t="12021" x="9582150" y="1036638"/>
          <p14:tracePt t="12038" x="9590088" y="1036638"/>
          <p14:tracePt t="12054" x="9609138" y="1027113"/>
          <p14:tracePt t="12071" x="9626600" y="990600"/>
          <p14:tracePt t="12088" x="9634538" y="965200"/>
          <p14:tracePt t="12104" x="9644063" y="928688"/>
          <p14:tracePt t="12121" x="9626600" y="847725"/>
          <p14:tracePt t="12138" x="9582150" y="803275"/>
          <p14:tracePt t="12154" x="9510713" y="758825"/>
          <p14:tracePt t="12171" x="9420225" y="696913"/>
          <p14:tracePt t="12187" x="9197975" y="608013"/>
          <p14:tracePt t="12204" x="9099550" y="581025"/>
          <p14:tracePt t="12221" x="9001125" y="571500"/>
          <p14:tracePt t="12237" x="8823325" y="571500"/>
          <p14:tracePt t="12254" x="8759825" y="615950"/>
          <p14:tracePt t="12272" x="8697913" y="642938"/>
          <p14:tracePt t="12288" x="8626475" y="731838"/>
          <p14:tracePt t="12304" x="8599488" y="795338"/>
          <p14:tracePt t="12325" x="8562975" y="901700"/>
          <p14:tracePt t="12337" x="8562975" y="946150"/>
          <p14:tracePt t="12354" x="8562975" y="965200"/>
          <p14:tracePt t="12371" x="8562975" y="1000125"/>
          <p14:tracePt t="12387" x="8582025" y="1044575"/>
          <p14:tracePt t="12404" x="8589963" y="1062038"/>
          <p14:tracePt t="12420" x="8616950" y="1081088"/>
          <p14:tracePt t="12437" x="8643938" y="1098550"/>
          <p14:tracePt t="12454" x="8724900" y="1108075"/>
          <p14:tracePt t="12470" x="8751888" y="1108075"/>
          <p14:tracePt t="12487" x="8769350" y="1116013"/>
          <p14:tracePt t="12503" x="8786813" y="1116013"/>
          <p14:tracePt t="12553" x="8759825" y="1116013"/>
          <p14:tracePt t="12565" x="8653463" y="1071563"/>
          <p14:tracePt t="12578" x="8439150" y="1009650"/>
          <p14:tracePt t="12591" x="8072438" y="911225"/>
          <p14:tracePt t="12604" x="7732713" y="857250"/>
          <p14:tracePt t="12620" x="7518400" y="830263"/>
          <p14:tracePt t="12637" x="7394575" y="830263"/>
          <p14:tracePt t="12653" x="7313613" y="830263"/>
          <p14:tracePt t="12654" x="7277100" y="830263"/>
          <p14:tracePt t="12670" x="7269163" y="830263"/>
          <p14:tracePt t="12687" x="7259638" y="830263"/>
          <p14:tracePt t="12703" x="7251700" y="830263"/>
          <p14:tracePt t="12794" x="7269163" y="839788"/>
          <p14:tracePt t="12807" x="7286625" y="839788"/>
          <p14:tracePt t="12819" x="7304088" y="839788"/>
          <p14:tracePt t="12832" x="7323138" y="847725"/>
          <p14:tracePt t="12845" x="7348538" y="847725"/>
          <p14:tracePt t="12857" x="7375525" y="847725"/>
          <p14:tracePt t="12871" x="7419975" y="847725"/>
          <p14:tracePt t="12886" x="7466013" y="847725"/>
          <p14:tracePt t="12903" x="7545388" y="847725"/>
          <p14:tracePt t="12919" x="7599363" y="847725"/>
          <p14:tracePt t="12936" x="7742238" y="847725"/>
          <p14:tracePt t="12953" x="7786688" y="847725"/>
          <p14:tracePt t="12969" x="7813675" y="847725"/>
          <p14:tracePt t="12986" x="7867650" y="847725"/>
          <p14:tracePt t="13003" x="7902575" y="847725"/>
          <p14:tracePt t="13019" x="7947025" y="847725"/>
          <p14:tracePt t="13036" x="7983538" y="847725"/>
          <p14:tracePt t="13053" x="7991475" y="847725"/>
          <p14:tracePt t="13111" x="7983538" y="839788"/>
          <p14:tracePt t="13124" x="7947025" y="812800"/>
          <p14:tracePt t="13137" x="7894638" y="776288"/>
          <p14:tracePt t="13150" x="7848600" y="731838"/>
          <p14:tracePt t="13162" x="7804150" y="687388"/>
          <p14:tracePt t="13175" x="7786688" y="652463"/>
          <p14:tracePt t="13188" x="7777163" y="615950"/>
          <p14:tracePt t="13202" x="7777163" y="598488"/>
          <p14:tracePt t="13219" x="7786688" y="571500"/>
          <p14:tracePt t="13235" x="7813675" y="536575"/>
          <p14:tracePt t="13252" x="7991475" y="482600"/>
          <p14:tracePt t="13269" x="8099425" y="473075"/>
          <p14:tracePt t="13286" x="8197850" y="473075"/>
          <p14:tracePt t="13302" x="8340725" y="536575"/>
          <p14:tracePt t="13319" x="8429625" y="642938"/>
          <p14:tracePt t="13335" x="8510588" y="758825"/>
          <p14:tracePt t="13352" x="8537575" y="866775"/>
          <p14:tracePt t="13369" x="8562975" y="982663"/>
          <p14:tracePt t="13385" x="8562975" y="1027113"/>
          <p14:tracePt t="13402" x="8555038" y="1071563"/>
          <p14:tracePt t="13418" x="8439150" y="1169988"/>
          <p14:tracePt t="13435" x="8367713" y="1196975"/>
          <p14:tracePt t="13452" x="8269288" y="1223963"/>
          <p14:tracePt t="13468" x="8116888" y="1223963"/>
          <p14:tracePt t="13485" x="8072438" y="1223963"/>
          <p14:tracePt t="13501" x="8027988" y="1187450"/>
          <p14:tracePt t="13518" x="7991475" y="1152525"/>
          <p14:tracePt t="13535" x="7974013" y="1143000"/>
          <p14:tracePt t="13551" x="7974013" y="1133475"/>
          <p14:tracePt t="13568" x="7966075" y="1116013"/>
          <p14:tracePt t="13585" x="7966075" y="1108075"/>
          <p14:tracePt t="13632" x="7966075" y="1098550"/>
          <p14:tracePt t="13658" x="7966075" y="1089025"/>
          <p14:tracePt t="13747" x="7966075" y="1081088"/>
          <p14:tracePt t="13772" x="7966075" y="1071563"/>
          <p14:tracePt t="13785" x="7966075" y="1062038"/>
          <p14:tracePt t="13797" x="7966075" y="1054100"/>
          <p14:tracePt t="13810" x="7974013" y="1054100"/>
          <p14:tracePt t="13823" x="7983538" y="1044575"/>
          <p14:tracePt t="13836" x="7991475" y="1036638"/>
          <p14:tracePt t="13851" x="8018463" y="1017588"/>
          <p14:tracePt t="13868" x="8062913" y="1000125"/>
          <p14:tracePt t="13884" x="8089900" y="990600"/>
          <p14:tracePt t="13901" x="8170863" y="982663"/>
          <p14:tracePt t="13917" x="8188325" y="982663"/>
          <p14:tracePt t="13934" x="8215313" y="982663"/>
          <p14:tracePt t="13951" x="8277225" y="982663"/>
          <p14:tracePt t="13968" x="8340725" y="982663"/>
          <p14:tracePt t="13984" x="8385175" y="965200"/>
          <p14:tracePt t="14003" x="8491538" y="938213"/>
          <p14:tracePt t="14017" x="8545513" y="919163"/>
          <p14:tracePt t="14034" x="8609013" y="901700"/>
          <p14:tracePt t="14051" x="8670925" y="893763"/>
          <p14:tracePt t="14067" x="8848725" y="866775"/>
          <p14:tracePt t="14084" x="8920163" y="866775"/>
          <p14:tracePt t="14101" x="9001125" y="866775"/>
          <p14:tracePt t="14102" x="9090025" y="866775"/>
          <p14:tracePt t="14117" x="9197975" y="866775"/>
          <p14:tracePt t="14134" x="9323388" y="866775"/>
          <p14:tracePt t="14150" x="9394825" y="866775"/>
          <p14:tracePt t="14167" x="9491663" y="866775"/>
          <p14:tracePt t="14184" x="9545638" y="866775"/>
          <p14:tracePt t="14200" x="9572625" y="866775"/>
          <p14:tracePt t="14217" x="9599613" y="857250"/>
          <p14:tracePt t="14233" x="9626600" y="847725"/>
          <p14:tracePt t="14254" x="9634538" y="839788"/>
          <p14:tracePt t="14293" x="9644063" y="839788"/>
          <p14:tracePt t="14306" x="9644063" y="830263"/>
          <p14:tracePt t="14344" x="9644063" y="822325"/>
          <p14:tracePt t="14369" x="9634538" y="803275"/>
          <p14:tracePt t="14382" x="9617075" y="785813"/>
          <p14:tracePt t="14395" x="9582150" y="758825"/>
          <p14:tracePt t="14407" x="9555163" y="741363"/>
          <p14:tracePt t="14420" x="9510713" y="714375"/>
          <p14:tracePt t="14433" x="9456738" y="696913"/>
          <p14:tracePt t="14450" x="9412288" y="687388"/>
          <p14:tracePt t="14466" x="9385300" y="679450"/>
          <p14:tracePt t="14486" x="9340850" y="679450"/>
          <p14:tracePt t="14500" x="9331325" y="679450"/>
          <p14:tracePt t="14516" x="9323388" y="679450"/>
          <p14:tracePt t="14533" x="9313863" y="687388"/>
          <p14:tracePt t="14550" x="9304338" y="696913"/>
          <p14:tracePt t="14567" x="9296400" y="696913"/>
          <p14:tracePt t="14583" x="9296400" y="704850"/>
          <p14:tracePt t="14674" x="9286875" y="704850"/>
          <p14:tracePt t="15069" x="9286875" y="714375"/>
          <p14:tracePt t="15081" x="9304338" y="714375"/>
          <p14:tracePt t="15094" x="9313863" y="723900"/>
          <p14:tracePt t="15107" x="9348788" y="750888"/>
          <p14:tracePt t="15119" x="9367838" y="768350"/>
          <p14:tracePt t="15132" x="9402763" y="803275"/>
          <p14:tracePt t="15148" x="9420225" y="830263"/>
          <p14:tracePt t="15165" x="9429750" y="874713"/>
          <p14:tracePt t="15182" x="9429750" y="893763"/>
          <p14:tracePt t="15198" x="9429750" y="928688"/>
          <p14:tracePt t="15215" x="9358313" y="965200"/>
          <p14:tracePt t="15231" x="9251950" y="1000125"/>
          <p14:tracePt t="15248" x="8974138" y="1027113"/>
          <p14:tracePt t="15265" x="8867775" y="1027113"/>
          <p14:tracePt t="15282" x="8786813" y="1027113"/>
          <p14:tracePt t="15301" x="8697913" y="973138"/>
          <p14:tracePt t="15315" x="8688388" y="973138"/>
          <p14:tracePt t="15332" x="8688388" y="965200"/>
          <p14:tracePt t="15361" x="8751888" y="973138"/>
          <p14:tracePt t="15373" x="9018588" y="1160463"/>
          <p14:tracePt t="15386" x="9447213" y="1509713"/>
          <p14:tracePt t="15398" x="9885363" y="1990725"/>
          <p14:tracePt t="15415" x="10055225" y="2224088"/>
          <p14:tracePt t="15431" x="10109200" y="2312988"/>
          <p14:tracePt t="15448" x="10126663" y="2374900"/>
          <p14:tracePt t="15465" x="10126663" y="2411413"/>
          <p14:tracePt t="15481" x="10126663" y="2428875"/>
          <p14:tracePt t="15498" x="10082213" y="2455863"/>
          <p14:tracePt t="15514" x="9759950" y="2598738"/>
          <p14:tracePt t="15531" x="9491663" y="2670175"/>
          <p14:tracePt t="15548" x="9197975" y="2724150"/>
          <p14:tracePt t="15564" x="9045575" y="2732088"/>
          <p14:tracePt t="41128" x="9144000" y="2705100"/>
          <p14:tracePt t="41141" x="9518650" y="2616200"/>
          <p14:tracePt t="41153" x="10126663" y="2527300"/>
          <p14:tracePt t="41167" x="10572750" y="2527300"/>
          <p14:tracePt t="41182" x="10680700" y="2598738"/>
          <p14:tracePt t="41198" x="10752138" y="2724150"/>
          <p14:tracePt t="41215" x="10769600" y="2911475"/>
          <p14:tracePt t="41232" x="10590213" y="3465513"/>
          <p14:tracePt t="41248" x="10348913" y="3724275"/>
          <p14:tracePt t="41265" x="10001250" y="3983038"/>
          <p14:tracePt t="41283" x="9045575" y="4330700"/>
          <p14:tracePt t="41298" x="8562975" y="4402138"/>
          <p14:tracePt t="41315" x="8161338" y="4419600"/>
          <p14:tracePt t="41332" x="7473950" y="4367213"/>
          <p14:tracePt t="41348" x="7259638" y="4251325"/>
          <p14:tracePt t="41365" x="7072313" y="4062413"/>
          <p14:tracePt t="41382" x="6848475" y="3455988"/>
          <p14:tracePt t="41398" x="6848475" y="3133725"/>
          <p14:tracePt t="41415" x="6902450" y="2840038"/>
          <p14:tracePt t="41432" x="7072313" y="2562225"/>
          <p14:tracePt t="41448" x="7572375" y="2205038"/>
          <p14:tracePt t="41465" x="7875588" y="2108200"/>
          <p14:tracePt t="41482" x="8188325" y="2062163"/>
          <p14:tracePt t="41498" x="8680450" y="2098675"/>
          <p14:tracePt t="41514" x="8875713" y="2224088"/>
          <p14:tracePt t="41531" x="8974138" y="2339975"/>
          <p14:tracePt t="41548" x="9055100" y="2527300"/>
          <p14:tracePt t="41564" x="9055100" y="2616200"/>
          <p14:tracePt t="41581" x="9037638" y="2679700"/>
          <p14:tracePt t="41598" x="8759825" y="2786063"/>
          <p14:tracePt t="41614" x="8456613" y="2803525"/>
          <p14:tracePt t="41631" x="8143875" y="2776538"/>
          <p14:tracePt t="41648" x="7902575" y="2643188"/>
          <p14:tracePt t="41664" x="7581900" y="2152650"/>
          <p14:tracePt t="41681" x="7483475" y="1803400"/>
          <p14:tracePt t="41697" x="7466013" y="1517650"/>
          <p14:tracePt t="41714" x="7545388" y="1250950"/>
          <p14:tracePt t="41731" x="7688263" y="1169988"/>
          <p14:tracePt t="41747" x="7991475" y="1089025"/>
          <p14:tracePt t="41764" x="8643938" y="1062038"/>
          <p14:tracePt t="41781" x="8966200" y="1143000"/>
          <p14:tracePt t="41797" x="9215438" y="1339850"/>
          <p14:tracePt t="41814" x="9563100" y="1830388"/>
          <p14:tracePt t="41831" x="9609138" y="2098675"/>
          <p14:tracePt t="41847" x="9609138" y="2303463"/>
          <p14:tracePt t="41864" x="9518650" y="2473325"/>
          <p14:tracePt t="41880" x="8867775" y="2894013"/>
          <p14:tracePt t="41897" x="8348663" y="3036888"/>
          <p14:tracePt t="41914" x="7894638" y="3089275"/>
          <p14:tracePt t="41930" x="7170738" y="3089275"/>
          <p14:tracePt t="41947" x="6965950" y="3017838"/>
          <p14:tracePt t="41964" x="6848475" y="2901950"/>
          <p14:tracePt t="41980" x="6786563" y="2679700"/>
          <p14:tracePt t="41997" x="6786563" y="2554288"/>
          <p14:tracePt t="42014" x="6867525" y="2455863"/>
          <p14:tracePt t="42030" x="7188200" y="2286000"/>
          <p14:tracePt t="42047" x="7456488" y="2241550"/>
          <p14:tracePt t="42063" x="7688263" y="2224088"/>
          <p14:tracePt t="42080" x="8027988" y="2286000"/>
          <p14:tracePt t="42097" x="8126413" y="2357438"/>
          <p14:tracePt t="42113" x="8197850" y="2428875"/>
          <p14:tracePt t="42130" x="8224838" y="2473325"/>
          <p14:tracePt t="42146" x="8232775" y="2490788"/>
          <p14:tracePt t="42195" x="8232775" y="2465388"/>
          <p14:tracePt t="42207" x="8215313" y="2411413"/>
          <p14:tracePt t="42220" x="8215313" y="2366963"/>
          <p14:tracePt t="42233" x="8215313" y="2312988"/>
          <p14:tracePt t="42246" x="8286750" y="2276475"/>
          <p14:tracePt t="42263" x="8402638" y="2232025"/>
          <p14:tracePt t="42280" x="8589963" y="2224088"/>
          <p14:tracePt t="42297" x="9045575" y="2286000"/>
          <p14:tracePt t="42313" x="9232900" y="2393950"/>
          <p14:tracePt t="42330" x="9375775" y="2517775"/>
          <p14:tracePt t="42346" x="9474200" y="2660650"/>
          <p14:tracePt t="42363" x="9474200" y="2705100"/>
          <p14:tracePt t="42379" x="9466263" y="2741613"/>
          <p14:tracePt t="42396" x="9375775" y="2803525"/>
          <p14:tracePt t="42413" x="8974138" y="2894013"/>
          <p14:tracePt t="42432" x="8804275" y="2894013"/>
          <p14:tracePt t="42446" x="8688388" y="2894013"/>
          <p14:tracePt t="42463" x="8582025" y="2813050"/>
          <p14:tracePt t="42479" x="8572500" y="2795588"/>
          <p14:tracePt t="42496" x="8572500" y="2768600"/>
          <p14:tracePt t="42513" x="8670925" y="2687638"/>
          <p14:tracePt t="42530" x="8804275" y="2608263"/>
          <p14:tracePt t="42546" x="8947150" y="2581275"/>
          <p14:tracePt t="42563" x="9215438" y="2544763"/>
          <p14:tracePt t="42579" x="9313863" y="2562225"/>
          <p14:tracePt t="42596" x="9402763" y="2608263"/>
          <p14:tracePt t="42612" x="9456738" y="2633663"/>
          <p14:tracePt t="42629" x="9510713" y="2679700"/>
          <p14:tracePt t="45412" x="9491663" y="2679700"/>
          <p14:tracePt t="45424" x="9313863" y="2670175"/>
          <p14:tracePt t="45437" x="8483600" y="2544763"/>
          <p14:tracePt t="45450" x="7188200" y="2347913"/>
          <p14:tracePt t="45462" x="5715000" y="2062163"/>
          <p14:tracePt t="45476" x="4768850" y="1901825"/>
          <p14:tracePt t="45490" x="3956050" y="1714500"/>
          <p14:tracePt t="45507" x="3367088" y="1544638"/>
          <p14:tracePt t="45523" x="3054350" y="1419225"/>
          <p14:tracePt t="45540" x="2938463" y="1347788"/>
          <p14:tracePt t="45742" x="2928938" y="1347788"/>
          <p14:tracePt t="45755" x="2894013" y="1322388"/>
          <p14:tracePt t="45768" x="2660650" y="1179513"/>
          <p14:tracePt t="45781" x="2044700" y="822325"/>
          <p14:tracePt t="45793" x="1339850" y="419100"/>
          <p14:tracePt t="47486" x="36513" y="11588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3999" y="326571"/>
            <a:ext cx="9788435" cy="59436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940" y="326570"/>
            <a:ext cx="7717493" cy="5943601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9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975"/>
    </mc:Choice>
    <mc:Fallback xmlns="">
      <p:transition spd="slow" advTm="100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04" x="10875963" y="5054600"/>
          <p14:tracePt t="4258" x="10858500" y="5045075"/>
          <p14:tracePt t="4271" x="10831513" y="5037138"/>
          <p14:tracePt t="4283" x="10725150" y="4946650"/>
          <p14:tracePt t="4296" x="10385425" y="4724400"/>
          <p14:tracePt t="4309" x="9804400" y="4268788"/>
          <p14:tracePt t="4325" x="9259888" y="3813175"/>
          <p14:tracePt t="4342" x="8875713" y="3465513"/>
          <p14:tracePt t="4359" x="8537575" y="3116263"/>
          <p14:tracePt t="4375" x="8439150" y="2990850"/>
          <p14:tracePt t="4392" x="8402638" y="2928938"/>
          <p14:tracePt t="4817" x="8402638" y="2919413"/>
          <p14:tracePt t="4830" x="8394700" y="2901950"/>
          <p14:tracePt t="4842" x="8394700" y="2847975"/>
          <p14:tracePt t="4855" x="8394700" y="2732088"/>
          <p14:tracePt t="4868" x="8420100" y="2598738"/>
          <p14:tracePt t="4881" x="8528050" y="2401888"/>
          <p14:tracePt t="4893" x="8705850" y="2295525"/>
          <p14:tracePt t="4908" x="8974138" y="2232025"/>
          <p14:tracePt t="4925" x="9242425" y="2232025"/>
          <p14:tracePt t="4941" x="9590088" y="2303463"/>
          <p14:tracePt t="4958" x="10331450" y="2840038"/>
          <p14:tracePt t="4974" x="10644188" y="3133725"/>
          <p14:tracePt t="4991" x="10841038" y="3411538"/>
          <p14:tracePt t="5008" x="10939463" y="3598863"/>
          <p14:tracePt t="5024" x="10947400" y="3679825"/>
          <p14:tracePt t="5041" x="10947400" y="3741738"/>
          <p14:tracePt t="5058" x="10947400" y="3759200"/>
          <p14:tracePt t="5059" x="10947400" y="3786188"/>
          <p14:tracePt t="5074" x="10920413" y="3786188"/>
          <p14:tracePt t="5091" x="10868025" y="3786188"/>
          <p14:tracePt t="5107" x="10787063" y="3705225"/>
          <p14:tracePt t="5124" x="10609263" y="3340100"/>
          <p14:tracePt t="5141" x="10582275" y="3125788"/>
          <p14:tracePt t="5157" x="10582275" y="3017838"/>
          <p14:tracePt t="5174" x="10698163" y="2867025"/>
          <p14:tracePt t="5190" x="10814050" y="2803525"/>
          <p14:tracePt t="5207" x="10947400" y="2751138"/>
          <p14:tracePt t="5224" x="11215688" y="2660650"/>
          <p14:tracePt t="5240" x="11269663" y="2616200"/>
          <p14:tracePt t="5257" x="11296650" y="2598738"/>
          <p14:tracePt t="5274" x="11314113" y="2527300"/>
          <p14:tracePt t="5290" x="11304588" y="2419350"/>
          <p14:tracePt t="5307" x="11215688" y="2251075"/>
          <p14:tracePt t="5323" x="11018838" y="1973263"/>
          <p14:tracePt t="5340" x="10823575" y="1776413"/>
          <p14:tracePt t="5357" x="10804525" y="1741488"/>
          <p14:tracePt t="5374" x="10777538" y="1731963"/>
          <p14:tracePt t="5390" x="10777538" y="1714500"/>
          <p14:tracePt t="5426" x="10787063" y="1758950"/>
          <p14:tracePt t="5439" x="10875963" y="1893888"/>
          <p14:tracePt t="5456" x="11109325" y="2268538"/>
          <p14:tracePt t="5464" x="11385550" y="2705100"/>
          <p14:tracePt t="5477" x="11617325" y="3125788"/>
          <p14:tracePt t="5490" x="11868150" y="3536950"/>
          <p14:tracePt t="5884" x="11868150" y="3527425"/>
          <p14:tracePt t="5897" x="11858625" y="3500438"/>
          <p14:tracePt t="5910" x="11831638" y="3411538"/>
          <p14:tracePt t="5922" x="11787188" y="3286125"/>
          <p14:tracePt t="5939" x="11715750" y="3036888"/>
          <p14:tracePt t="5955" x="11644313" y="2830513"/>
          <p14:tracePt t="5973" x="11555413" y="2562225"/>
          <p14:tracePt t="5989" x="11537950" y="2517775"/>
          <p14:tracePt t="10082" x="11545888" y="2509838"/>
          <p14:tracePt t="10095" x="11706225" y="2446338"/>
          <p14:tracePt t="10108" x="12188825" y="2251075"/>
          <p14:tracePt t="10120" x="12188825" y="2000250"/>
          <p14:tracePt t="10133" x="12188825" y="1893888"/>
          <p14:tracePt t="10158" x="12188825" y="1919288"/>
          <p14:tracePt t="10171" x="12188825" y="1982788"/>
          <p14:tracePt t="10184" x="12188825" y="2036763"/>
          <p14:tracePt t="10197" x="12188825" y="2133600"/>
          <p14:tracePt t="10214" x="12188825" y="2224088"/>
          <p14:tracePt t="10231" x="12144375" y="2357438"/>
          <p14:tracePt t="10247" x="11314113" y="2840038"/>
          <p14:tracePt t="10264" x="10688638" y="3098800"/>
          <p14:tracePt t="10281" x="10126663" y="3205163"/>
          <p14:tracePt t="10298" x="9644063" y="3259138"/>
          <p14:tracePt t="10298" x="9197975" y="3276600"/>
          <p14:tracePt t="10314" x="8848725" y="3276600"/>
          <p14:tracePt t="10331" x="8528050" y="3276600"/>
          <p14:tracePt t="10347" x="8323263" y="3276600"/>
          <p14:tracePt t="10364" x="8054975" y="3276600"/>
          <p14:tracePt t="10380" x="7966075" y="3276600"/>
          <p14:tracePt t="10397" x="7867650" y="3276600"/>
          <p14:tracePt t="10414" x="7653338" y="3276600"/>
          <p14:tracePt t="10430" x="7581900" y="3276600"/>
          <p14:tracePt t="10447" x="7527925" y="3276600"/>
          <p14:tracePt t="10464" x="7483475" y="3276600"/>
          <p14:tracePt t="10481" x="7473950" y="3276600"/>
          <p14:tracePt t="10514" x="7510463" y="3259138"/>
          <p14:tracePt t="10526" x="7688263" y="3214688"/>
          <p14:tracePt t="10539" x="8134350" y="3089275"/>
          <p14:tracePt t="10552" x="8670925" y="2990850"/>
          <p14:tracePt t="10565" x="9224963" y="2938463"/>
          <p14:tracePt t="10580" x="9680575" y="2884488"/>
          <p14:tracePt t="10597" x="10153650" y="2867025"/>
          <p14:tracePt t="10613" x="10572750" y="2867025"/>
          <p14:tracePt t="10630" x="11242675" y="2867025"/>
          <p14:tracePt t="10647" x="11491913" y="2867025"/>
          <p14:tracePt t="10663" x="11626850" y="2867025"/>
          <p14:tracePt t="10680" x="11787188" y="2867025"/>
          <p14:tracePt t="10696" x="11823700" y="2867025"/>
          <p14:tracePt t="10713" x="11841163" y="2874963"/>
          <p14:tracePt t="10730" x="11858625" y="2911475"/>
          <p14:tracePt t="10746" x="11868150" y="2928938"/>
          <p14:tracePt t="10763" x="11868150" y="2955925"/>
          <p14:tracePt t="10781" x="11814175" y="3054350"/>
          <p14:tracePt t="10796" x="11760200" y="3143250"/>
          <p14:tracePt t="10813" x="11688763" y="3232150"/>
          <p14:tracePt t="10830" x="11626850" y="3348038"/>
          <p14:tracePt t="10846" x="11518900" y="3527425"/>
          <p14:tracePt t="10863" x="11501438" y="3589338"/>
          <p14:tracePt t="10879" x="11483975" y="3652838"/>
          <p14:tracePt t="10896" x="11474450" y="3776663"/>
          <p14:tracePt t="10913" x="11474450" y="3822700"/>
          <p14:tracePt t="10930" x="11501438" y="3848100"/>
          <p14:tracePt t="10946" x="11563350" y="3902075"/>
          <p14:tracePt t="10963" x="11582400" y="3911600"/>
          <p14:tracePt t="10979" x="11599863" y="3919538"/>
          <p14:tracePt t="10996" x="11599863" y="3929063"/>
          <p14:tracePt t="11021" x="11609388" y="3929063"/>
          <p14:tracePt t="98241" x="11518900" y="3894138"/>
          <p14:tracePt t="98255" x="11126788" y="3714750"/>
          <p14:tracePt t="98320" x="9224963" y="2803525"/>
          <p14:tracePt t="98547" x="9180513" y="2795588"/>
          <p14:tracePt t="98560" x="8920163" y="2768600"/>
          <p14:tracePt t="98573" x="8089900" y="2643188"/>
          <p14:tracePt t="98585" x="6919913" y="2500313"/>
          <p14:tracePt t="98598" x="5776913" y="2366963"/>
          <p14:tracePt t="98611" x="5160963" y="2347913"/>
          <p14:tracePt t="98628" x="4562475" y="2347913"/>
          <p14:tracePt t="98644" x="4187825" y="2347913"/>
          <p14:tracePt t="98904" x="4143375" y="2330450"/>
          <p14:tracePt t="98916" x="3848100" y="2214563"/>
          <p14:tracePt t="98929" x="3295650" y="1973263"/>
          <p14:tracePt t="98942" x="2589213" y="1608138"/>
          <p14:tracePt t="99171" x="2562225" y="1598613"/>
          <p14:tracePt t="99183" x="2490788" y="1571625"/>
          <p14:tracePt t="99196" x="2330450" y="1500188"/>
          <p14:tracePt t="99210" x="2017713" y="1357313"/>
          <p14:tracePt t="99222" x="1608138" y="1160463"/>
          <p14:tracePt t="99234" x="1303338" y="1027113"/>
          <p14:tracePt t="99247" x="1044575" y="938213"/>
          <p14:tracePt t="99260" x="919163" y="893763"/>
          <p14:tracePt t="99276" x="803275" y="857250"/>
          <p14:tracePt t="99293" x="704850" y="822325"/>
          <p14:tracePt t="99310" x="554038" y="758825"/>
          <p14:tracePt t="99326" x="482600" y="731838"/>
          <p14:tracePt t="99343" x="428625" y="704850"/>
          <p14:tracePt t="99359" x="393700" y="679450"/>
          <p14:tracePt t="99376" x="303213" y="615950"/>
          <p14:tracePt t="99393" x="276225" y="581025"/>
          <p14:tracePt t="99409" x="258763" y="561975"/>
          <p14:tracePt t="99426" x="231775" y="509588"/>
          <p14:tracePt t="99443" x="214313" y="500063"/>
          <p14:tracePt t="99459" x="214313" y="490538"/>
          <p14:tracePt t="99476" x="204788" y="473075"/>
          <p14:tracePt t="99493" x="196850" y="465138"/>
          <p14:tracePt t="99509" x="196850" y="455613"/>
          <p14:tracePt t="99527" x="187325" y="438150"/>
          <p14:tracePt t="99542" x="187325" y="428625"/>
          <p14:tracePt t="99559" x="179388" y="411163"/>
          <p14:tracePt t="100507" x="98425" y="44450"/>
          <p14:tracePt t="100850" x="107950" y="44450"/>
          <p14:tracePt t="100863" x="133350" y="44450"/>
          <p14:tracePt t="100875" x="446088" y="44450"/>
          <p14:tracePt t="100888" x="1419225" y="125413"/>
          <p14:tracePt t="100900" x="2884488" y="322263"/>
          <p14:tracePt t="100913" x="4259263" y="669925"/>
          <p14:tracePt t="100926" x="5180013" y="1044575"/>
          <p14:tracePt t="100940" x="6010275" y="1517650"/>
          <p14:tracePt t="100957" x="6572250" y="1847850"/>
          <p14:tracePt t="100973" x="7045325" y="2170113"/>
        </p14:tracePtLst>
      </p14:laserTraceLst>
    </p:ext>
  </p:extLs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0</Words>
  <Application>Microsoft Office PowerPoint</Application>
  <PresentationFormat>شاشة عريضة</PresentationFormat>
  <Paragraphs>0</Paragraphs>
  <Slides>17</Slides>
  <Notes>0</Notes>
  <HiddenSlides>0</HiddenSlides>
  <MMClips>17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</dc:creator>
  <cp:lastModifiedBy>Admin</cp:lastModifiedBy>
  <cp:revision>42</cp:revision>
  <dcterms:created xsi:type="dcterms:W3CDTF">2020-05-27T18:54:57Z</dcterms:created>
  <dcterms:modified xsi:type="dcterms:W3CDTF">2020-05-30T20:48:34Z</dcterms:modified>
</cp:coreProperties>
</file>